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3" r:id="rId5"/>
    <p:sldId id="264" r:id="rId6"/>
    <p:sldId id="265" r:id="rId7"/>
    <p:sldId id="260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, Nivedita" initials="HN" lastIdx="1" clrIdx="0">
    <p:extLst>
      <p:ext uri="{19B8F6BF-5375-455C-9EA6-DF929625EA0E}">
        <p15:presenceInfo xmlns:p15="http://schemas.microsoft.com/office/powerpoint/2012/main" userId="Hari, Nived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D6D8-E207-4679-B1EC-971BE05D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3EA5-98D4-4905-BE1B-C9E9D0BAA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774F-F36A-496B-B0EA-74BEA460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6430-41D7-4364-BDAD-E5B41C2C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E5F4-9464-49CC-B317-FCAD49E8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126-DB5D-49E6-A522-C8129F19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5D40-9B80-4A73-9CE8-A4A74BD4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D31F-0838-45CC-A362-F1F0D60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2E48-10B2-4B8D-9C8C-D2C4A5FD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975C-A870-4732-8E7C-D2F26769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E0355-53EB-42A4-A0E0-231F3D46A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7BAB3-FC42-4C12-AFE1-91A1C593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F51E-D5EE-404D-B12F-4C7EF5D4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B5AC-35C8-4D34-A848-D74CDF67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D8FE-F2B8-46C2-8808-75D756C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9E0-C96E-4C03-AA66-4083975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7ECD-AE4B-4A3F-AE67-06BE0B90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F8AE-7AF4-4986-A51F-758E87B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B371-3611-47E7-AC86-A5FDADF2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9E9B-1329-4D2D-B0AD-AEC74AD9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46A-A09C-43CB-AB96-54BAB5E4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7BA2-F6F3-4976-9168-3B55FB20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BD7F-EB81-4484-8E3B-2B45AF14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5C8-47A3-435C-BF21-49D75FC1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CCAB-D60B-49C4-95D4-15E5DD41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E05B-7BFE-4C69-8C78-11EB90CF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76D5-CA88-455D-A5EC-1425E160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22583-E35A-42FC-B961-AE7E0F7B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49DA-BBC9-4975-85FE-31DE05FE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B0D9E-3098-4BFE-ACCB-5175468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D41E-F069-476C-A932-74B5698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BFCE-76B6-496B-AA8C-6F9E1A0D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CB95-490E-401C-8C89-F1FBCA8F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7F339-A614-4DE0-A00D-A33F34C7C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7E39F-CA8F-486E-96A3-7430E195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C80AC-4DCD-44EC-9555-23516282D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E54E-05A5-4D1C-A5AC-A50EBDB0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F5376-7534-4AE4-B280-1724B76F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42E2B-AEE4-4613-945D-2589758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B6F-F98E-46B7-A807-A38C660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FBBCF-82AB-4C51-9406-6304ED7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859CA-A487-46CA-B1BC-577800DD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C44C7-A8EB-4381-884B-86B898E6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56B20-D5C2-48B2-A771-97A6F4C7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7BB2D-4777-4AEC-B5AF-AA565360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1FA19-B0EA-4197-A009-2AFC0FA5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1DC-D38A-4C6F-A66C-1C21A6E7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05A9-E66C-4754-8B95-3FFF5335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9F6A-CF6D-4758-84C9-C175356C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6F59-4390-4C90-BDED-CE064DB9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78443-D919-4E3D-9CFC-14A27C33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70DC-25A1-4E08-BB10-4D24D67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3F24-9982-495D-86D5-9B8CB154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3B5DC-7634-4D4C-B898-90BE0DC32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B6F4D-2934-414C-95B8-2BAA1509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7009-8AA0-4D79-B14B-8B63E1EC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A37E-F260-4F98-B635-8F228B5C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BCC45-EDAA-4333-B2AD-9F565D3E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45AB9-CBFF-4858-B832-8A581586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799B9-D782-4129-B535-3CF2395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4FDD-5766-4324-9B5B-90E58A1A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1CCF-3C21-4DD3-9E6B-DC7451404C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444B-C861-46B6-B23A-03D87DD90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EEE7-45F7-4F5B-B474-870879CDF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F470-887E-4536-AD0B-1524B8EC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94F0-CA29-4C29-A176-5C2C0FA3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3777"/>
            <a:ext cx="12192000" cy="25086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Effective Fog Computing</a:t>
            </a:r>
            <a:b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Internet of Things (IoT)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8311F-FE8E-46AB-9949-123D615961BA}"/>
              </a:ext>
            </a:extLst>
          </p:cNvPr>
          <p:cNvSpPr txBox="1"/>
          <p:nvPr/>
        </p:nvSpPr>
        <p:spPr>
          <a:xfrm>
            <a:off x="0" y="396240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Case Study on Healthcare application</a:t>
            </a:r>
            <a:b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Author-Nivedita Hari</a:t>
            </a:r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AA69-9B19-4C52-BE1E-FAA5C52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4"/>
            <a:ext cx="12192000" cy="9144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A176-DE39-4929-846E-17A797A1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32" y="1117406"/>
            <a:ext cx="11753335" cy="560466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Computing Characteristics</a:t>
            </a:r>
          </a:p>
          <a:p>
            <a:pPr lvl="1"/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Fog Computing?</a:t>
            </a:r>
          </a:p>
          <a:p>
            <a:pPr lvl="1"/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Recent trends in Fog Computing: Development &amp; Challenges</a:t>
            </a:r>
          </a:p>
          <a:p>
            <a:pPr lvl="1"/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Investigation: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Case Study for Healthcare IoT application implemented using Fog Computing. </a:t>
            </a:r>
          </a:p>
          <a:p>
            <a:pPr lvl="3"/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  <a:p>
            <a:pPr lvl="3"/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Issues &amp; Challenges</a:t>
            </a:r>
          </a:p>
          <a:p>
            <a:pPr lvl="1"/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183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FB6-7094-4AA3-B5AF-A94A67BB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Introduction: Fog Computing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A6E4-4163-432B-9105-2C38AA96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24134"/>
            <a:ext cx="11009737" cy="505415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 latency and location awareness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Supports geographic distribution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device mobility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Capacity of processing high number of nodes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Wireless access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Real-time applications</a:t>
            </a:r>
          </a:p>
          <a:p>
            <a:endParaRPr lang="en-US" sz="3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Heterogeneity</a:t>
            </a:r>
          </a:p>
        </p:txBody>
      </p:sp>
    </p:spTree>
    <p:extLst>
      <p:ext uri="{BB962C8B-B14F-4D97-AF65-F5344CB8AC3E}">
        <p14:creationId xmlns:p14="http://schemas.microsoft.com/office/powerpoint/2010/main" val="20133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DD4-39E6-4FEE-881C-1A6C5521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Fog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46FE-3E74-43CB-8DC0-F4BA969A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408313"/>
            <a:ext cx="11062044" cy="50234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Computing helps in enhancing the efficiency as well as data computing competencies for cloud computing.</a:t>
            </a:r>
          </a:p>
          <a:p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Major advantage is to enhance efficiency.</a:t>
            </a:r>
          </a:p>
          <a:p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also be used for added security and compliance.</a:t>
            </a:r>
          </a:p>
          <a:p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Latest applications of Fog Computing: Smart Cities, Smart buildings, Smart Grids, Vehicle Networking and software-defined networks.</a:t>
            </a:r>
          </a:p>
          <a:p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Emerging markets: Building &amp; Automation, Smart Energy, Transportation &amp; Logistics, Smart Manufacturing, Connected Health etc.</a:t>
            </a:r>
          </a:p>
        </p:txBody>
      </p:sp>
    </p:spTree>
    <p:extLst>
      <p:ext uri="{BB962C8B-B14F-4D97-AF65-F5344CB8AC3E}">
        <p14:creationId xmlns:p14="http://schemas.microsoft.com/office/powerpoint/2010/main" val="17467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D723-21A0-4F06-A434-C4BC6B9C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Computing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BD06-8D56-46EF-A6E9-5F988FF2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116171"/>
            <a:ext cx="11468100" cy="5604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compromise harms the physical world.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Adversaries have a heavy asymmetric advantage in fog environments.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Trusting system software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Tasks from sensitive applications should be scheduled on more trustworthy nodes.</a:t>
            </a:r>
          </a:p>
          <a:p>
            <a:pPr marL="0" indent="0">
              <a:buNone/>
            </a:pPr>
            <a:endParaRPr lang="en-US" sz="3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Network &amp; Device Related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Distributed Architecture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Network Resource Distribution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Heterogeneity of devices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2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2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46C-B3E2-45BB-8516-219A189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Challenges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33C-E57D-46ED-BEB6-379A5E88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18" y="1270861"/>
            <a:ext cx="11389963" cy="5222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Management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efficient algorithms can be used to shuffle data among devices?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sensitive and encrypted data be cached privately and effectively? </a:t>
            </a:r>
            <a:endParaRPr lang="en-US" sz="3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Computing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Distributed Computation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Mobility</a:t>
            </a:r>
            <a:endParaRPr lang="en-US" sz="32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Challenges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 Oriented Computing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  <a:endParaRPr lang="en-US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78672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20A-0982-4ADC-A1EC-6EABA8D3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Investigation: A Case Study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05D2-0DC9-4D0D-A358-25FE9800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46" y="1253331"/>
            <a:ext cx="11358966" cy="51939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Usage of smart gateways and efficient IoT sensors.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Framework puts fog in between cloud and end devices.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based computation platform introduced to deal with latency-sensitive healthcare data.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Smart e-health gateway introduced to support data processing, data analysis and real-time local storage.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Energy, mobility, reliability issues can be resolved effectively.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Time-sensitive healthcare application data notifies users as early as possible.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5C27-C6B7-4700-B09E-F07825DF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Investigation: A Case Study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307D-38D4-4C94-9435-F6A90962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48" y="1253331"/>
            <a:ext cx="11420959" cy="533344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Issues &amp; Challenges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Shared Resources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Processing sensitive data within local network.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Difficulty in estimating the number of resources to perform a complex task.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Resolving additional technical challenges due to change in infrastructure.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Inefficient data mobility.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Complex sensor deployments.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DoS security attacks.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Limited hardware use in global internet infrastructure.</a:t>
            </a:r>
          </a:p>
          <a:p>
            <a:pPr lvl="1"/>
            <a:endParaRPr lang="en-US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Mobility, Scalability, Reliability, Latency, network traffic management and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072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AFEF-E892-48CE-9840-65A7B900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DDC5-A24B-47B4-AD95-B83A3B9D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3" y="1422668"/>
            <a:ext cx="11203983" cy="510211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Openness to end clients.</a:t>
            </a:r>
          </a:p>
          <a:p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nodes employed near wireless access points, provide better reception of signals.</a:t>
            </a:r>
          </a:p>
          <a:p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Fog applications can be stand-alone applications or massive servers.</a:t>
            </a:r>
          </a:p>
          <a:p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Services provided at system side, or network side or inside of end-client tool.</a:t>
            </a:r>
          </a:p>
          <a:p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Usually used in industries which have well established process of manufacturing.</a:t>
            </a:r>
          </a:p>
          <a:p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Security and privacy issues are dangerous compared to cloud computing.</a:t>
            </a:r>
          </a:p>
        </p:txBody>
      </p:sp>
    </p:spTree>
    <p:extLst>
      <p:ext uri="{BB962C8B-B14F-4D97-AF65-F5344CB8AC3E}">
        <p14:creationId xmlns:p14="http://schemas.microsoft.com/office/powerpoint/2010/main" val="21456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467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Effective Fog Computing  in Internet of Things (IoT)</vt:lpstr>
      <vt:lpstr>Contents</vt:lpstr>
      <vt:lpstr>Introduction: Fog Computing Characteristics</vt:lpstr>
      <vt:lpstr>Why Fog Computing?</vt:lpstr>
      <vt:lpstr>Fog Computing Challenges</vt:lpstr>
      <vt:lpstr>Challenges Continued..</vt:lpstr>
      <vt:lpstr>Investigation: A Case Study in Healthcare</vt:lpstr>
      <vt:lpstr>Investigation: A Case Study in Healthcare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 has the following characteristics [2]: Low latency and location awareness Supports geographic distribution End device mobility Capacity of processing high number of nodes Wireless access Real-time applications Heterogeneity </dc:title>
  <dc:creator>Hari, Nivedita</dc:creator>
  <cp:lastModifiedBy>Hari, Nivedita</cp:lastModifiedBy>
  <cp:revision>32</cp:revision>
  <dcterms:created xsi:type="dcterms:W3CDTF">2018-12-07T04:00:19Z</dcterms:created>
  <dcterms:modified xsi:type="dcterms:W3CDTF">2018-12-07T22:21:56Z</dcterms:modified>
</cp:coreProperties>
</file>