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11"/>
  </p:notesMasterIdLst>
  <p:sldIdLst>
    <p:sldId id="256" r:id="rId3"/>
    <p:sldId id="257" r:id="rId4"/>
    <p:sldId id="258" r:id="rId5"/>
    <p:sldId id="263" r:id="rId6"/>
    <p:sldId id="260" r:id="rId7"/>
    <p:sldId id="261" r:id="rId8"/>
    <p:sldId id="262" r:id="rId9"/>
    <p:sldId id="264" r:id="rId10"/>
  </p:sldIdLst>
  <p:sldSz cx="9144000" cy="5143500" type="screen16x9"/>
  <p:notesSz cx="6858000" cy="9144000"/>
  <p:embeddedFontLst>
    <p:embeddedFont>
      <p:font typeface="Chivo ExtraBold" panose="020B0604020202020204" charset="0"/>
      <p:bold r:id="rId12"/>
      <p:boldItalic r:id="rId13"/>
    </p:embeddedFont>
    <p:embeddedFont>
      <p:font typeface="Chivo ExtraLight" panose="020B0604020202020204" charset="0"/>
      <p:regular r:id="rId14"/>
      <p:bold r:id="rId15"/>
      <p:italic r:id="rId16"/>
      <p:boldItalic r:id="rId17"/>
    </p:embeddedFont>
    <p:embeddedFont>
      <p:font typeface="Chivo Thin" panose="020B0604020202020204"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Roboto Light" panose="02000000000000000000" pitchFamily="2" charset="0"/>
      <p:regular r:id="rId26"/>
      <p:bold r:id="rId27"/>
      <p:italic r:id="rId28"/>
      <p:boldItalic r:id="rId29"/>
    </p:embeddedFont>
    <p:embeddedFont>
      <p:font typeface="Source Code Pro" panose="020B050903040302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C:\Nivedita\BroadStreet%20Internship\Week%208\Sprint_3B_Visualiz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Nivedita\BroadStreet%20Internship\Week%208\Sprint_3B_Visualization.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Year</a:t>
            </a:r>
            <a:r>
              <a:rPr lang="en-CA" baseline="0"/>
              <a:t> 2023</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barChart>
        <c:barDir val="col"/>
        <c:grouping val="clustered"/>
        <c:varyColors val="0"/>
        <c:ser>
          <c:idx val="0"/>
          <c:order val="0"/>
          <c:tx>
            <c:strRef>
              <c:f>'2017'!$B$7</c:f>
              <c:strCache>
                <c:ptCount val="1"/>
                <c:pt idx="0">
                  <c:v>Kent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'2017'!$A$8:$A$11</c:f>
              <c:strCache>
                <c:ptCount val="4"/>
                <c:pt idx="0">
                  <c:v>Adult smoking</c:v>
                </c:pt>
                <c:pt idx="1">
                  <c:v>Excessive Drinking</c:v>
                </c:pt>
                <c:pt idx="2">
                  <c:v>Adult obesity</c:v>
                </c:pt>
                <c:pt idx="3">
                  <c:v>Insufficient Sleep</c:v>
                </c:pt>
              </c:strCache>
            </c:strRef>
          </c:cat>
          <c:val>
            <c:numRef>
              <c:f>'2017'!$B$8:$B$11</c:f>
              <c:numCache>
                <c:formatCode>0%</c:formatCode>
                <c:ptCount val="4"/>
                <c:pt idx="0">
                  <c:v>0.17</c:v>
                </c:pt>
                <c:pt idx="1">
                  <c:v>0.2</c:v>
                </c:pt>
                <c:pt idx="2">
                  <c:v>0.32</c:v>
                </c:pt>
                <c:pt idx="3">
                  <c:v>0.37</c:v>
                </c:pt>
              </c:numCache>
            </c:numRef>
          </c:val>
          <c:extLst>
            <c:ext xmlns:c16="http://schemas.microsoft.com/office/drawing/2014/chart" uri="{C3380CC4-5D6E-409C-BE32-E72D297353CC}">
              <c16:uniqueId val="{00000000-DDE7-42BC-8846-16158C0AC173}"/>
            </c:ext>
          </c:extLst>
        </c:ser>
        <c:ser>
          <c:idx val="1"/>
          <c:order val="1"/>
          <c:tx>
            <c:strRef>
              <c:f>'2017'!$C$7</c:f>
              <c:strCache>
                <c:ptCount val="1"/>
                <c:pt idx="0">
                  <c:v>Rhode Island</c:v>
                </c:pt>
              </c:strCache>
            </c:strRef>
          </c:tx>
          <c:spPr>
            <a:solidFill>
              <a:schemeClr val="accent2"/>
            </a:solidFill>
            <a:ln>
              <a:noFill/>
            </a:ln>
            <a:effectLst/>
          </c:spPr>
          <c:invertIfNegative val="0"/>
          <c:dLbls>
            <c:delete val="1"/>
          </c:dLbls>
          <c:cat>
            <c:strRef>
              <c:f>'2017'!$A$8:$A$11</c:f>
              <c:strCache>
                <c:ptCount val="4"/>
                <c:pt idx="0">
                  <c:v>Adult smoking</c:v>
                </c:pt>
                <c:pt idx="1">
                  <c:v>Excessive Drinking</c:v>
                </c:pt>
                <c:pt idx="2">
                  <c:v>Adult obesity</c:v>
                </c:pt>
                <c:pt idx="3">
                  <c:v>Insufficient Sleep</c:v>
                </c:pt>
              </c:strCache>
            </c:strRef>
          </c:cat>
          <c:val>
            <c:numRef>
              <c:f>'2017'!$C$8:$C$11</c:f>
              <c:numCache>
                <c:formatCode>0%</c:formatCode>
                <c:ptCount val="4"/>
                <c:pt idx="0">
                  <c:v>0.14000000000000001</c:v>
                </c:pt>
                <c:pt idx="1">
                  <c:v>0.18</c:v>
                </c:pt>
                <c:pt idx="2">
                  <c:v>0.31</c:v>
                </c:pt>
                <c:pt idx="3">
                  <c:v>0.33</c:v>
                </c:pt>
              </c:numCache>
            </c:numRef>
          </c:val>
          <c:extLst>
            <c:ext xmlns:c16="http://schemas.microsoft.com/office/drawing/2014/chart" uri="{C3380CC4-5D6E-409C-BE32-E72D297353CC}">
              <c16:uniqueId val="{00000001-DDE7-42BC-8846-16158C0AC173}"/>
            </c:ext>
          </c:extLst>
        </c:ser>
        <c:ser>
          <c:idx val="2"/>
          <c:order val="2"/>
          <c:tx>
            <c:strRef>
              <c:f>'2017'!$D$7</c:f>
              <c:strCache>
                <c:ptCount val="1"/>
                <c:pt idx="0">
                  <c:v>US</c:v>
                </c:pt>
              </c:strCache>
            </c:strRef>
          </c:tx>
          <c:spPr>
            <a:solidFill>
              <a:schemeClr val="accent3"/>
            </a:solidFill>
            <a:ln>
              <a:noFill/>
            </a:ln>
            <a:effectLst/>
          </c:spPr>
          <c:invertIfNegative val="0"/>
          <c:dLbls>
            <c:delete val="1"/>
          </c:dLbls>
          <c:cat>
            <c:strRef>
              <c:f>'2017'!$A$8:$A$11</c:f>
              <c:strCache>
                <c:ptCount val="4"/>
                <c:pt idx="0">
                  <c:v>Adult smoking</c:v>
                </c:pt>
                <c:pt idx="1">
                  <c:v>Excessive Drinking</c:v>
                </c:pt>
                <c:pt idx="2">
                  <c:v>Adult obesity</c:v>
                </c:pt>
                <c:pt idx="3">
                  <c:v>Insufficient Sleep</c:v>
                </c:pt>
              </c:strCache>
            </c:strRef>
          </c:cat>
          <c:val>
            <c:numRef>
              <c:f>'2017'!$D$8:$D$11</c:f>
              <c:numCache>
                <c:formatCode>0%</c:formatCode>
                <c:ptCount val="4"/>
                <c:pt idx="0">
                  <c:v>0.16</c:v>
                </c:pt>
                <c:pt idx="1">
                  <c:v>0.19</c:v>
                </c:pt>
                <c:pt idx="2">
                  <c:v>0.32</c:v>
                </c:pt>
                <c:pt idx="3">
                  <c:v>0.33</c:v>
                </c:pt>
              </c:numCache>
            </c:numRef>
          </c:val>
          <c:extLst>
            <c:ext xmlns:c16="http://schemas.microsoft.com/office/drawing/2014/chart" uri="{C3380CC4-5D6E-409C-BE32-E72D297353CC}">
              <c16:uniqueId val="{00000002-DDE7-42BC-8846-16158C0AC173}"/>
            </c:ext>
          </c:extLst>
        </c:ser>
        <c:dLbls>
          <c:dLblPos val="outEnd"/>
          <c:showLegendKey val="0"/>
          <c:showVal val="1"/>
          <c:showCatName val="0"/>
          <c:showSerName val="0"/>
          <c:showPercent val="0"/>
          <c:showBubbleSize val="0"/>
        </c:dLbls>
        <c:gapWidth val="219"/>
        <c:overlap val="-27"/>
        <c:axId val="373237199"/>
        <c:axId val="373249679"/>
      </c:barChart>
      <c:catAx>
        <c:axId val="373237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249679"/>
        <c:crosses val="autoZero"/>
        <c:auto val="1"/>
        <c:lblAlgn val="ctr"/>
        <c:lblOffset val="100"/>
        <c:noMultiLvlLbl val="0"/>
      </c:catAx>
      <c:valAx>
        <c:axId val="37324967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3237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t>Year</a:t>
            </a:r>
            <a:r>
              <a:rPr lang="en-CA" baseline="0" dirty="0"/>
              <a:t> 2017</a:t>
            </a:r>
            <a:endParaRPr lang="en-CA" dirty="0"/>
          </a:p>
        </c:rich>
      </c:tx>
      <c:layout>
        <c:manualLayout>
          <c:xMode val="edge"/>
          <c:yMode val="edge"/>
          <c:x val="0.39406548111967288"/>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barChart>
        <c:barDir val="col"/>
        <c:grouping val="clustered"/>
        <c:varyColors val="0"/>
        <c:ser>
          <c:idx val="0"/>
          <c:order val="0"/>
          <c:tx>
            <c:strRef>
              <c:f>'2017'!$B$1</c:f>
              <c:strCache>
                <c:ptCount val="1"/>
                <c:pt idx="0">
                  <c:v>Kent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'2017'!$A$2:$A$5</c:f>
              <c:strCache>
                <c:ptCount val="4"/>
                <c:pt idx="0">
                  <c:v>Adult smoking</c:v>
                </c:pt>
                <c:pt idx="1">
                  <c:v>Excessive Drinking</c:v>
                </c:pt>
                <c:pt idx="2">
                  <c:v>Adult obesity</c:v>
                </c:pt>
                <c:pt idx="3">
                  <c:v>Insufficient Sleep</c:v>
                </c:pt>
              </c:strCache>
            </c:strRef>
          </c:cat>
          <c:val>
            <c:numRef>
              <c:f>'2017'!$B$2:$B$5</c:f>
              <c:numCache>
                <c:formatCode>0%</c:formatCode>
                <c:ptCount val="4"/>
                <c:pt idx="0">
                  <c:v>0.16</c:v>
                </c:pt>
                <c:pt idx="1">
                  <c:v>0.19</c:v>
                </c:pt>
                <c:pt idx="2">
                  <c:v>0.28999999999999998</c:v>
                </c:pt>
                <c:pt idx="3">
                  <c:v>0.35</c:v>
                </c:pt>
              </c:numCache>
            </c:numRef>
          </c:val>
          <c:extLst>
            <c:ext xmlns:c16="http://schemas.microsoft.com/office/drawing/2014/chart" uri="{C3380CC4-5D6E-409C-BE32-E72D297353CC}">
              <c16:uniqueId val="{00000000-68D5-4938-8C72-5BB95D510DB2}"/>
            </c:ext>
          </c:extLst>
        </c:ser>
        <c:ser>
          <c:idx val="1"/>
          <c:order val="1"/>
          <c:tx>
            <c:strRef>
              <c:f>'2017'!$C$1</c:f>
              <c:strCache>
                <c:ptCount val="1"/>
                <c:pt idx="0">
                  <c:v>Rhode Island</c:v>
                </c:pt>
              </c:strCache>
            </c:strRef>
          </c:tx>
          <c:spPr>
            <a:solidFill>
              <a:schemeClr val="accent2"/>
            </a:solidFill>
            <a:ln>
              <a:noFill/>
            </a:ln>
            <a:effectLst/>
          </c:spPr>
          <c:invertIfNegative val="0"/>
          <c:dLbls>
            <c:delete val="1"/>
          </c:dLbls>
          <c:cat>
            <c:strRef>
              <c:f>'2017'!$A$2:$A$5</c:f>
              <c:strCache>
                <c:ptCount val="4"/>
                <c:pt idx="0">
                  <c:v>Adult smoking</c:v>
                </c:pt>
                <c:pt idx="1">
                  <c:v>Excessive Drinking</c:v>
                </c:pt>
                <c:pt idx="2">
                  <c:v>Adult obesity</c:v>
                </c:pt>
                <c:pt idx="3">
                  <c:v>Insufficient Sleep</c:v>
                </c:pt>
              </c:strCache>
            </c:strRef>
          </c:cat>
          <c:val>
            <c:numRef>
              <c:f>'2017'!$C$2:$C$5</c:f>
              <c:numCache>
                <c:formatCode>0%</c:formatCode>
                <c:ptCount val="4"/>
                <c:pt idx="0">
                  <c:v>0.16</c:v>
                </c:pt>
                <c:pt idx="1">
                  <c:v>0.18</c:v>
                </c:pt>
                <c:pt idx="2">
                  <c:v>0.27</c:v>
                </c:pt>
                <c:pt idx="3">
                  <c:v>0.36</c:v>
                </c:pt>
              </c:numCache>
            </c:numRef>
          </c:val>
          <c:extLst>
            <c:ext xmlns:c16="http://schemas.microsoft.com/office/drawing/2014/chart" uri="{C3380CC4-5D6E-409C-BE32-E72D297353CC}">
              <c16:uniqueId val="{00000001-68D5-4938-8C72-5BB95D510DB2}"/>
            </c:ext>
          </c:extLst>
        </c:ser>
        <c:ser>
          <c:idx val="2"/>
          <c:order val="2"/>
          <c:tx>
            <c:strRef>
              <c:f>'2017'!$D$1</c:f>
              <c:strCache>
                <c:ptCount val="1"/>
                <c:pt idx="0">
                  <c:v>US</c:v>
                </c:pt>
              </c:strCache>
            </c:strRef>
          </c:tx>
          <c:spPr>
            <a:solidFill>
              <a:schemeClr val="accent3"/>
            </a:solidFill>
            <a:ln>
              <a:noFill/>
            </a:ln>
            <a:effectLst/>
          </c:spPr>
          <c:invertIfNegative val="0"/>
          <c:dLbls>
            <c:delete val="1"/>
          </c:dLbls>
          <c:cat>
            <c:strRef>
              <c:f>'2017'!$A$2:$A$5</c:f>
              <c:strCache>
                <c:ptCount val="4"/>
                <c:pt idx="0">
                  <c:v>Adult smoking</c:v>
                </c:pt>
                <c:pt idx="1">
                  <c:v>Excessive Drinking</c:v>
                </c:pt>
                <c:pt idx="2">
                  <c:v>Adult obesity</c:v>
                </c:pt>
                <c:pt idx="3">
                  <c:v>Insufficient Sleep</c:v>
                </c:pt>
              </c:strCache>
            </c:strRef>
          </c:cat>
          <c:val>
            <c:numRef>
              <c:f>'2017'!$D$2:$D$5</c:f>
              <c:numCache>
                <c:formatCode>General</c:formatCode>
                <c:ptCount val="4"/>
                <c:pt idx="2" formatCode="0%">
                  <c:v>0.28000000000000003</c:v>
                </c:pt>
                <c:pt idx="3" formatCode="0%">
                  <c:v>0.35</c:v>
                </c:pt>
              </c:numCache>
            </c:numRef>
          </c:val>
          <c:extLst>
            <c:ext xmlns:c16="http://schemas.microsoft.com/office/drawing/2014/chart" uri="{C3380CC4-5D6E-409C-BE32-E72D297353CC}">
              <c16:uniqueId val="{00000002-68D5-4938-8C72-5BB95D510DB2}"/>
            </c:ext>
          </c:extLst>
        </c:ser>
        <c:dLbls>
          <c:dLblPos val="outEnd"/>
          <c:showLegendKey val="0"/>
          <c:showVal val="1"/>
          <c:showCatName val="0"/>
          <c:showSerName val="0"/>
          <c:showPercent val="0"/>
          <c:showBubbleSize val="0"/>
        </c:dLbls>
        <c:gapWidth val="219"/>
        <c:overlap val="-27"/>
        <c:axId val="1935799967"/>
        <c:axId val="1935798047"/>
      </c:barChart>
      <c:catAx>
        <c:axId val="1935799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5798047"/>
        <c:crosses val="autoZero"/>
        <c:auto val="1"/>
        <c:lblAlgn val="ctr"/>
        <c:lblOffset val="100"/>
        <c:noMultiLvlLbl val="0"/>
      </c:catAx>
      <c:valAx>
        <c:axId val="193579804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57999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5:07.539"/>
    </inkml:context>
    <inkml:brush xml:id="br0">
      <inkml:brushProperty name="width" value="0.035" units="cm"/>
      <inkml:brushProperty name="height" value="0.035" units="cm"/>
      <inkml:brushProperty name="ignorePressure" value="1"/>
    </inkml:brush>
  </inkml:definitions>
  <inkml:trace contextRef="#ctx0" brushRef="#br0">0 0,'0'1539,"0"-1535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5:47.410"/>
    </inkml:context>
    <inkml:brush xml:id="br0">
      <inkml:brushProperty name="width" value="0.035" units="cm"/>
      <inkml:brushProperty name="height" value="0.035" units="cm"/>
      <inkml:brushProperty name="ignorePressure" value="1"/>
    </inkml:brush>
  </inkml:definitions>
  <inkml:trace contextRef="#ctx0" brushRef="#br0">1 1,'3283'0,"-3269"0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5:55.359"/>
    </inkml:context>
    <inkml:brush xml:id="br0">
      <inkml:brushProperty name="width" value="0.035" units="cm"/>
      <inkml:brushProperty name="height" value="0.035" units="cm"/>
      <inkml:brushProperty name="ignorePressure" value="1"/>
    </inkml:brush>
  </inkml:definitions>
  <inkml:trace contextRef="#ctx0" brushRef="#br0">0 1,'3229'0,"-3214"0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6:18.275"/>
    </inkml:context>
    <inkml:brush xml:id="br0">
      <inkml:brushProperty name="width" value="0.035" units="cm"/>
      <inkml:brushProperty name="height" value="0.035" units="cm"/>
      <inkml:brushProperty name="ignorePressure" value="1"/>
    </inkml:brush>
  </inkml:definitions>
  <inkml:trace contextRef="#ctx0" brushRef="#br0">1 0,'0'1494,"0"-1487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6:27.697"/>
    </inkml:context>
    <inkml:brush xml:id="br0">
      <inkml:brushProperty name="width" value="0.035" units="cm"/>
      <inkml:brushProperty name="height" value="0.035" units="cm"/>
      <inkml:brushProperty name="ignorePressure" value="1"/>
    </inkml:brush>
  </inkml:definitions>
  <inkml:trace contextRef="#ctx0" brushRef="#br0">0 1,'0'1650,"0"-1660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6:53.845"/>
    </inkml:context>
    <inkml:brush xml:id="br0">
      <inkml:brushProperty name="width" value="0.035" units="cm"/>
      <inkml:brushProperty name="height" value="0.035" units="cm"/>
      <inkml:brushProperty name="ignorePressure" value="1"/>
    </inkml:brush>
  </inkml:definitions>
  <inkml:trace contextRef="#ctx0" brushRef="#br0">1 0,'3447'0,"-3427"0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6:58.870"/>
    </inkml:context>
    <inkml:brush xml:id="br0">
      <inkml:brushProperty name="width" value="0.035" units="cm"/>
      <inkml:brushProperty name="height" value="0.035" units="cm"/>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7:01.238"/>
    </inkml:context>
    <inkml:brush xml:id="br0">
      <inkml:brushProperty name="width" value="0.035" units="cm"/>
      <inkml:brushProperty name="height" value="0.035" units="cm"/>
      <inkml:brushProperty name="ignorePressure" value="1"/>
    </inkml:brush>
  </inkml:definitions>
  <inkml:trace contextRef="#ctx0" brushRef="#br0">0 0,'3406'0,"-3389"0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4T22:37:24.275"/>
    </inkml:context>
    <inkml:brush xml:id="br0">
      <inkml:brushProperty name="width" value="0.035" units="cm"/>
      <inkml:brushProperty name="height" value="0.035" units="cm"/>
      <inkml:brushProperty name="ignorePressure" value="1"/>
    </inkml:brush>
  </inkml:definitions>
  <inkml:trace contextRef="#ctx0" brushRef="#br0">1 1,'0'1688,"0"-1733,0 19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16"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299cf31037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299cf31037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99cf31037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99cf31037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99cf31037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99cf31037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projects.susielu.com/viz-palette" TargetMode="External"/><Relationship Id="rId2" Type="http://schemas.openxmlformats.org/officeDocument/2006/relationships/hyperlink" Target="https://meyerweb.com/eric/tools/color-blend/#:::hex" TargetMode="External"/><Relationship Id="rId1" Type="http://schemas.openxmlformats.org/officeDocument/2006/relationships/slideMaster" Target="../slideMasters/slideMaster2.xml"/><Relationship Id="rId5" Type="http://schemas.openxmlformats.org/officeDocument/2006/relationships/hyperlink" Target="https://htmlcolorcodes.com/color-picker/" TargetMode="External"/><Relationship Id="rId4" Type="http://schemas.openxmlformats.org/officeDocument/2006/relationships/hyperlink" Target="https://paletton.com/"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8350" tIns="98350" rIns="98350" bIns="9835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8350" tIns="98350" rIns="98350" bIns="98350" anchor="t" anchorCtr="0">
            <a:norm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8350" tIns="98350" rIns="98350" bIns="98350" anchor="b" anchorCtr="0">
            <a:normAutofit/>
          </a:bodyPr>
          <a:lstStyle>
            <a:lvl1pPr lvl="0" algn="ctr">
              <a:spcBef>
                <a:spcPts val="0"/>
              </a:spcBef>
              <a:spcAft>
                <a:spcPts val="0"/>
              </a:spcAft>
              <a:buSzPts val="12900"/>
              <a:buNone/>
              <a:defRPr sz="12900"/>
            </a:lvl1pPr>
            <a:lvl2pPr lvl="1" algn="ctr">
              <a:spcBef>
                <a:spcPts val="0"/>
              </a:spcBef>
              <a:spcAft>
                <a:spcPts val="0"/>
              </a:spcAft>
              <a:buSzPts val="12900"/>
              <a:buNone/>
              <a:defRPr sz="12900"/>
            </a:lvl2pPr>
            <a:lvl3pPr lvl="2" algn="ctr">
              <a:spcBef>
                <a:spcPts val="0"/>
              </a:spcBef>
              <a:spcAft>
                <a:spcPts val="0"/>
              </a:spcAft>
              <a:buSzPts val="12900"/>
              <a:buNone/>
              <a:defRPr sz="12900"/>
            </a:lvl3pPr>
            <a:lvl4pPr lvl="3" algn="ctr">
              <a:spcBef>
                <a:spcPts val="0"/>
              </a:spcBef>
              <a:spcAft>
                <a:spcPts val="0"/>
              </a:spcAft>
              <a:buSzPts val="12900"/>
              <a:buNone/>
              <a:defRPr sz="12900"/>
            </a:lvl4pPr>
            <a:lvl5pPr lvl="4" algn="ctr">
              <a:spcBef>
                <a:spcPts val="0"/>
              </a:spcBef>
              <a:spcAft>
                <a:spcPts val="0"/>
              </a:spcAft>
              <a:buSzPts val="12900"/>
              <a:buNone/>
              <a:defRPr sz="12900"/>
            </a:lvl5pPr>
            <a:lvl6pPr lvl="5" algn="ctr">
              <a:spcBef>
                <a:spcPts val="0"/>
              </a:spcBef>
              <a:spcAft>
                <a:spcPts val="0"/>
              </a:spcAft>
              <a:buSzPts val="12900"/>
              <a:buNone/>
              <a:defRPr sz="12900"/>
            </a:lvl6pPr>
            <a:lvl7pPr lvl="6" algn="ctr">
              <a:spcBef>
                <a:spcPts val="0"/>
              </a:spcBef>
              <a:spcAft>
                <a:spcPts val="0"/>
              </a:spcAft>
              <a:buSzPts val="12900"/>
              <a:buNone/>
              <a:defRPr sz="12900"/>
            </a:lvl7pPr>
            <a:lvl8pPr lvl="7" algn="ctr">
              <a:spcBef>
                <a:spcPts val="0"/>
              </a:spcBef>
              <a:spcAft>
                <a:spcPts val="0"/>
              </a:spcAft>
              <a:buSzPts val="12900"/>
              <a:buNone/>
              <a:defRPr sz="12900"/>
            </a:lvl8pPr>
            <a:lvl9pPr lvl="8" algn="ctr">
              <a:spcBef>
                <a:spcPts val="0"/>
              </a:spcBef>
              <a:spcAft>
                <a:spcPts val="0"/>
              </a:spcAft>
              <a:buSzPts val="12900"/>
              <a:buNone/>
              <a:defRPr sz="129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8350" tIns="98350" rIns="98350" bIns="98350" anchor="t" anchorCtr="0">
            <a:normAutofit/>
          </a:bodyPr>
          <a:lstStyle>
            <a:lvl1pPr marL="457200" lvl="0" indent="-349250" algn="ctr">
              <a:spcBef>
                <a:spcPts val="0"/>
              </a:spcBef>
              <a:spcAft>
                <a:spcPts val="0"/>
              </a:spcAft>
              <a:buSzPts val="1900"/>
              <a:buChar char="●"/>
              <a:defRPr/>
            </a:lvl1pPr>
            <a:lvl2pPr marL="914400" lvl="1" indent="-323850" algn="ctr">
              <a:spcBef>
                <a:spcPts val="0"/>
              </a:spcBef>
              <a:spcAft>
                <a:spcPts val="0"/>
              </a:spcAft>
              <a:buSzPts val="1500"/>
              <a:buChar char="○"/>
              <a:defRPr/>
            </a:lvl2pPr>
            <a:lvl3pPr marL="1371600" lvl="2" indent="-323850" algn="ctr">
              <a:spcBef>
                <a:spcPts val="0"/>
              </a:spcBef>
              <a:spcAft>
                <a:spcPts val="0"/>
              </a:spcAft>
              <a:buSzPts val="1500"/>
              <a:buChar char="■"/>
              <a:defRPr/>
            </a:lvl3pPr>
            <a:lvl4pPr marL="1828800" lvl="3" indent="-323850" algn="ctr">
              <a:spcBef>
                <a:spcPts val="0"/>
              </a:spcBef>
              <a:spcAft>
                <a:spcPts val="0"/>
              </a:spcAft>
              <a:buSzPts val="1500"/>
              <a:buChar char="●"/>
              <a:defRPr/>
            </a:lvl4pPr>
            <a:lvl5pPr marL="2286000" lvl="4" indent="-323850" algn="ctr">
              <a:spcBef>
                <a:spcPts val="0"/>
              </a:spcBef>
              <a:spcAft>
                <a:spcPts val="0"/>
              </a:spcAft>
              <a:buSzPts val="1500"/>
              <a:buChar char="○"/>
              <a:defRPr/>
            </a:lvl5pPr>
            <a:lvl6pPr marL="2743200" lvl="5" indent="-323850" algn="ctr">
              <a:spcBef>
                <a:spcPts val="0"/>
              </a:spcBef>
              <a:spcAft>
                <a:spcPts val="0"/>
              </a:spcAft>
              <a:buSzPts val="1500"/>
              <a:buChar char="■"/>
              <a:defRPr/>
            </a:lvl6pPr>
            <a:lvl7pPr marL="3200400" lvl="6" indent="-323850" algn="ctr">
              <a:spcBef>
                <a:spcPts val="0"/>
              </a:spcBef>
              <a:spcAft>
                <a:spcPts val="0"/>
              </a:spcAft>
              <a:buSzPts val="1500"/>
              <a:buChar char="●"/>
              <a:defRPr/>
            </a:lvl7pPr>
            <a:lvl8pPr marL="3657600" lvl="7" indent="-323850" algn="ctr">
              <a:spcBef>
                <a:spcPts val="0"/>
              </a:spcBef>
              <a:spcAft>
                <a:spcPts val="0"/>
              </a:spcAft>
              <a:buSzPts val="1500"/>
              <a:buChar char="○"/>
              <a:defRPr/>
            </a:lvl8pPr>
            <a:lvl9pPr marL="4114800" lvl="8" indent="-323850" algn="ctr">
              <a:spcBef>
                <a:spcPts val="0"/>
              </a:spcBef>
              <a:spcAft>
                <a:spcPts val="0"/>
              </a:spcAft>
              <a:buSzPts val="15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with Picture">
  <p:cSld name="CUSTOM_35">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708400" y="3044900"/>
            <a:ext cx="7727100" cy="11442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13"/>
          <p:cNvSpPr txBox="1">
            <a:spLocks noGrp="1"/>
          </p:cNvSpPr>
          <p:nvPr>
            <p:ph type="subTitle" idx="1"/>
          </p:nvPr>
        </p:nvSpPr>
        <p:spPr>
          <a:xfrm>
            <a:off x="311733" y="4290838"/>
            <a:ext cx="8520600" cy="760800"/>
          </a:xfrm>
          <a:prstGeom prst="rect">
            <a:avLst/>
          </a:prstGeom>
        </p:spPr>
        <p:txBody>
          <a:bodyPr spcFirstLastPara="1" wrap="square" lIns="98350" tIns="98350" rIns="98350" bIns="98350" anchor="t" anchorCtr="0">
            <a:norm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53" name="Google Shape;53;p13"/>
          <p:cNvSpPr>
            <a:spLocks noGrp="1"/>
          </p:cNvSpPr>
          <p:nvPr>
            <p:ph type="pic" idx="2"/>
          </p:nvPr>
        </p:nvSpPr>
        <p:spPr>
          <a:xfrm>
            <a:off x="2133600" y="222425"/>
            <a:ext cx="2743200" cy="27432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NFO] Chart Rules">
  <p:cSld name="CUSTOM_39">
    <p:bg>
      <p:bgPr>
        <a:solidFill>
          <a:srgbClr val="FFFFFF"/>
        </a:solidFill>
        <a:effectLst/>
      </p:bgPr>
    </p:bg>
    <p:spTree>
      <p:nvGrpSpPr>
        <p:cNvPr id="1" name="Shape 54"/>
        <p:cNvGrpSpPr/>
        <p:nvPr/>
      </p:nvGrpSpPr>
      <p:grpSpPr>
        <a:xfrm>
          <a:off x="0" y="0"/>
          <a:ext cx="0" cy="0"/>
          <a:chOff x="0" y="0"/>
          <a:chExt cx="0" cy="0"/>
        </a:xfrm>
      </p:grpSpPr>
      <p:sp>
        <p:nvSpPr>
          <p:cNvPr id="55" name="Google Shape;55;p14"/>
          <p:cNvSpPr/>
          <p:nvPr/>
        </p:nvSpPr>
        <p:spPr>
          <a:xfrm>
            <a:off x="293778" y="3722500"/>
            <a:ext cx="5747100" cy="121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56" name="Google Shape;56;p14"/>
          <p:cNvSpPr/>
          <p:nvPr/>
        </p:nvSpPr>
        <p:spPr>
          <a:xfrm>
            <a:off x="293778" y="810775"/>
            <a:ext cx="5747100" cy="11847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57" name="Google Shape;57;p14"/>
          <p:cNvSpPr txBox="1"/>
          <p:nvPr/>
        </p:nvSpPr>
        <p:spPr>
          <a:xfrm>
            <a:off x="22" y="347450"/>
            <a:ext cx="9144000" cy="602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3000">
                <a:latin typeface="Source Code Pro"/>
                <a:ea typeface="Source Code Pro"/>
                <a:cs typeface="Source Code Pro"/>
                <a:sym typeface="Source Code Pro"/>
              </a:rPr>
              <a:t>Color Combos</a:t>
            </a:r>
            <a:endParaRPr sz="3000">
              <a:latin typeface="Source Code Pro"/>
              <a:ea typeface="Source Code Pro"/>
              <a:cs typeface="Source Code Pro"/>
              <a:sym typeface="Source Code Pro"/>
            </a:endParaRPr>
          </a:p>
        </p:txBody>
      </p:sp>
      <p:sp>
        <p:nvSpPr>
          <p:cNvPr id="58" name="Google Shape;58;p14"/>
          <p:cNvSpPr/>
          <p:nvPr/>
        </p:nvSpPr>
        <p:spPr>
          <a:xfrm>
            <a:off x="613460" y="944352"/>
            <a:ext cx="669600" cy="3897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59" name="Google Shape;59;p14"/>
          <p:cNvSpPr txBox="1"/>
          <p:nvPr/>
        </p:nvSpPr>
        <p:spPr>
          <a:xfrm>
            <a:off x="6235956" y="996600"/>
            <a:ext cx="2769600" cy="434100"/>
          </a:xfrm>
          <a:prstGeom prst="rect">
            <a:avLst/>
          </a:prstGeom>
          <a:noFill/>
          <a:ln>
            <a:noFill/>
          </a:ln>
        </p:spPr>
        <p:txBody>
          <a:bodyPr spcFirstLastPara="1" wrap="square" lIns="69425" tIns="69425" rIns="69425" bIns="69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Primary Color</a:t>
            </a:r>
            <a:r>
              <a:rPr lang="en"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 Neutrals</a:t>
            </a:r>
            <a:endParaRPr sz="1500">
              <a:latin typeface="Source Code Pro"/>
              <a:ea typeface="Source Code Pro"/>
              <a:cs typeface="Source Code Pro"/>
              <a:sym typeface="Source Code Pro"/>
            </a:endParaRPr>
          </a:p>
        </p:txBody>
      </p:sp>
      <p:sp>
        <p:nvSpPr>
          <p:cNvPr id="60" name="Google Shape;60;p14"/>
          <p:cNvSpPr txBox="1"/>
          <p:nvPr/>
        </p:nvSpPr>
        <p:spPr>
          <a:xfrm>
            <a:off x="6235956" y="3913000"/>
            <a:ext cx="2769600" cy="729600"/>
          </a:xfrm>
          <a:prstGeom prst="rect">
            <a:avLst/>
          </a:prstGeom>
          <a:noFill/>
          <a:ln>
            <a:noFill/>
          </a:ln>
        </p:spPr>
        <p:txBody>
          <a:bodyPr spcFirstLastPara="1" wrap="square" lIns="69425" tIns="69425" rIns="69425" bIns="69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Analogous Color </a:t>
            </a:r>
            <a:r>
              <a:rPr lang="en" sz="1500">
                <a:latin typeface="Source Code Pro"/>
                <a:ea typeface="Source Code Pro"/>
                <a:cs typeface="Source Code Pro"/>
                <a:sym typeface="Source Code Pro"/>
              </a:rPr>
              <a:t>with Light Tints and Blends.</a:t>
            </a:r>
            <a:endParaRPr sz="1500">
              <a:latin typeface="Source Code Pro"/>
              <a:ea typeface="Source Code Pro"/>
              <a:cs typeface="Source Code Pro"/>
              <a:sym typeface="Source Code Pro"/>
            </a:endParaRPr>
          </a:p>
        </p:txBody>
      </p:sp>
      <p:grpSp>
        <p:nvGrpSpPr>
          <p:cNvPr id="61" name="Google Shape;61;p14"/>
          <p:cNvGrpSpPr/>
          <p:nvPr/>
        </p:nvGrpSpPr>
        <p:grpSpPr>
          <a:xfrm>
            <a:off x="613476" y="1483703"/>
            <a:ext cx="1494160" cy="389550"/>
            <a:chOff x="690152" y="2080309"/>
            <a:chExt cx="1680909" cy="779100"/>
          </a:xfrm>
        </p:grpSpPr>
        <p:sp>
          <p:nvSpPr>
            <p:cNvPr id="62" name="Google Shape;62;p14"/>
            <p:cNvSpPr/>
            <p:nvPr/>
          </p:nvSpPr>
          <p:spPr>
            <a:xfrm>
              <a:off x="690152" y="2080309"/>
              <a:ext cx="753300" cy="7791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63" name="Google Shape;63;p14"/>
            <p:cNvSpPr/>
            <p:nvPr/>
          </p:nvSpPr>
          <p:spPr>
            <a:xfrm>
              <a:off x="1617761" y="2080309"/>
              <a:ext cx="753300" cy="7791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sp>
        <p:nvSpPr>
          <p:cNvPr id="64" name="Google Shape;64;p14"/>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65" name="Google Shape;65;p14"/>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sp>
        <p:nvSpPr>
          <p:cNvPr id="66" name="Google Shape;66;p14"/>
          <p:cNvSpPr/>
          <p:nvPr/>
        </p:nvSpPr>
        <p:spPr>
          <a:xfrm>
            <a:off x="293778" y="1994300"/>
            <a:ext cx="5747100" cy="17280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67" name="Google Shape;67;p14"/>
          <p:cNvSpPr txBox="1"/>
          <p:nvPr/>
        </p:nvSpPr>
        <p:spPr>
          <a:xfrm>
            <a:off x="6235956" y="2204775"/>
            <a:ext cx="2463300" cy="566400"/>
          </a:xfrm>
          <a:prstGeom prst="rect">
            <a:avLst/>
          </a:prstGeom>
          <a:noFill/>
          <a:ln>
            <a:noFill/>
          </a:ln>
        </p:spPr>
        <p:txBody>
          <a:bodyPr spcFirstLastPara="1" wrap="square" lIns="69425" tIns="69425" rIns="69425" bIns="69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High Contrast</a:t>
            </a:r>
            <a:r>
              <a:rPr lang="en" sz="1500">
                <a:latin typeface="Source Code Pro"/>
                <a:ea typeface="Source Code Pro"/>
                <a:cs typeface="Source Code Pro"/>
                <a:sym typeface="Source Code Pro"/>
              </a:rPr>
              <a:t> with all colors </a:t>
            </a:r>
            <a:endParaRPr sz="1500">
              <a:latin typeface="Source Code Pro"/>
              <a:ea typeface="Source Code Pro"/>
              <a:cs typeface="Source Code Pro"/>
              <a:sym typeface="Source Code Pro"/>
            </a:endParaRPr>
          </a:p>
        </p:txBody>
      </p:sp>
      <p:grpSp>
        <p:nvGrpSpPr>
          <p:cNvPr id="68" name="Google Shape;68;p14"/>
          <p:cNvGrpSpPr/>
          <p:nvPr/>
        </p:nvGrpSpPr>
        <p:grpSpPr>
          <a:xfrm>
            <a:off x="613469" y="2663696"/>
            <a:ext cx="2318711" cy="389588"/>
            <a:chOff x="690169" y="8280745"/>
            <a:chExt cx="2608518" cy="779175"/>
          </a:xfrm>
        </p:grpSpPr>
        <p:sp>
          <p:nvSpPr>
            <p:cNvPr id="69" name="Google Shape;69;p14"/>
            <p:cNvSpPr/>
            <p:nvPr/>
          </p:nvSpPr>
          <p:spPr>
            <a:xfrm>
              <a:off x="690169" y="8280820"/>
              <a:ext cx="753300" cy="7791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0" name="Google Shape;70;p14"/>
            <p:cNvSpPr/>
            <p:nvPr/>
          </p:nvSpPr>
          <p:spPr>
            <a:xfrm>
              <a:off x="2545387" y="8280820"/>
              <a:ext cx="753300" cy="7791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1" name="Google Shape;71;p14"/>
            <p:cNvSpPr/>
            <p:nvPr/>
          </p:nvSpPr>
          <p:spPr>
            <a:xfrm>
              <a:off x="1617702" y="8280745"/>
              <a:ext cx="753300" cy="7791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grpSp>
        <p:nvGrpSpPr>
          <p:cNvPr id="72" name="Google Shape;72;p14"/>
          <p:cNvGrpSpPr/>
          <p:nvPr/>
        </p:nvGrpSpPr>
        <p:grpSpPr>
          <a:xfrm>
            <a:off x="613484" y="3856808"/>
            <a:ext cx="3143102" cy="389427"/>
            <a:chOff x="586257" y="5888913"/>
            <a:chExt cx="4360575" cy="960600"/>
          </a:xfrm>
        </p:grpSpPr>
        <p:sp>
          <p:nvSpPr>
            <p:cNvPr id="73" name="Google Shape;73;p14"/>
            <p:cNvSpPr/>
            <p:nvPr/>
          </p:nvSpPr>
          <p:spPr>
            <a:xfrm>
              <a:off x="586257" y="5888913"/>
              <a:ext cx="928800" cy="960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4" name="Google Shape;74;p14"/>
            <p:cNvSpPr/>
            <p:nvPr/>
          </p:nvSpPr>
          <p:spPr>
            <a:xfrm>
              <a:off x="1730182" y="5888913"/>
              <a:ext cx="928800" cy="9606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5" name="Google Shape;75;p14"/>
            <p:cNvSpPr/>
            <p:nvPr/>
          </p:nvSpPr>
          <p:spPr>
            <a:xfrm>
              <a:off x="2874107" y="5888913"/>
              <a:ext cx="928800" cy="9606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6" name="Google Shape;76;p14"/>
            <p:cNvSpPr/>
            <p:nvPr/>
          </p:nvSpPr>
          <p:spPr>
            <a:xfrm>
              <a:off x="4018032" y="5888913"/>
              <a:ext cx="928800" cy="960600"/>
            </a:xfrm>
            <a:prstGeom prst="rect">
              <a:avLst/>
            </a:prstGeom>
            <a:solidFill>
              <a:schemeClr val="accen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grpSp>
        <p:nvGrpSpPr>
          <p:cNvPr id="77" name="Google Shape;77;p14"/>
          <p:cNvGrpSpPr/>
          <p:nvPr/>
        </p:nvGrpSpPr>
        <p:grpSpPr>
          <a:xfrm>
            <a:off x="613468" y="2127540"/>
            <a:ext cx="1494020" cy="389427"/>
            <a:chOff x="1043457" y="3492125"/>
            <a:chExt cx="2072725" cy="960600"/>
          </a:xfrm>
        </p:grpSpPr>
        <p:sp>
          <p:nvSpPr>
            <p:cNvPr id="78" name="Google Shape;78;p14"/>
            <p:cNvSpPr/>
            <p:nvPr/>
          </p:nvSpPr>
          <p:spPr>
            <a:xfrm>
              <a:off x="1043457" y="3492125"/>
              <a:ext cx="928800" cy="960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79" name="Google Shape;79;p14"/>
            <p:cNvSpPr/>
            <p:nvPr/>
          </p:nvSpPr>
          <p:spPr>
            <a:xfrm>
              <a:off x="2187382" y="3492125"/>
              <a:ext cx="928800" cy="960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grpSp>
        <p:nvGrpSpPr>
          <p:cNvPr id="80" name="Google Shape;80;p14"/>
          <p:cNvGrpSpPr/>
          <p:nvPr/>
        </p:nvGrpSpPr>
        <p:grpSpPr>
          <a:xfrm>
            <a:off x="613484" y="4389033"/>
            <a:ext cx="3143102" cy="389427"/>
            <a:chOff x="586257" y="5888913"/>
            <a:chExt cx="4360575" cy="960600"/>
          </a:xfrm>
        </p:grpSpPr>
        <p:sp>
          <p:nvSpPr>
            <p:cNvPr id="81" name="Google Shape;81;p14"/>
            <p:cNvSpPr/>
            <p:nvPr/>
          </p:nvSpPr>
          <p:spPr>
            <a:xfrm>
              <a:off x="586257" y="5888913"/>
              <a:ext cx="928800" cy="960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2" name="Google Shape;82;p14"/>
            <p:cNvSpPr/>
            <p:nvPr/>
          </p:nvSpPr>
          <p:spPr>
            <a:xfrm>
              <a:off x="1730182" y="5888913"/>
              <a:ext cx="928800" cy="960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3" name="Google Shape;83;p14"/>
            <p:cNvSpPr/>
            <p:nvPr/>
          </p:nvSpPr>
          <p:spPr>
            <a:xfrm>
              <a:off x="2874107" y="5888913"/>
              <a:ext cx="928800" cy="960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4" name="Google Shape;84;p14"/>
            <p:cNvSpPr/>
            <p:nvPr/>
          </p:nvSpPr>
          <p:spPr>
            <a:xfrm>
              <a:off x="4018032" y="5888913"/>
              <a:ext cx="928800" cy="9606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grpSp>
        <p:nvGrpSpPr>
          <p:cNvPr id="85" name="Google Shape;85;p14"/>
          <p:cNvGrpSpPr/>
          <p:nvPr/>
        </p:nvGrpSpPr>
        <p:grpSpPr>
          <a:xfrm>
            <a:off x="613469" y="3189284"/>
            <a:ext cx="3143166" cy="389569"/>
            <a:chOff x="690144" y="6378568"/>
            <a:chExt cx="3536018" cy="779138"/>
          </a:xfrm>
        </p:grpSpPr>
        <p:sp>
          <p:nvSpPr>
            <p:cNvPr id="86" name="Google Shape;86;p14"/>
            <p:cNvSpPr/>
            <p:nvPr/>
          </p:nvSpPr>
          <p:spPr>
            <a:xfrm>
              <a:off x="690144" y="6378605"/>
              <a:ext cx="753300" cy="7791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7" name="Google Shape;87;p14"/>
            <p:cNvSpPr/>
            <p:nvPr/>
          </p:nvSpPr>
          <p:spPr>
            <a:xfrm>
              <a:off x="1617753" y="6378605"/>
              <a:ext cx="753300" cy="7791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8" name="Google Shape;88;p14"/>
            <p:cNvSpPr/>
            <p:nvPr/>
          </p:nvSpPr>
          <p:spPr>
            <a:xfrm>
              <a:off x="2545362" y="6378605"/>
              <a:ext cx="753300" cy="779100"/>
            </a:xfrm>
            <a:prstGeom prst="rect">
              <a:avLst/>
            </a:prstGeom>
            <a:solidFill>
              <a:schemeClr val="accent6"/>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89" name="Google Shape;89;p14"/>
            <p:cNvSpPr/>
            <p:nvPr/>
          </p:nvSpPr>
          <p:spPr>
            <a:xfrm>
              <a:off x="3472862" y="6378568"/>
              <a:ext cx="753300" cy="7791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FO] Overview">
  <p:cSld name="CUSTOM_41">
    <p:bg>
      <p:bgPr>
        <a:solidFill>
          <a:srgbClr val="FFFFFF"/>
        </a:solidFill>
        <a:effectLst/>
      </p:bgPr>
    </p:bg>
    <p:spTree>
      <p:nvGrpSpPr>
        <p:cNvPr id="1" name="Shape 93"/>
        <p:cNvGrpSpPr/>
        <p:nvPr/>
      </p:nvGrpSpPr>
      <p:grpSpPr>
        <a:xfrm>
          <a:off x="0" y="0"/>
          <a:ext cx="0" cy="0"/>
          <a:chOff x="0" y="0"/>
          <a:chExt cx="0" cy="0"/>
        </a:xfrm>
      </p:grpSpPr>
      <p:sp>
        <p:nvSpPr>
          <p:cNvPr id="94" name="Google Shape;94;p16"/>
          <p:cNvSpPr txBox="1"/>
          <p:nvPr/>
        </p:nvSpPr>
        <p:spPr>
          <a:xfrm>
            <a:off x="616800" y="1352263"/>
            <a:ext cx="7910400" cy="602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3000">
                <a:latin typeface="Source Code Pro"/>
                <a:ea typeface="Source Code Pro"/>
                <a:cs typeface="Source Code Pro"/>
                <a:sym typeface="Source Code Pro"/>
              </a:rPr>
              <a:t>HOW TO Create a Color Theme</a:t>
            </a:r>
            <a:endParaRPr sz="3000">
              <a:latin typeface="Source Code Pro"/>
              <a:ea typeface="Source Code Pro"/>
              <a:cs typeface="Source Code Pro"/>
              <a:sym typeface="Source Code Pro"/>
            </a:endParaRPr>
          </a:p>
        </p:txBody>
      </p:sp>
      <p:sp>
        <p:nvSpPr>
          <p:cNvPr id="95" name="Google Shape;95;p16"/>
          <p:cNvSpPr txBox="1"/>
          <p:nvPr/>
        </p:nvSpPr>
        <p:spPr>
          <a:xfrm>
            <a:off x="997933" y="2116925"/>
            <a:ext cx="7283100" cy="3526500"/>
          </a:xfrm>
          <a:prstGeom prst="rect">
            <a:avLst/>
          </a:prstGeom>
          <a:noFill/>
          <a:ln>
            <a:noFill/>
          </a:ln>
        </p:spPr>
        <p:txBody>
          <a:bodyPr spcFirstLastPara="1" wrap="square" lIns="69425" tIns="69425" rIns="69425" bIns="69425" anchor="t" anchorCtr="0">
            <a:spAutoFit/>
          </a:bodyPr>
          <a:lstStyle/>
          <a:p>
            <a:pPr marL="0" lvl="0" indent="0" algn="l" rtl="0">
              <a:spcBef>
                <a:spcPts val="0"/>
              </a:spcBef>
              <a:spcAft>
                <a:spcPts val="0"/>
              </a:spcAft>
              <a:buNone/>
            </a:pPr>
            <a:r>
              <a:rPr lang="en" sz="2000" b="1">
                <a:latin typeface="Source Code Pro"/>
                <a:ea typeface="Source Code Pro"/>
                <a:cs typeface="Source Code Pro"/>
                <a:sym typeface="Source Code Pro"/>
              </a:rPr>
              <a:t>(A) </a:t>
            </a:r>
            <a:r>
              <a:rPr lang="en" sz="2000">
                <a:latin typeface="Source Code Pro"/>
                <a:ea typeface="Source Code Pro"/>
                <a:cs typeface="Source Code Pro"/>
                <a:sym typeface="Source Code Pro"/>
              </a:rPr>
              <a:t>Primary Color + Background</a:t>
            </a:r>
            <a:endParaRPr sz="2000">
              <a:latin typeface="Source Code Pro"/>
              <a:ea typeface="Source Code Pro"/>
              <a:cs typeface="Source Code Pro"/>
              <a:sym typeface="Source Code Pro"/>
            </a:endParaRPr>
          </a:p>
          <a:p>
            <a:pPr marL="0" lvl="0" indent="0" algn="l" rtl="0">
              <a:spcBef>
                <a:spcPts val="0"/>
              </a:spcBef>
              <a:spcAft>
                <a:spcPts val="0"/>
              </a:spcAft>
              <a:buNone/>
            </a:pPr>
            <a:endParaRPr sz="2000">
              <a:latin typeface="Source Code Pro"/>
              <a:ea typeface="Source Code Pro"/>
              <a:cs typeface="Source Code Pro"/>
              <a:sym typeface="Source Code Pro"/>
            </a:endParaRPr>
          </a:p>
          <a:p>
            <a:pPr marL="0" lvl="0" indent="0" algn="l" rtl="0">
              <a:spcBef>
                <a:spcPts val="0"/>
              </a:spcBef>
              <a:spcAft>
                <a:spcPts val="0"/>
              </a:spcAft>
              <a:buNone/>
            </a:pPr>
            <a:r>
              <a:rPr lang="en" sz="2000" b="1">
                <a:latin typeface="Source Code Pro"/>
                <a:ea typeface="Source Code Pro"/>
                <a:cs typeface="Source Code Pro"/>
                <a:sym typeface="Source Code Pro"/>
              </a:rPr>
              <a:t>(B) </a:t>
            </a:r>
            <a:r>
              <a:rPr lang="en" sz="2000">
                <a:latin typeface="Source Code Pro"/>
                <a:ea typeface="Source Code Pro"/>
                <a:cs typeface="Source Code Pro"/>
                <a:sym typeface="Source Code Pro"/>
              </a:rPr>
              <a:t>Neutral Color </a:t>
            </a:r>
            <a:endParaRPr sz="2000">
              <a:latin typeface="Source Code Pro"/>
              <a:ea typeface="Source Code Pro"/>
              <a:cs typeface="Source Code Pro"/>
              <a:sym typeface="Source Code Pro"/>
            </a:endParaRPr>
          </a:p>
          <a:p>
            <a:pPr marL="0" lvl="0" indent="0" algn="l" rtl="0">
              <a:spcBef>
                <a:spcPts val="0"/>
              </a:spcBef>
              <a:spcAft>
                <a:spcPts val="0"/>
              </a:spcAft>
              <a:buNone/>
            </a:pPr>
            <a:endParaRPr sz="2000">
              <a:latin typeface="Source Code Pro"/>
              <a:ea typeface="Source Code Pro"/>
              <a:cs typeface="Source Code Pro"/>
              <a:sym typeface="Source Code Pro"/>
            </a:endParaRPr>
          </a:p>
          <a:p>
            <a:pPr marL="0" lvl="0" indent="0" algn="l" rtl="0">
              <a:spcBef>
                <a:spcPts val="0"/>
              </a:spcBef>
              <a:spcAft>
                <a:spcPts val="0"/>
              </a:spcAft>
              <a:buNone/>
            </a:pPr>
            <a:r>
              <a:rPr lang="en" sz="2000" b="1">
                <a:latin typeface="Source Code Pro"/>
                <a:ea typeface="Source Code Pro"/>
                <a:cs typeface="Source Code Pro"/>
                <a:sym typeface="Source Code Pro"/>
              </a:rPr>
              <a:t>(C)</a:t>
            </a:r>
            <a:r>
              <a:rPr lang="en" sz="2000">
                <a:latin typeface="Source Code Pro"/>
                <a:ea typeface="Source Code Pro"/>
                <a:cs typeface="Source Code Pro"/>
                <a:sym typeface="Source Code Pro"/>
              </a:rPr>
              <a:t> Secondary Color </a:t>
            </a:r>
            <a:endParaRPr sz="2000">
              <a:latin typeface="Source Code Pro"/>
              <a:ea typeface="Source Code Pro"/>
              <a:cs typeface="Source Code Pro"/>
              <a:sym typeface="Source Code Pro"/>
            </a:endParaRPr>
          </a:p>
          <a:p>
            <a:pPr marL="0" lvl="0" indent="0" algn="l" rtl="0">
              <a:spcBef>
                <a:spcPts val="0"/>
              </a:spcBef>
              <a:spcAft>
                <a:spcPts val="0"/>
              </a:spcAft>
              <a:buNone/>
            </a:pPr>
            <a:endParaRPr sz="2000">
              <a:latin typeface="Source Code Pro"/>
              <a:ea typeface="Source Code Pro"/>
              <a:cs typeface="Source Code Pro"/>
              <a:sym typeface="Source Code Pro"/>
            </a:endParaRPr>
          </a:p>
          <a:p>
            <a:pPr marL="0" lvl="0" indent="0" algn="l" rtl="0">
              <a:spcBef>
                <a:spcPts val="0"/>
              </a:spcBef>
              <a:spcAft>
                <a:spcPts val="0"/>
              </a:spcAft>
              <a:buNone/>
            </a:pPr>
            <a:r>
              <a:rPr lang="en" sz="2000" b="1">
                <a:latin typeface="Source Code Pro"/>
                <a:ea typeface="Source Code Pro"/>
                <a:cs typeface="Source Code Pro"/>
                <a:sym typeface="Source Code Pro"/>
              </a:rPr>
              <a:t>(D) </a:t>
            </a:r>
            <a:r>
              <a:rPr lang="en" sz="2000">
                <a:latin typeface="Source Code Pro"/>
                <a:ea typeface="Source Code Pro"/>
                <a:cs typeface="Source Code Pro"/>
                <a:sym typeface="Source Code Pro"/>
              </a:rPr>
              <a:t>Tertiary Color</a:t>
            </a:r>
            <a:endParaRPr sz="2000">
              <a:latin typeface="Source Code Pro"/>
              <a:ea typeface="Source Code Pro"/>
              <a:cs typeface="Source Code Pro"/>
              <a:sym typeface="Source Code Pro"/>
            </a:endParaRPr>
          </a:p>
          <a:p>
            <a:pPr marL="0" lvl="0" indent="0" algn="l" rtl="0">
              <a:spcBef>
                <a:spcPts val="0"/>
              </a:spcBef>
              <a:spcAft>
                <a:spcPts val="0"/>
              </a:spcAft>
              <a:buNone/>
            </a:pPr>
            <a:endParaRPr sz="2000">
              <a:latin typeface="Source Code Pro"/>
              <a:ea typeface="Source Code Pro"/>
              <a:cs typeface="Source Code Pro"/>
              <a:sym typeface="Source Code Pro"/>
            </a:endParaRPr>
          </a:p>
          <a:p>
            <a:pPr marL="0" lvl="0" indent="0" algn="l" rtl="0">
              <a:spcBef>
                <a:spcPts val="0"/>
              </a:spcBef>
              <a:spcAft>
                <a:spcPts val="0"/>
              </a:spcAft>
              <a:buNone/>
            </a:pPr>
            <a:r>
              <a:rPr lang="en" sz="2000" b="1">
                <a:latin typeface="Source Code Pro"/>
                <a:ea typeface="Source Code Pro"/>
                <a:cs typeface="Source Code Pro"/>
                <a:sym typeface="Source Code Pro"/>
              </a:rPr>
              <a:t>(E) </a:t>
            </a:r>
            <a:r>
              <a:rPr lang="en" sz="2000">
                <a:latin typeface="Source Code Pro"/>
                <a:ea typeface="Source Code Pro"/>
                <a:cs typeface="Source Code Pro"/>
                <a:sym typeface="Source Code Pro"/>
              </a:rPr>
              <a:t>Color Variants (Tints)</a:t>
            </a:r>
            <a:endParaRPr sz="2000">
              <a:latin typeface="Source Code Pro"/>
              <a:ea typeface="Source Code Pro"/>
              <a:cs typeface="Source Code Pro"/>
              <a:sym typeface="Source Code Pro"/>
            </a:endParaRPr>
          </a:p>
          <a:p>
            <a:pPr marL="0" lvl="0" indent="0" algn="l" rtl="0">
              <a:spcBef>
                <a:spcPts val="0"/>
              </a:spcBef>
              <a:spcAft>
                <a:spcPts val="0"/>
              </a:spcAft>
              <a:buNone/>
            </a:pPr>
            <a:endParaRPr sz="2000">
              <a:latin typeface="Source Code Pro"/>
              <a:ea typeface="Source Code Pro"/>
              <a:cs typeface="Source Code Pro"/>
              <a:sym typeface="Source Code Pro"/>
            </a:endParaRPr>
          </a:p>
          <a:p>
            <a:pPr marL="0" lvl="0" indent="0" algn="l" rtl="0">
              <a:spcBef>
                <a:spcPts val="0"/>
              </a:spcBef>
              <a:spcAft>
                <a:spcPts val="0"/>
              </a:spcAft>
              <a:buNone/>
            </a:pPr>
            <a:r>
              <a:rPr lang="en" sz="2000" b="1">
                <a:latin typeface="Source Code Pro"/>
                <a:ea typeface="Source Code Pro"/>
                <a:cs typeface="Source Code Pro"/>
                <a:sym typeface="Source Code Pro"/>
              </a:rPr>
              <a:t>(BONUS)</a:t>
            </a:r>
            <a:r>
              <a:rPr lang="en" sz="2000">
                <a:latin typeface="Source Code Pro"/>
                <a:ea typeface="Source Code Pro"/>
                <a:cs typeface="Source Code Pro"/>
                <a:sym typeface="Source Code Pro"/>
              </a:rPr>
              <a:t> Blended &amp; Complementary Colors</a:t>
            </a:r>
            <a:endParaRPr sz="2000">
              <a:latin typeface="Source Code Pro"/>
              <a:ea typeface="Source Code Pro"/>
              <a:cs typeface="Source Code Pro"/>
              <a:sym typeface="Source Code Pro"/>
            </a:endParaRPr>
          </a:p>
        </p:txBody>
      </p:sp>
      <p:sp>
        <p:nvSpPr>
          <p:cNvPr id="96" name="Google Shape;96;p16"/>
          <p:cNvSpPr/>
          <p:nvPr/>
        </p:nvSpPr>
        <p:spPr>
          <a:xfrm>
            <a:off x="18356" y="10325"/>
            <a:ext cx="9144000" cy="9144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97" name="Google Shape;97;p16"/>
          <p:cNvSpPr txBox="1"/>
          <p:nvPr/>
        </p:nvSpPr>
        <p:spPr>
          <a:xfrm>
            <a:off x="635156" y="309350"/>
            <a:ext cx="7910400" cy="4788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200">
                <a:solidFill>
                  <a:srgbClr val="FFFFFF"/>
                </a:solidFill>
                <a:latin typeface="Source Code Pro"/>
                <a:ea typeface="Source Code Pro"/>
                <a:cs typeface="Source Code Pro"/>
                <a:sym typeface="Source Code Pro"/>
              </a:rPr>
              <a:t>READ ONLY SLIDE - No Edit</a:t>
            </a:r>
            <a:endParaRPr sz="2200">
              <a:solidFill>
                <a:srgbClr val="FFFFFF"/>
              </a:solidFill>
              <a:latin typeface="Source Code Pro"/>
              <a:ea typeface="Source Code Pro"/>
              <a:cs typeface="Source Code Pro"/>
              <a:sym typeface="Source Code Pr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FO] (A) Primary Color">
  <p:cSld name="CUSTOM_40">
    <p:bg>
      <p:bgPr>
        <a:solidFill>
          <a:srgbClr val="FFFFFF"/>
        </a:solidFill>
        <a:effectLst/>
      </p:bgPr>
    </p:bg>
    <p:spTree>
      <p:nvGrpSpPr>
        <p:cNvPr id="1" name="Shape 98"/>
        <p:cNvGrpSpPr/>
        <p:nvPr/>
      </p:nvGrpSpPr>
      <p:grpSpPr>
        <a:xfrm>
          <a:off x="0" y="0"/>
          <a:ext cx="0" cy="0"/>
          <a:chOff x="0" y="0"/>
          <a:chExt cx="0" cy="0"/>
        </a:xfrm>
      </p:grpSpPr>
      <p:sp>
        <p:nvSpPr>
          <p:cNvPr id="99" name="Google Shape;99;p17"/>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600">
                <a:latin typeface="Source Code Pro"/>
                <a:ea typeface="Source Code Pro"/>
                <a:cs typeface="Source Code Pro"/>
                <a:sym typeface="Source Code Pro"/>
              </a:rPr>
              <a:t>(A) Primary Color + Background</a:t>
            </a:r>
            <a:endParaRPr sz="2600">
              <a:latin typeface="Source Code Pro"/>
              <a:ea typeface="Source Code Pro"/>
              <a:cs typeface="Source Code Pro"/>
              <a:sym typeface="Source Code Pro"/>
            </a:endParaRPr>
          </a:p>
        </p:txBody>
      </p:sp>
      <p:sp>
        <p:nvSpPr>
          <p:cNvPr id="100" name="Google Shape;100;p17"/>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01" name="Google Shape;101;p17"/>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102" name="Google Shape;102;p17"/>
          <p:cNvGrpSpPr/>
          <p:nvPr/>
        </p:nvGrpSpPr>
        <p:grpSpPr>
          <a:xfrm>
            <a:off x="287002" y="1008628"/>
            <a:ext cx="6137545" cy="1875605"/>
            <a:chOff x="322873" y="2398255"/>
            <a:chExt cx="6904652" cy="3751211"/>
          </a:xfrm>
        </p:grpSpPr>
        <p:sp>
          <p:nvSpPr>
            <p:cNvPr id="103" name="Google Shape;103;p17"/>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104" name="Google Shape;104;p17"/>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a:t>
              </a:r>
              <a:endParaRPr sz="1500">
                <a:latin typeface="Source Code Pro"/>
                <a:ea typeface="Source Code Pro"/>
                <a:cs typeface="Source Code Pro"/>
                <a:sym typeface="Source Code Pro"/>
              </a:endParaRPr>
            </a:p>
          </p:txBody>
        </p:sp>
        <p:sp>
          <p:nvSpPr>
            <p:cNvPr id="105" name="Google Shape;105;p17"/>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06" name="Google Shape;106;p17"/>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grpSp>
      <p:sp>
        <p:nvSpPr>
          <p:cNvPr id="107" name="Google Shape;107;p17"/>
          <p:cNvSpPr/>
          <p:nvPr/>
        </p:nvSpPr>
        <p:spPr>
          <a:xfrm>
            <a:off x="4431956" y="2519918"/>
            <a:ext cx="1785781" cy="254175"/>
          </a:xfrm>
          <a:custGeom>
            <a:avLst/>
            <a:gdLst/>
            <a:ahLst/>
            <a:cxnLst/>
            <a:rect l="l" t="t" r="r" b="b"/>
            <a:pathLst>
              <a:path w="82589" h="20334" extrusionOk="0">
                <a:moveTo>
                  <a:pt x="0" y="6247"/>
                </a:moveTo>
                <a:cubicBezTo>
                  <a:pt x="4557" y="6247"/>
                  <a:pt x="8850" y="4031"/>
                  <a:pt x="13345" y="3282"/>
                </a:cubicBezTo>
                <a:cubicBezTo>
                  <a:pt x="23898" y="1524"/>
                  <a:pt x="34847" y="4395"/>
                  <a:pt x="45226" y="6989"/>
                </a:cubicBezTo>
                <a:cubicBezTo>
                  <a:pt x="52092" y="8705"/>
                  <a:pt x="58979" y="10437"/>
                  <a:pt x="65985" y="11437"/>
                </a:cubicBezTo>
                <a:cubicBezTo>
                  <a:pt x="68444" y="11788"/>
                  <a:pt x="70915" y="12178"/>
                  <a:pt x="73399" y="12178"/>
                </a:cubicBezTo>
                <a:cubicBezTo>
                  <a:pt x="74388" y="12178"/>
                  <a:pt x="76678" y="13116"/>
                  <a:pt x="76365" y="12178"/>
                </a:cubicBezTo>
                <a:cubicBezTo>
                  <a:pt x="74643" y="7015"/>
                  <a:pt x="67609" y="5647"/>
                  <a:pt x="63761" y="1799"/>
                </a:cubicBezTo>
                <a:cubicBezTo>
                  <a:pt x="61962" y="0"/>
                  <a:pt x="68251" y="4197"/>
                  <a:pt x="70433" y="5506"/>
                </a:cubicBezTo>
                <a:cubicBezTo>
                  <a:pt x="74224" y="7780"/>
                  <a:pt x="79170" y="8311"/>
                  <a:pt x="82296" y="11437"/>
                </a:cubicBezTo>
                <a:cubicBezTo>
                  <a:pt x="83468" y="12609"/>
                  <a:pt x="79473" y="13336"/>
                  <a:pt x="77847" y="13661"/>
                </a:cubicBezTo>
                <a:cubicBezTo>
                  <a:pt x="72970" y="14637"/>
                  <a:pt x="68021" y="16820"/>
                  <a:pt x="64502" y="20334"/>
                </a:cubicBezTo>
              </a:path>
            </a:pathLst>
          </a:custGeom>
          <a:noFill/>
          <a:ln w="19050" cap="flat" cmpd="sng">
            <a:solidFill>
              <a:srgbClr val="000000"/>
            </a:solidFill>
            <a:prstDash val="solid"/>
            <a:round/>
            <a:headEnd type="none" w="med" len="med"/>
            <a:tailEnd type="none" w="med" len="med"/>
          </a:ln>
        </p:spPr>
      </p:sp>
      <p:sp>
        <p:nvSpPr>
          <p:cNvPr id="108" name="Google Shape;108;p17"/>
          <p:cNvSpPr/>
          <p:nvPr/>
        </p:nvSpPr>
        <p:spPr>
          <a:xfrm>
            <a:off x="6424378" y="984675"/>
            <a:ext cx="2470500" cy="3124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109" name="Google Shape;109;p17"/>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110" name="Google Shape;110;p17"/>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111" name="Google Shape;111;p17"/>
          <p:cNvSpPr/>
          <p:nvPr/>
        </p:nvSpPr>
        <p:spPr>
          <a:xfrm>
            <a:off x="8019266" y="1665331"/>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12" name="Google Shape;112;p17"/>
          <p:cNvSpPr/>
          <p:nvPr/>
        </p:nvSpPr>
        <p:spPr>
          <a:xfrm>
            <a:off x="7376350" y="1665327"/>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13" name="Google Shape;113;p17"/>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114" name="Google Shape;114;p17"/>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115" name="Google Shape;115;p17"/>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sp>
        <p:nvSpPr>
          <p:cNvPr id="116" name="Google Shape;116;p17"/>
          <p:cNvSpPr/>
          <p:nvPr/>
        </p:nvSpPr>
        <p:spPr>
          <a:xfrm>
            <a:off x="6837400" y="2424825"/>
            <a:ext cx="329700" cy="2463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17" name="Google Shape;117;p17"/>
          <p:cNvSpPr/>
          <p:nvPr/>
        </p:nvSpPr>
        <p:spPr>
          <a:xfrm>
            <a:off x="7494778" y="2317050"/>
            <a:ext cx="329700" cy="3540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18" name="Google Shape;118;p17"/>
          <p:cNvSpPr/>
          <p:nvPr/>
        </p:nvSpPr>
        <p:spPr>
          <a:xfrm>
            <a:off x="8123267" y="2133600"/>
            <a:ext cx="329700" cy="5376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6491978" y="3228613"/>
            <a:ext cx="2335200" cy="8745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TIP</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Start with neutral colors for design &amp; minor gridlines. </a:t>
            </a:r>
            <a:endParaRPr sz="1500">
              <a:latin typeface="Source Code Pro"/>
              <a:ea typeface="Source Code Pro"/>
              <a:cs typeface="Source Code Pro"/>
              <a:sym typeface="Source Code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NFO] (B) Neutral Color">
  <p:cSld name="CUSTOM_40_3">
    <p:bg>
      <p:bgPr>
        <a:solidFill>
          <a:schemeClr val="lt2"/>
        </a:solidFill>
        <a:effectLst/>
      </p:bgPr>
    </p:bg>
    <p:spTree>
      <p:nvGrpSpPr>
        <p:cNvPr id="1" name="Shape 120"/>
        <p:cNvGrpSpPr/>
        <p:nvPr/>
      </p:nvGrpSpPr>
      <p:grpSpPr>
        <a:xfrm>
          <a:off x="0" y="0"/>
          <a:ext cx="0" cy="0"/>
          <a:chOff x="0" y="0"/>
          <a:chExt cx="0" cy="0"/>
        </a:xfrm>
      </p:grpSpPr>
      <p:sp>
        <p:nvSpPr>
          <p:cNvPr id="121" name="Google Shape;121;p18"/>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22" name="Google Shape;122;p18"/>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123" name="Google Shape;123;p18"/>
          <p:cNvGrpSpPr/>
          <p:nvPr/>
        </p:nvGrpSpPr>
        <p:grpSpPr>
          <a:xfrm>
            <a:off x="287002" y="1008628"/>
            <a:ext cx="6137545" cy="1875605"/>
            <a:chOff x="322873" y="2398255"/>
            <a:chExt cx="6904652" cy="3751211"/>
          </a:xfrm>
        </p:grpSpPr>
        <p:sp>
          <p:nvSpPr>
            <p:cNvPr id="124" name="Google Shape;124;p18"/>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25" name="Google Shape;125;p18"/>
            <p:cNvSpPr txBox="1"/>
            <p:nvPr/>
          </p:nvSpPr>
          <p:spPr>
            <a:xfrm>
              <a:off x="1261725" y="4413502"/>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126" name="Google Shape;126;p18"/>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127" name="Google Shape;127;p18"/>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a:t>
              </a:r>
              <a:endParaRPr sz="1500">
                <a:latin typeface="Source Code Pro"/>
                <a:ea typeface="Source Code Pro"/>
                <a:cs typeface="Source Code Pro"/>
                <a:sym typeface="Source Code Pro"/>
              </a:endParaRPr>
            </a:p>
          </p:txBody>
        </p:sp>
        <p:sp>
          <p:nvSpPr>
            <p:cNvPr id="128" name="Google Shape;128;p18"/>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29" name="Google Shape;129;p18"/>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grpSp>
      <p:sp>
        <p:nvSpPr>
          <p:cNvPr id="130" name="Google Shape;130;p18"/>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(B) Neutral Color</a:t>
            </a:r>
            <a:endParaRPr sz="2600">
              <a:latin typeface="Source Code Pro"/>
              <a:ea typeface="Source Code Pro"/>
              <a:cs typeface="Source Code Pro"/>
              <a:sym typeface="Source Code Pro"/>
            </a:endParaRPr>
          </a:p>
        </p:txBody>
      </p:sp>
      <p:sp>
        <p:nvSpPr>
          <p:cNvPr id="131" name="Google Shape;131;p18"/>
          <p:cNvSpPr/>
          <p:nvPr/>
        </p:nvSpPr>
        <p:spPr>
          <a:xfrm>
            <a:off x="4431956" y="2215118"/>
            <a:ext cx="1785781" cy="254175"/>
          </a:xfrm>
          <a:custGeom>
            <a:avLst/>
            <a:gdLst/>
            <a:ahLst/>
            <a:cxnLst/>
            <a:rect l="l" t="t" r="r" b="b"/>
            <a:pathLst>
              <a:path w="82589" h="20334" extrusionOk="0">
                <a:moveTo>
                  <a:pt x="0" y="6247"/>
                </a:moveTo>
                <a:cubicBezTo>
                  <a:pt x="4557" y="6247"/>
                  <a:pt x="8850" y="4031"/>
                  <a:pt x="13345" y="3282"/>
                </a:cubicBezTo>
                <a:cubicBezTo>
                  <a:pt x="23898" y="1524"/>
                  <a:pt x="34847" y="4395"/>
                  <a:pt x="45226" y="6989"/>
                </a:cubicBezTo>
                <a:cubicBezTo>
                  <a:pt x="52092" y="8705"/>
                  <a:pt x="58979" y="10437"/>
                  <a:pt x="65985" y="11437"/>
                </a:cubicBezTo>
                <a:cubicBezTo>
                  <a:pt x="68444" y="11788"/>
                  <a:pt x="70915" y="12178"/>
                  <a:pt x="73399" y="12178"/>
                </a:cubicBezTo>
                <a:cubicBezTo>
                  <a:pt x="74388" y="12178"/>
                  <a:pt x="76678" y="13116"/>
                  <a:pt x="76365" y="12178"/>
                </a:cubicBezTo>
                <a:cubicBezTo>
                  <a:pt x="74643" y="7015"/>
                  <a:pt x="67609" y="5647"/>
                  <a:pt x="63761" y="1799"/>
                </a:cubicBezTo>
                <a:cubicBezTo>
                  <a:pt x="61962" y="0"/>
                  <a:pt x="68251" y="4197"/>
                  <a:pt x="70433" y="5506"/>
                </a:cubicBezTo>
                <a:cubicBezTo>
                  <a:pt x="74224" y="7780"/>
                  <a:pt x="79170" y="8311"/>
                  <a:pt x="82296" y="11437"/>
                </a:cubicBezTo>
                <a:cubicBezTo>
                  <a:pt x="83468" y="12609"/>
                  <a:pt x="79473" y="13336"/>
                  <a:pt x="77847" y="13661"/>
                </a:cubicBezTo>
                <a:cubicBezTo>
                  <a:pt x="72970" y="14637"/>
                  <a:pt x="68021" y="16820"/>
                  <a:pt x="64502" y="20334"/>
                </a:cubicBezTo>
              </a:path>
            </a:pathLst>
          </a:custGeom>
          <a:noFill/>
          <a:ln w="19050" cap="flat" cmpd="sng">
            <a:solidFill>
              <a:srgbClr val="000000"/>
            </a:solidFill>
            <a:prstDash val="solid"/>
            <a:round/>
            <a:headEnd type="none" w="med" len="med"/>
            <a:tailEnd type="none" w="med" len="med"/>
          </a:ln>
        </p:spPr>
      </p:sp>
      <p:sp>
        <p:nvSpPr>
          <p:cNvPr id="132" name="Google Shape;132;p18"/>
          <p:cNvSpPr/>
          <p:nvPr/>
        </p:nvSpPr>
        <p:spPr>
          <a:xfrm>
            <a:off x="6424378" y="984675"/>
            <a:ext cx="2470500" cy="3124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133" name="Google Shape;133;p18"/>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134" name="Google Shape;134;p18"/>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135" name="Google Shape;135;p18"/>
          <p:cNvSpPr/>
          <p:nvPr/>
        </p:nvSpPr>
        <p:spPr>
          <a:xfrm>
            <a:off x="8019266" y="1665331"/>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36" name="Google Shape;136;p18"/>
          <p:cNvSpPr/>
          <p:nvPr/>
        </p:nvSpPr>
        <p:spPr>
          <a:xfrm>
            <a:off x="7376350" y="1665327"/>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138" name="Google Shape;138;p18"/>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139" name="Google Shape;139;p18"/>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cxnSp>
        <p:nvCxnSpPr>
          <p:cNvPr id="140" name="Google Shape;140;p18"/>
          <p:cNvCxnSpPr/>
          <p:nvPr/>
        </p:nvCxnSpPr>
        <p:spPr>
          <a:xfrm rot="10800000">
            <a:off x="6679689" y="2396086"/>
            <a:ext cx="1930800" cy="1500"/>
          </a:xfrm>
          <a:prstGeom prst="straightConnector1">
            <a:avLst/>
          </a:prstGeom>
          <a:noFill/>
          <a:ln w="76200" cap="flat" cmpd="sng">
            <a:solidFill>
              <a:schemeClr val="dk2"/>
            </a:solidFill>
            <a:prstDash val="solid"/>
            <a:round/>
            <a:headEnd type="none" w="med" len="med"/>
            <a:tailEnd type="none" w="med" len="med"/>
          </a:ln>
        </p:spPr>
      </p:cxnSp>
      <p:cxnSp>
        <p:nvCxnSpPr>
          <p:cNvPr id="141" name="Google Shape;141;p18"/>
          <p:cNvCxnSpPr/>
          <p:nvPr/>
        </p:nvCxnSpPr>
        <p:spPr>
          <a:xfrm rot="10800000">
            <a:off x="6694111" y="2206234"/>
            <a:ext cx="1930800" cy="1500"/>
          </a:xfrm>
          <a:prstGeom prst="straightConnector1">
            <a:avLst/>
          </a:prstGeom>
          <a:noFill/>
          <a:ln w="76200" cap="flat" cmpd="sng">
            <a:solidFill>
              <a:schemeClr val="dk2"/>
            </a:solidFill>
            <a:prstDash val="solid"/>
            <a:round/>
            <a:headEnd type="none" w="med" len="med"/>
            <a:tailEnd type="none" w="med" len="med"/>
          </a:ln>
        </p:spPr>
      </p:cxnSp>
      <p:sp>
        <p:nvSpPr>
          <p:cNvPr id="142" name="Google Shape;142;p18"/>
          <p:cNvSpPr/>
          <p:nvPr/>
        </p:nvSpPr>
        <p:spPr>
          <a:xfrm>
            <a:off x="6837400" y="2424825"/>
            <a:ext cx="329700" cy="2463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43" name="Google Shape;143;p18"/>
          <p:cNvSpPr/>
          <p:nvPr/>
        </p:nvSpPr>
        <p:spPr>
          <a:xfrm>
            <a:off x="7494778" y="2317050"/>
            <a:ext cx="329700" cy="3540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44" name="Google Shape;144;p18"/>
          <p:cNvSpPr/>
          <p:nvPr/>
        </p:nvSpPr>
        <p:spPr>
          <a:xfrm>
            <a:off x="8123267" y="2133600"/>
            <a:ext cx="329700" cy="5376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45" name="Google Shape;145;p18"/>
          <p:cNvSpPr txBox="1"/>
          <p:nvPr/>
        </p:nvSpPr>
        <p:spPr>
          <a:xfrm>
            <a:off x="6491978" y="3228613"/>
            <a:ext cx="2335200" cy="8745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TIP</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Start with neutral colors for design &amp; minor gridlines. </a:t>
            </a:r>
            <a:endParaRPr sz="1500">
              <a:latin typeface="Source Code Pro"/>
              <a:ea typeface="Source Code Pro"/>
              <a:cs typeface="Source Code Pro"/>
              <a:sym typeface="Source Code Pr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NFO] (C) Secondary Color">
  <p:cSld name="CUSTOM_40_3_1">
    <p:bg>
      <p:bgPr>
        <a:solidFill>
          <a:srgbClr val="FFFFFF"/>
        </a:solidFill>
        <a:effectLst/>
      </p:bgPr>
    </p:bg>
    <p:spTree>
      <p:nvGrpSpPr>
        <p:cNvPr id="1" name="Shape 146"/>
        <p:cNvGrpSpPr/>
        <p:nvPr/>
      </p:nvGrpSpPr>
      <p:grpSpPr>
        <a:xfrm>
          <a:off x="0" y="0"/>
          <a:ext cx="0" cy="0"/>
          <a:chOff x="0" y="0"/>
          <a:chExt cx="0" cy="0"/>
        </a:xfrm>
      </p:grpSpPr>
      <p:sp>
        <p:nvSpPr>
          <p:cNvPr id="147" name="Google Shape;147;p19"/>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(C) Secondary Color</a:t>
            </a:r>
            <a:endParaRPr sz="2600">
              <a:latin typeface="Source Code Pro"/>
              <a:ea typeface="Source Code Pro"/>
              <a:cs typeface="Source Code Pro"/>
              <a:sym typeface="Source Code Pro"/>
            </a:endParaRPr>
          </a:p>
        </p:txBody>
      </p:sp>
      <p:sp>
        <p:nvSpPr>
          <p:cNvPr id="148" name="Google Shape;148;p19"/>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49" name="Google Shape;149;p19"/>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150" name="Google Shape;150;p19"/>
          <p:cNvGrpSpPr/>
          <p:nvPr/>
        </p:nvGrpSpPr>
        <p:grpSpPr>
          <a:xfrm>
            <a:off x="287002" y="1008628"/>
            <a:ext cx="6137545" cy="1875605"/>
            <a:chOff x="322873" y="2398255"/>
            <a:chExt cx="6904652" cy="3751211"/>
          </a:xfrm>
        </p:grpSpPr>
        <p:sp>
          <p:nvSpPr>
            <p:cNvPr id="151" name="Google Shape;151;p19"/>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1261725" y="4413502"/>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153" name="Google Shape;153;p19"/>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154" name="Google Shape;154;p19"/>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a:t>
              </a:r>
              <a:endParaRPr sz="1500">
                <a:latin typeface="Source Code Pro"/>
                <a:ea typeface="Source Code Pro"/>
                <a:cs typeface="Source Code Pro"/>
                <a:sym typeface="Source Code Pro"/>
              </a:endParaRPr>
            </a:p>
          </p:txBody>
        </p:sp>
        <p:sp>
          <p:nvSpPr>
            <p:cNvPr id="155" name="Google Shape;155;p19"/>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56" name="Google Shape;156;p19"/>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sp>
          <p:nvSpPr>
            <p:cNvPr id="157" name="Google Shape;157;p19"/>
            <p:cNvSpPr/>
            <p:nvPr/>
          </p:nvSpPr>
          <p:spPr>
            <a:xfrm>
              <a:off x="322873" y="3396259"/>
              <a:ext cx="757200" cy="757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58" name="Google Shape;158;p19"/>
            <p:cNvSpPr txBox="1"/>
            <p:nvPr/>
          </p:nvSpPr>
          <p:spPr>
            <a:xfrm>
              <a:off x="1261725" y="3414825"/>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Color (BLUE RECOMMENDED)</a:t>
              </a:r>
              <a:endParaRPr sz="1500">
                <a:latin typeface="Source Code Pro"/>
                <a:ea typeface="Source Code Pro"/>
                <a:cs typeface="Source Code Pro"/>
                <a:sym typeface="Source Code Pro"/>
              </a:endParaRPr>
            </a:p>
          </p:txBody>
        </p:sp>
      </p:grpSp>
      <p:sp>
        <p:nvSpPr>
          <p:cNvPr id="159" name="Google Shape;159;p19"/>
          <p:cNvSpPr/>
          <p:nvPr/>
        </p:nvSpPr>
        <p:spPr>
          <a:xfrm>
            <a:off x="5210868" y="1966563"/>
            <a:ext cx="1084732" cy="938172"/>
          </a:xfrm>
          <a:custGeom>
            <a:avLst/>
            <a:gdLst/>
            <a:ahLst/>
            <a:cxnLst/>
            <a:rect l="l" t="t" r="r" b="b"/>
            <a:pathLst>
              <a:path w="61267" h="94194" extrusionOk="0">
                <a:moveTo>
                  <a:pt x="170" y="0"/>
                </a:moveTo>
                <a:cubicBezTo>
                  <a:pt x="170" y="24050"/>
                  <a:pt x="-2544" y="55802"/>
                  <a:pt x="16696" y="70233"/>
                </a:cubicBezTo>
                <a:cubicBezTo>
                  <a:pt x="24779" y="76296"/>
                  <a:pt x="35510" y="79322"/>
                  <a:pt x="45615" y="79322"/>
                </a:cubicBezTo>
                <a:cubicBezTo>
                  <a:pt x="48657" y="79322"/>
                  <a:pt x="52553" y="82299"/>
                  <a:pt x="54704" y="80148"/>
                </a:cubicBezTo>
                <a:cubicBezTo>
                  <a:pt x="55678" y="79174"/>
                  <a:pt x="52474" y="78529"/>
                  <a:pt x="51399" y="77669"/>
                </a:cubicBezTo>
                <a:cubicBezTo>
                  <a:pt x="47871" y="74847"/>
                  <a:pt x="44416" y="71912"/>
                  <a:pt x="40657" y="69407"/>
                </a:cubicBezTo>
                <a:cubicBezTo>
                  <a:pt x="39685" y="68759"/>
                  <a:pt x="37351" y="67754"/>
                  <a:pt x="38178" y="66928"/>
                </a:cubicBezTo>
                <a:cubicBezTo>
                  <a:pt x="39556" y="65552"/>
                  <a:pt x="40789" y="69842"/>
                  <a:pt x="42310" y="71059"/>
                </a:cubicBezTo>
                <a:cubicBezTo>
                  <a:pt x="46847" y="74688"/>
                  <a:pt x="51373" y="80148"/>
                  <a:pt x="57183" y="80148"/>
                </a:cubicBezTo>
                <a:cubicBezTo>
                  <a:pt x="58285" y="80148"/>
                  <a:pt x="61267" y="79369"/>
                  <a:pt x="60488" y="80148"/>
                </a:cubicBezTo>
                <a:cubicBezTo>
                  <a:pt x="57160" y="83476"/>
                  <a:pt x="51568" y="83194"/>
                  <a:pt x="47267" y="85106"/>
                </a:cubicBezTo>
                <a:cubicBezTo>
                  <a:pt x="41958" y="87466"/>
                  <a:pt x="38205" y="94194"/>
                  <a:pt x="32395" y="94194"/>
                </a:cubicBezTo>
              </a:path>
            </a:pathLst>
          </a:custGeom>
          <a:noFill/>
          <a:ln w="19050" cap="flat" cmpd="sng">
            <a:solidFill>
              <a:srgbClr val="000000"/>
            </a:solidFill>
            <a:prstDash val="solid"/>
            <a:round/>
            <a:headEnd type="none" w="med" len="med"/>
            <a:tailEnd type="none" w="med" len="med"/>
          </a:ln>
        </p:spPr>
      </p:sp>
      <p:sp>
        <p:nvSpPr>
          <p:cNvPr id="160" name="Google Shape;160;p19"/>
          <p:cNvSpPr/>
          <p:nvPr/>
        </p:nvSpPr>
        <p:spPr>
          <a:xfrm>
            <a:off x="6424378" y="984675"/>
            <a:ext cx="2470500" cy="3124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161" name="Google Shape;161;p19"/>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162" name="Google Shape;162;p19"/>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163" name="Google Shape;163;p19"/>
          <p:cNvSpPr/>
          <p:nvPr/>
        </p:nvSpPr>
        <p:spPr>
          <a:xfrm>
            <a:off x="8019266" y="1665331"/>
            <a:ext cx="537600" cy="282300"/>
          </a:xfrm>
          <a:prstGeom prst="hear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64" name="Google Shape;164;p19"/>
          <p:cNvSpPr/>
          <p:nvPr/>
        </p:nvSpPr>
        <p:spPr>
          <a:xfrm>
            <a:off x="7376350" y="1665327"/>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65" name="Google Shape;165;p19"/>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166" name="Google Shape;166;p19"/>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167" name="Google Shape;167;p19"/>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cxnSp>
        <p:nvCxnSpPr>
          <p:cNvPr id="168" name="Google Shape;168;p19"/>
          <p:cNvCxnSpPr/>
          <p:nvPr/>
        </p:nvCxnSpPr>
        <p:spPr>
          <a:xfrm rot="10800000">
            <a:off x="6679689" y="2396086"/>
            <a:ext cx="1930800" cy="1500"/>
          </a:xfrm>
          <a:prstGeom prst="straightConnector1">
            <a:avLst/>
          </a:prstGeom>
          <a:noFill/>
          <a:ln w="76200" cap="flat" cmpd="sng">
            <a:solidFill>
              <a:schemeClr val="dk2"/>
            </a:solidFill>
            <a:prstDash val="solid"/>
            <a:round/>
            <a:headEnd type="none" w="med" len="med"/>
            <a:tailEnd type="none" w="med" len="med"/>
          </a:ln>
        </p:spPr>
      </p:cxnSp>
      <p:cxnSp>
        <p:nvCxnSpPr>
          <p:cNvPr id="169" name="Google Shape;169;p19"/>
          <p:cNvCxnSpPr/>
          <p:nvPr/>
        </p:nvCxnSpPr>
        <p:spPr>
          <a:xfrm rot="10800000">
            <a:off x="6694111" y="2206234"/>
            <a:ext cx="1930800" cy="1500"/>
          </a:xfrm>
          <a:prstGeom prst="straightConnector1">
            <a:avLst/>
          </a:prstGeom>
          <a:noFill/>
          <a:ln w="76200" cap="flat" cmpd="sng">
            <a:solidFill>
              <a:schemeClr val="dk2"/>
            </a:solidFill>
            <a:prstDash val="solid"/>
            <a:round/>
            <a:headEnd type="none" w="med" len="med"/>
            <a:tailEnd type="none" w="med" len="med"/>
          </a:ln>
        </p:spPr>
      </p:cxnSp>
      <p:sp>
        <p:nvSpPr>
          <p:cNvPr id="170" name="Google Shape;170;p19"/>
          <p:cNvSpPr/>
          <p:nvPr/>
        </p:nvSpPr>
        <p:spPr>
          <a:xfrm>
            <a:off x="6837400" y="2424825"/>
            <a:ext cx="329700" cy="2463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71" name="Google Shape;171;p19"/>
          <p:cNvSpPr/>
          <p:nvPr/>
        </p:nvSpPr>
        <p:spPr>
          <a:xfrm>
            <a:off x="7494778" y="2317050"/>
            <a:ext cx="329700" cy="3540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72" name="Google Shape;172;p19"/>
          <p:cNvSpPr/>
          <p:nvPr/>
        </p:nvSpPr>
        <p:spPr>
          <a:xfrm>
            <a:off x="8123267" y="2133600"/>
            <a:ext cx="329700" cy="537600"/>
          </a:xfrm>
          <a:prstGeom prst="rec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73" name="Google Shape;173;p19"/>
          <p:cNvSpPr txBox="1"/>
          <p:nvPr/>
        </p:nvSpPr>
        <p:spPr>
          <a:xfrm>
            <a:off x="6477556" y="3416250"/>
            <a:ext cx="2335200" cy="6141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TIP</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High contrast improves accessibility. </a:t>
            </a:r>
            <a:endParaRPr sz="1500">
              <a:latin typeface="Source Code Pro"/>
              <a:ea typeface="Source Code Pro"/>
              <a:cs typeface="Source Code Pro"/>
              <a:sym typeface="Source Code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NFO] (D) Tertiary Color">
  <p:cSld name="CUSTOM_40_3_1_1">
    <p:bg>
      <p:bgPr>
        <a:solidFill>
          <a:srgbClr val="FFFFFF"/>
        </a:solidFill>
        <a:effectLst/>
      </p:bgPr>
    </p:bg>
    <p:spTree>
      <p:nvGrpSpPr>
        <p:cNvPr id="1" name="Shape 174"/>
        <p:cNvGrpSpPr/>
        <p:nvPr/>
      </p:nvGrpSpPr>
      <p:grpSpPr>
        <a:xfrm>
          <a:off x="0" y="0"/>
          <a:ext cx="0" cy="0"/>
          <a:chOff x="0" y="0"/>
          <a:chExt cx="0" cy="0"/>
        </a:xfrm>
      </p:grpSpPr>
      <p:sp>
        <p:nvSpPr>
          <p:cNvPr id="175" name="Google Shape;175;p20"/>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(D) Tertiary Color</a:t>
            </a:r>
            <a:endParaRPr sz="2600">
              <a:latin typeface="Source Code Pro"/>
              <a:ea typeface="Source Code Pro"/>
              <a:cs typeface="Source Code Pro"/>
              <a:sym typeface="Source Code Pro"/>
            </a:endParaRPr>
          </a:p>
        </p:txBody>
      </p:sp>
      <p:sp>
        <p:nvSpPr>
          <p:cNvPr id="176" name="Google Shape;176;p20"/>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77" name="Google Shape;177;p20"/>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178" name="Google Shape;178;p20"/>
          <p:cNvGrpSpPr/>
          <p:nvPr/>
        </p:nvGrpSpPr>
        <p:grpSpPr>
          <a:xfrm>
            <a:off x="287002" y="1008628"/>
            <a:ext cx="6137545" cy="1875605"/>
            <a:chOff x="322873" y="2398255"/>
            <a:chExt cx="6904652" cy="3751211"/>
          </a:xfrm>
        </p:grpSpPr>
        <p:sp>
          <p:nvSpPr>
            <p:cNvPr id="179" name="Google Shape;179;p20"/>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80" name="Google Shape;180;p20"/>
            <p:cNvSpPr txBox="1"/>
            <p:nvPr/>
          </p:nvSpPr>
          <p:spPr>
            <a:xfrm>
              <a:off x="1261725" y="4413502"/>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181" name="Google Shape;181;p20"/>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182" name="Google Shape;182;p20"/>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 Color</a:t>
              </a:r>
              <a:endParaRPr sz="1500">
                <a:latin typeface="Source Code Pro"/>
                <a:ea typeface="Source Code Pro"/>
                <a:cs typeface="Source Code Pro"/>
                <a:sym typeface="Source Code Pro"/>
              </a:endParaRPr>
            </a:p>
          </p:txBody>
        </p:sp>
        <p:sp>
          <p:nvSpPr>
            <p:cNvPr id="183" name="Google Shape;183;p20"/>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84" name="Google Shape;184;p20"/>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sp>
          <p:nvSpPr>
            <p:cNvPr id="185" name="Google Shape;185;p20"/>
            <p:cNvSpPr/>
            <p:nvPr/>
          </p:nvSpPr>
          <p:spPr>
            <a:xfrm>
              <a:off x="322873" y="3396259"/>
              <a:ext cx="757200" cy="757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86" name="Google Shape;186;p20"/>
            <p:cNvSpPr txBox="1"/>
            <p:nvPr/>
          </p:nvSpPr>
          <p:spPr>
            <a:xfrm>
              <a:off x="1261725" y="3414825"/>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Color (BLUE RECOMMENDED)</a:t>
              </a:r>
              <a:endParaRPr sz="1500">
                <a:latin typeface="Source Code Pro"/>
                <a:ea typeface="Source Code Pro"/>
                <a:cs typeface="Source Code Pro"/>
                <a:sym typeface="Source Code Pro"/>
              </a:endParaRPr>
            </a:p>
          </p:txBody>
        </p:sp>
      </p:grpSp>
      <p:grpSp>
        <p:nvGrpSpPr>
          <p:cNvPr id="187" name="Google Shape;187;p20"/>
          <p:cNvGrpSpPr/>
          <p:nvPr/>
        </p:nvGrpSpPr>
        <p:grpSpPr>
          <a:xfrm>
            <a:off x="287002" y="3012480"/>
            <a:ext cx="6137545" cy="378600"/>
            <a:chOff x="322873" y="2398255"/>
            <a:chExt cx="6904652" cy="757200"/>
          </a:xfrm>
        </p:grpSpPr>
        <p:sp>
          <p:nvSpPr>
            <p:cNvPr id="188" name="Google Shape;188;p20"/>
            <p:cNvSpPr/>
            <p:nvPr/>
          </p:nvSpPr>
          <p:spPr>
            <a:xfrm>
              <a:off x="322873" y="2398255"/>
              <a:ext cx="757200" cy="757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89" name="Google Shape;189;p20"/>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Tertiary Color (RED RECOMMENDED)</a:t>
              </a:r>
              <a:endParaRPr sz="1500">
                <a:latin typeface="Source Code Pro"/>
                <a:ea typeface="Source Code Pro"/>
                <a:cs typeface="Source Code Pro"/>
                <a:sym typeface="Source Code Pro"/>
              </a:endParaRPr>
            </a:p>
          </p:txBody>
        </p:sp>
      </p:grpSp>
      <p:sp>
        <p:nvSpPr>
          <p:cNvPr id="190" name="Google Shape;190;p20"/>
          <p:cNvSpPr/>
          <p:nvPr/>
        </p:nvSpPr>
        <p:spPr>
          <a:xfrm>
            <a:off x="4889564" y="2390584"/>
            <a:ext cx="1408440" cy="771988"/>
          </a:xfrm>
          <a:custGeom>
            <a:avLst/>
            <a:gdLst/>
            <a:ahLst/>
            <a:cxnLst/>
            <a:rect l="l" t="t" r="r" b="b"/>
            <a:pathLst>
              <a:path w="63379" h="61759" extrusionOk="0">
                <a:moveTo>
                  <a:pt x="1409" y="61759"/>
                </a:moveTo>
                <a:cubicBezTo>
                  <a:pt x="1409" y="49365"/>
                  <a:pt x="-1596" y="36602"/>
                  <a:pt x="1409" y="24578"/>
                </a:cubicBezTo>
                <a:cubicBezTo>
                  <a:pt x="3062" y="17962"/>
                  <a:pt x="10435" y="14040"/>
                  <a:pt x="16282" y="10531"/>
                </a:cubicBezTo>
                <a:cubicBezTo>
                  <a:pt x="24343" y="5694"/>
                  <a:pt x="34974" y="8052"/>
                  <a:pt x="44375" y="8052"/>
                </a:cubicBezTo>
                <a:cubicBezTo>
                  <a:pt x="47680" y="8052"/>
                  <a:pt x="50985" y="8052"/>
                  <a:pt x="54290" y="8052"/>
                </a:cubicBezTo>
                <a:cubicBezTo>
                  <a:pt x="55426" y="8052"/>
                  <a:pt x="58103" y="8242"/>
                  <a:pt x="57595" y="7226"/>
                </a:cubicBezTo>
                <a:cubicBezTo>
                  <a:pt x="55330" y="2697"/>
                  <a:pt x="48612" y="1442"/>
                  <a:pt x="43548" y="1442"/>
                </a:cubicBezTo>
                <a:cubicBezTo>
                  <a:pt x="41873" y="1442"/>
                  <a:pt x="37407" y="1800"/>
                  <a:pt x="38591" y="616"/>
                </a:cubicBezTo>
                <a:cubicBezTo>
                  <a:pt x="39823" y="-616"/>
                  <a:pt x="41896" y="1717"/>
                  <a:pt x="43548" y="2268"/>
                </a:cubicBezTo>
                <a:cubicBezTo>
                  <a:pt x="49085" y="4114"/>
                  <a:pt x="54238" y="8052"/>
                  <a:pt x="60074" y="8052"/>
                </a:cubicBezTo>
                <a:cubicBezTo>
                  <a:pt x="61176" y="8052"/>
                  <a:pt x="63379" y="6950"/>
                  <a:pt x="63379" y="8052"/>
                </a:cubicBezTo>
                <a:cubicBezTo>
                  <a:pt x="63379" y="11503"/>
                  <a:pt x="57216" y="11181"/>
                  <a:pt x="54290" y="13010"/>
                </a:cubicBezTo>
                <a:cubicBezTo>
                  <a:pt x="49984" y="15702"/>
                  <a:pt x="44375" y="19499"/>
                  <a:pt x="44375" y="24578"/>
                </a:cubicBezTo>
              </a:path>
            </a:pathLst>
          </a:custGeom>
          <a:noFill/>
          <a:ln w="19050" cap="flat" cmpd="sng">
            <a:solidFill>
              <a:srgbClr val="000000"/>
            </a:solidFill>
            <a:prstDash val="solid"/>
            <a:round/>
            <a:headEnd type="none" w="med" len="med"/>
            <a:tailEnd type="none" w="med" len="med"/>
          </a:ln>
        </p:spPr>
      </p:sp>
      <p:sp>
        <p:nvSpPr>
          <p:cNvPr id="191" name="Google Shape;191;p20"/>
          <p:cNvSpPr/>
          <p:nvPr/>
        </p:nvSpPr>
        <p:spPr>
          <a:xfrm>
            <a:off x="6424378" y="984675"/>
            <a:ext cx="2470500" cy="3124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192" name="Google Shape;192;p20"/>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193" name="Google Shape;193;p20"/>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194" name="Google Shape;194;p20"/>
          <p:cNvSpPr/>
          <p:nvPr/>
        </p:nvSpPr>
        <p:spPr>
          <a:xfrm>
            <a:off x="8019266" y="1665331"/>
            <a:ext cx="537600" cy="282300"/>
          </a:xfrm>
          <a:prstGeom prst="hear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95" name="Google Shape;195;p20"/>
          <p:cNvSpPr/>
          <p:nvPr/>
        </p:nvSpPr>
        <p:spPr>
          <a:xfrm>
            <a:off x="7376350" y="1665327"/>
            <a:ext cx="537600" cy="282300"/>
          </a:xfrm>
          <a:prstGeom prst="hear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196" name="Google Shape;196;p20"/>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197" name="Google Shape;197;p20"/>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198" name="Google Shape;198;p20"/>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cxnSp>
        <p:nvCxnSpPr>
          <p:cNvPr id="199" name="Google Shape;199;p20"/>
          <p:cNvCxnSpPr/>
          <p:nvPr/>
        </p:nvCxnSpPr>
        <p:spPr>
          <a:xfrm rot="10800000">
            <a:off x="6679689" y="2396086"/>
            <a:ext cx="1930800" cy="1500"/>
          </a:xfrm>
          <a:prstGeom prst="straightConnector1">
            <a:avLst/>
          </a:prstGeom>
          <a:noFill/>
          <a:ln w="76200" cap="flat" cmpd="sng">
            <a:solidFill>
              <a:schemeClr val="dk2"/>
            </a:solidFill>
            <a:prstDash val="solid"/>
            <a:round/>
            <a:headEnd type="none" w="med" len="med"/>
            <a:tailEnd type="none" w="med" len="med"/>
          </a:ln>
        </p:spPr>
      </p:cxnSp>
      <p:cxnSp>
        <p:nvCxnSpPr>
          <p:cNvPr id="200" name="Google Shape;200;p20"/>
          <p:cNvCxnSpPr/>
          <p:nvPr/>
        </p:nvCxnSpPr>
        <p:spPr>
          <a:xfrm rot="10800000">
            <a:off x="6694111" y="2206234"/>
            <a:ext cx="1930800" cy="1500"/>
          </a:xfrm>
          <a:prstGeom prst="straightConnector1">
            <a:avLst/>
          </a:prstGeom>
          <a:noFill/>
          <a:ln w="76200" cap="flat" cmpd="sng">
            <a:solidFill>
              <a:schemeClr val="dk2"/>
            </a:solidFill>
            <a:prstDash val="solid"/>
            <a:round/>
            <a:headEnd type="none" w="med" len="med"/>
            <a:tailEnd type="none" w="med" len="med"/>
          </a:ln>
        </p:spPr>
      </p:cxnSp>
      <p:sp>
        <p:nvSpPr>
          <p:cNvPr id="201" name="Google Shape;201;p20"/>
          <p:cNvSpPr/>
          <p:nvPr/>
        </p:nvSpPr>
        <p:spPr>
          <a:xfrm>
            <a:off x="6837400" y="2424825"/>
            <a:ext cx="329700" cy="2463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02" name="Google Shape;202;p20"/>
          <p:cNvSpPr/>
          <p:nvPr/>
        </p:nvSpPr>
        <p:spPr>
          <a:xfrm>
            <a:off x="7494778" y="2317050"/>
            <a:ext cx="329700" cy="354000"/>
          </a:xfrm>
          <a:prstGeom prst="rec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03" name="Google Shape;203;p20"/>
          <p:cNvSpPr/>
          <p:nvPr/>
        </p:nvSpPr>
        <p:spPr>
          <a:xfrm>
            <a:off x="8123267" y="2133600"/>
            <a:ext cx="329700" cy="537600"/>
          </a:xfrm>
          <a:prstGeom prst="rec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04" name="Google Shape;204;p20"/>
          <p:cNvSpPr txBox="1"/>
          <p:nvPr/>
        </p:nvSpPr>
        <p:spPr>
          <a:xfrm>
            <a:off x="6477556" y="3416250"/>
            <a:ext cx="2335200" cy="6141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TIP</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High contrast improves accessibility. </a:t>
            </a:r>
            <a:endParaRPr sz="1500">
              <a:latin typeface="Source Code Pro"/>
              <a:ea typeface="Source Code Pro"/>
              <a:cs typeface="Source Code Pro"/>
              <a:sym typeface="Source Code Pr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NFO] (E) Color Variants">
  <p:cSld name="CUSTOM_40_3_1_1_1">
    <p:bg>
      <p:bgPr>
        <a:solidFill>
          <a:srgbClr val="FFFFFF"/>
        </a:solidFill>
        <a:effectLst/>
      </p:bgPr>
    </p:bg>
    <p:spTree>
      <p:nvGrpSpPr>
        <p:cNvPr id="1" name="Shape 205"/>
        <p:cNvGrpSpPr/>
        <p:nvPr/>
      </p:nvGrpSpPr>
      <p:grpSpPr>
        <a:xfrm>
          <a:off x="0" y="0"/>
          <a:ext cx="0" cy="0"/>
          <a:chOff x="0" y="0"/>
          <a:chExt cx="0" cy="0"/>
        </a:xfrm>
      </p:grpSpPr>
      <p:sp>
        <p:nvSpPr>
          <p:cNvPr id="206" name="Google Shape;206;p21"/>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(E) Color Variants (Tint)</a:t>
            </a:r>
            <a:endParaRPr sz="2600">
              <a:latin typeface="Source Code Pro"/>
              <a:ea typeface="Source Code Pro"/>
              <a:cs typeface="Source Code Pro"/>
              <a:sym typeface="Source Code Pro"/>
            </a:endParaRPr>
          </a:p>
        </p:txBody>
      </p:sp>
      <p:sp>
        <p:nvSpPr>
          <p:cNvPr id="207" name="Google Shape;207;p21"/>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08" name="Google Shape;208;p21"/>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209" name="Google Shape;209;p21"/>
          <p:cNvGrpSpPr/>
          <p:nvPr/>
        </p:nvGrpSpPr>
        <p:grpSpPr>
          <a:xfrm>
            <a:off x="287002" y="3012480"/>
            <a:ext cx="6137545" cy="378600"/>
            <a:chOff x="322873" y="2398255"/>
            <a:chExt cx="6904652" cy="757200"/>
          </a:xfrm>
        </p:grpSpPr>
        <p:sp>
          <p:nvSpPr>
            <p:cNvPr id="210" name="Google Shape;210;p21"/>
            <p:cNvSpPr/>
            <p:nvPr/>
          </p:nvSpPr>
          <p:spPr>
            <a:xfrm>
              <a:off x="322873" y="2398255"/>
              <a:ext cx="757200" cy="757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11" name="Google Shape;211;p21"/>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Tertiary Color (RED RECOMMENDED)</a:t>
              </a:r>
              <a:endParaRPr sz="1500">
                <a:latin typeface="Source Code Pro"/>
                <a:ea typeface="Source Code Pro"/>
                <a:cs typeface="Source Code Pro"/>
                <a:sym typeface="Source Code Pro"/>
              </a:endParaRPr>
            </a:p>
          </p:txBody>
        </p:sp>
      </p:grpSp>
      <p:sp>
        <p:nvSpPr>
          <p:cNvPr id="212" name="Google Shape;212;p21"/>
          <p:cNvSpPr/>
          <p:nvPr/>
        </p:nvSpPr>
        <p:spPr>
          <a:xfrm>
            <a:off x="625665" y="4010927"/>
            <a:ext cx="673200" cy="3786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13" name="Google Shape;213;p21"/>
          <p:cNvSpPr txBox="1"/>
          <p:nvPr/>
        </p:nvSpPr>
        <p:spPr>
          <a:xfrm>
            <a:off x="1460200" y="4020100"/>
            <a:ext cx="49500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Variant Light Tint (70%)</a:t>
            </a:r>
            <a:endParaRPr sz="1500">
              <a:latin typeface="Source Code Pro"/>
              <a:ea typeface="Source Code Pro"/>
              <a:cs typeface="Source Code Pro"/>
              <a:sym typeface="Source Code Pro"/>
            </a:endParaRPr>
          </a:p>
        </p:txBody>
      </p:sp>
      <p:sp>
        <p:nvSpPr>
          <p:cNvPr id="214" name="Google Shape;214;p21"/>
          <p:cNvSpPr/>
          <p:nvPr/>
        </p:nvSpPr>
        <p:spPr>
          <a:xfrm>
            <a:off x="625665" y="3510763"/>
            <a:ext cx="673200" cy="378600"/>
          </a:xfrm>
          <a:prstGeom prst="rect">
            <a:avLst/>
          </a:prstGeom>
          <a:solidFill>
            <a:schemeClr val="accen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15" name="Google Shape;215;p21"/>
          <p:cNvSpPr txBox="1"/>
          <p:nvPr/>
        </p:nvSpPr>
        <p:spPr>
          <a:xfrm>
            <a:off x="1460200" y="3520763"/>
            <a:ext cx="47583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Tertiary Variant Light Tint (70%)</a:t>
            </a:r>
            <a:endParaRPr sz="1500">
              <a:latin typeface="Source Code Pro"/>
              <a:ea typeface="Source Code Pro"/>
              <a:cs typeface="Source Code Pro"/>
              <a:sym typeface="Source Code Pro"/>
            </a:endParaRPr>
          </a:p>
        </p:txBody>
      </p:sp>
      <p:sp>
        <p:nvSpPr>
          <p:cNvPr id="216" name="Google Shape;216;p21"/>
          <p:cNvSpPr/>
          <p:nvPr/>
        </p:nvSpPr>
        <p:spPr>
          <a:xfrm>
            <a:off x="303475" y="3510763"/>
            <a:ext cx="329700" cy="3786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17" name="Google Shape;217;p21"/>
          <p:cNvSpPr/>
          <p:nvPr/>
        </p:nvSpPr>
        <p:spPr>
          <a:xfrm>
            <a:off x="303475" y="4010927"/>
            <a:ext cx="329700" cy="378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grpSp>
        <p:nvGrpSpPr>
          <p:cNvPr id="218" name="Google Shape;218;p21"/>
          <p:cNvGrpSpPr/>
          <p:nvPr/>
        </p:nvGrpSpPr>
        <p:grpSpPr>
          <a:xfrm>
            <a:off x="287002" y="1008628"/>
            <a:ext cx="6137545" cy="1875605"/>
            <a:chOff x="322873" y="2398255"/>
            <a:chExt cx="6904652" cy="3751211"/>
          </a:xfrm>
        </p:grpSpPr>
        <p:sp>
          <p:nvSpPr>
            <p:cNvPr id="219" name="Google Shape;219;p21"/>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20" name="Google Shape;220;p21"/>
            <p:cNvSpPr txBox="1"/>
            <p:nvPr/>
          </p:nvSpPr>
          <p:spPr>
            <a:xfrm>
              <a:off x="1261725" y="4413502"/>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221" name="Google Shape;221;p21"/>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222" name="Google Shape;222;p21"/>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 Color</a:t>
              </a:r>
              <a:endParaRPr sz="1500">
                <a:latin typeface="Source Code Pro"/>
                <a:ea typeface="Source Code Pro"/>
                <a:cs typeface="Source Code Pro"/>
                <a:sym typeface="Source Code Pro"/>
              </a:endParaRPr>
            </a:p>
          </p:txBody>
        </p:sp>
        <p:sp>
          <p:nvSpPr>
            <p:cNvPr id="223" name="Google Shape;223;p21"/>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24" name="Google Shape;224;p21"/>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sp>
          <p:nvSpPr>
            <p:cNvPr id="225" name="Google Shape;225;p21"/>
            <p:cNvSpPr/>
            <p:nvPr/>
          </p:nvSpPr>
          <p:spPr>
            <a:xfrm>
              <a:off x="322873" y="3396259"/>
              <a:ext cx="757200" cy="757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26" name="Google Shape;226;p21"/>
            <p:cNvSpPr txBox="1"/>
            <p:nvPr/>
          </p:nvSpPr>
          <p:spPr>
            <a:xfrm>
              <a:off x="1261725" y="3414825"/>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Color (BLUE RECOMMENDED)</a:t>
              </a:r>
              <a:endParaRPr sz="1500">
                <a:latin typeface="Source Code Pro"/>
                <a:ea typeface="Source Code Pro"/>
                <a:cs typeface="Source Code Pro"/>
                <a:sym typeface="Source Code Pro"/>
              </a:endParaRPr>
            </a:p>
          </p:txBody>
        </p:sp>
      </p:grpSp>
      <p:sp>
        <p:nvSpPr>
          <p:cNvPr id="227" name="Google Shape;227;p21"/>
          <p:cNvSpPr/>
          <p:nvPr/>
        </p:nvSpPr>
        <p:spPr>
          <a:xfrm>
            <a:off x="6424378" y="984675"/>
            <a:ext cx="2470500" cy="3124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228" name="Google Shape;228;p21"/>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229" name="Google Shape;229;p21"/>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230" name="Google Shape;230;p21"/>
          <p:cNvSpPr/>
          <p:nvPr/>
        </p:nvSpPr>
        <p:spPr>
          <a:xfrm>
            <a:off x="8019266" y="1665331"/>
            <a:ext cx="537600" cy="282300"/>
          </a:xfrm>
          <a:prstGeom prst="hear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31" name="Google Shape;231;p21"/>
          <p:cNvSpPr/>
          <p:nvPr/>
        </p:nvSpPr>
        <p:spPr>
          <a:xfrm>
            <a:off x="7376350" y="1665327"/>
            <a:ext cx="537600" cy="282300"/>
          </a:xfrm>
          <a:prstGeom prst="hear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32" name="Google Shape;232;p21"/>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233" name="Google Shape;233;p21"/>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234" name="Google Shape;234;p21"/>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cxnSp>
        <p:nvCxnSpPr>
          <p:cNvPr id="235" name="Google Shape;235;p21"/>
          <p:cNvCxnSpPr/>
          <p:nvPr/>
        </p:nvCxnSpPr>
        <p:spPr>
          <a:xfrm rot="10800000">
            <a:off x="6679689" y="2396086"/>
            <a:ext cx="1930800" cy="1500"/>
          </a:xfrm>
          <a:prstGeom prst="straightConnector1">
            <a:avLst/>
          </a:prstGeom>
          <a:noFill/>
          <a:ln w="76200" cap="flat" cmpd="sng">
            <a:solidFill>
              <a:schemeClr val="dk2"/>
            </a:solidFill>
            <a:prstDash val="solid"/>
            <a:round/>
            <a:headEnd type="none" w="med" len="med"/>
            <a:tailEnd type="none" w="med" len="med"/>
          </a:ln>
        </p:spPr>
      </p:cxnSp>
      <p:cxnSp>
        <p:nvCxnSpPr>
          <p:cNvPr id="236" name="Google Shape;236;p21"/>
          <p:cNvCxnSpPr/>
          <p:nvPr/>
        </p:nvCxnSpPr>
        <p:spPr>
          <a:xfrm rot="10800000">
            <a:off x="6694111" y="2206234"/>
            <a:ext cx="1930800" cy="1500"/>
          </a:xfrm>
          <a:prstGeom prst="straightConnector1">
            <a:avLst/>
          </a:prstGeom>
          <a:noFill/>
          <a:ln w="76200" cap="flat" cmpd="sng">
            <a:solidFill>
              <a:schemeClr val="dk2"/>
            </a:solidFill>
            <a:prstDash val="solid"/>
            <a:round/>
            <a:headEnd type="none" w="med" len="med"/>
            <a:tailEnd type="none" w="med" len="med"/>
          </a:ln>
        </p:spPr>
      </p:cxnSp>
      <p:sp>
        <p:nvSpPr>
          <p:cNvPr id="237" name="Google Shape;237;p21"/>
          <p:cNvSpPr/>
          <p:nvPr/>
        </p:nvSpPr>
        <p:spPr>
          <a:xfrm>
            <a:off x="6837400" y="2424825"/>
            <a:ext cx="329700" cy="2463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38" name="Google Shape;238;p21"/>
          <p:cNvSpPr/>
          <p:nvPr/>
        </p:nvSpPr>
        <p:spPr>
          <a:xfrm>
            <a:off x="7494778" y="2317050"/>
            <a:ext cx="329700" cy="354000"/>
          </a:xfrm>
          <a:prstGeom prst="rec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39" name="Google Shape;239;p21"/>
          <p:cNvSpPr/>
          <p:nvPr/>
        </p:nvSpPr>
        <p:spPr>
          <a:xfrm>
            <a:off x="8123267" y="2133600"/>
            <a:ext cx="329700" cy="537600"/>
          </a:xfrm>
          <a:prstGeom prst="rec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40" name="Google Shape;240;p21"/>
          <p:cNvSpPr/>
          <p:nvPr/>
        </p:nvSpPr>
        <p:spPr>
          <a:xfrm>
            <a:off x="6696378" y="3761275"/>
            <a:ext cx="1930800" cy="204000"/>
          </a:xfrm>
          <a:prstGeom prst="rect">
            <a:avLst/>
          </a:prstGeom>
          <a:gradFill>
            <a:gsLst>
              <a:gs pos="0">
                <a:schemeClr val="accent1"/>
              </a:gs>
              <a:gs pos="23000">
                <a:schemeClr val="accent2"/>
              </a:gs>
              <a:gs pos="50000">
                <a:schemeClr val="lt2"/>
              </a:gs>
              <a:gs pos="77000">
                <a:schemeClr val="accent3"/>
              </a:gs>
              <a:gs pos="100000">
                <a:schemeClr val="lt1"/>
              </a:gs>
            </a:gsLst>
            <a:lin ang="0" scaled="0"/>
          </a:gra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241" name="Google Shape;241;p21"/>
          <p:cNvSpPr/>
          <p:nvPr/>
        </p:nvSpPr>
        <p:spPr>
          <a:xfrm>
            <a:off x="6852347" y="3194199"/>
            <a:ext cx="1585505" cy="480494"/>
          </a:xfrm>
          <a:custGeom>
            <a:avLst/>
            <a:gdLst/>
            <a:ahLst/>
            <a:cxnLst/>
            <a:rect l="l" t="t" r="r" b="b"/>
            <a:pathLst>
              <a:path w="357297" h="192390" extrusionOk="0">
                <a:moveTo>
                  <a:pt x="14920" y="785"/>
                </a:moveTo>
                <a:lnTo>
                  <a:pt x="188464" y="0"/>
                </a:lnTo>
                <a:lnTo>
                  <a:pt x="221446" y="8638"/>
                </a:lnTo>
                <a:lnTo>
                  <a:pt x="253642" y="23558"/>
                </a:lnTo>
                <a:lnTo>
                  <a:pt x="262279" y="66748"/>
                </a:lnTo>
                <a:lnTo>
                  <a:pt x="354156" y="14920"/>
                </a:lnTo>
                <a:lnTo>
                  <a:pt x="357297" y="41619"/>
                </a:lnTo>
                <a:lnTo>
                  <a:pt x="333739" y="63606"/>
                </a:lnTo>
                <a:lnTo>
                  <a:pt x="303899" y="98943"/>
                </a:lnTo>
                <a:lnTo>
                  <a:pt x="306254" y="115434"/>
                </a:lnTo>
                <a:lnTo>
                  <a:pt x="273273" y="140563"/>
                </a:lnTo>
                <a:lnTo>
                  <a:pt x="283482" y="189249"/>
                </a:lnTo>
                <a:lnTo>
                  <a:pt x="271703" y="192390"/>
                </a:lnTo>
                <a:lnTo>
                  <a:pt x="254427" y="152342"/>
                </a:lnTo>
                <a:lnTo>
                  <a:pt x="211237" y="155483"/>
                </a:lnTo>
                <a:lnTo>
                  <a:pt x="177471" y="159409"/>
                </a:lnTo>
                <a:lnTo>
                  <a:pt x="171188" y="184538"/>
                </a:lnTo>
                <a:lnTo>
                  <a:pt x="142919" y="154697"/>
                </a:lnTo>
                <a:lnTo>
                  <a:pt x="133496" y="160980"/>
                </a:lnTo>
                <a:lnTo>
                  <a:pt x="111508" y="141348"/>
                </a:lnTo>
                <a:lnTo>
                  <a:pt x="87950" y="146060"/>
                </a:lnTo>
                <a:lnTo>
                  <a:pt x="58110" y="135851"/>
                </a:lnTo>
                <a:lnTo>
                  <a:pt x="46331" y="136636"/>
                </a:lnTo>
                <a:lnTo>
                  <a:pt x="24343" y="117005"/>
                </a:lnTo>
                <a:lnTo>
                  <a:pt x="2356" y="74600"/>
                </a:lnTo>
                <a:lnTo>
                  <a:pt x="3927" y="35337"/>
                </a:lnTo>
                <a:lnTo>
                  <a:pt x="0" y="7852"/>
                </a:lnTo>
                <a:close/>
              </a:path>
            </a:pathLst>
          </a:custGeom>
          <a:solidFill>
            <a:schemeClr val="dk2"/>
          </a:solidFill>
          <a:ln w="9525" cap="flat" cmpd="sng">
            <a:solidFill>
              <a:schemeClr val="dk2"/>
            </a:solidFill>
            <a:prstDash val="solid"/>
            <a:round/>
            <a:headEnd type="none" w="med" len="med"/>
            <a:tailEnd type="none" w="med" len="med"/>
          </a:ln>
        </p:spPr>
      </p:sp>
      <p:sp>
        <p:nvSpPr>
          <p:cNvPr id="242" name="Google Shape;242;p21"/>
          <p:cNvSpPr/>
          <p:nvPr/>
        </p:nvSpPr>
        <p:spPr>
          <a:xfrm>
            <a:off x="7294841" y="3341198"/>
            <a:ext cx="279000" cy="156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43" name="Google Shape;243;p21"/>
          <p:cNvSpPr/>
          <p:nvPr/>
        </p:nvSpPr>
        <p:spPr>
          <a:xfrm>
            <a:off x="7688843" y="3331438"/>
            <a:ext cx="194400" cy="1095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44" name="Google Shape;244;p21"/>
          <p:cNvSpPr/>
          <p:nvPr/>
        </p:nvSpPr>
        <p:spPr>
          <a:xfrm>
            <a:off x="6930534" y="3214493"/>
            <a:ext cx="329700" cy="185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8350" tIns="98350" rIns="98350" bIns="98350" anchor="ctr" anchorCtr="0">
            <a:normAutofit/>
          </a:bodyPr>
          <a:lstStyle>
            <a:lvl1pPr lvl="0" algn="ctr">
              <a:spcBef>
                <a:spcPts val="0"/>
              </a:spcBef>
              <a:spcAft>
                <a:spcPts val="0"/>
              </a:spcAft>
              <a:buSzPts val="3900"/>
              <a:buNone/>
              <a:defRPr sz="3900"/>
            </a:lvl1pPr>
            <a:lvl2pPr lvl="1" algn="ctr">
              <a:spcBef>
                <a:spcPts val="0"/>
              </a:spcBef>
              <a:spcAft>
                <a:spcPts val="0"/>
              </a:spcAft>
              <a:buSzPts val="3900"/>
              <a:buNone/>
              <a:defRPr sz="3900"/>
            </a:lvl2pPr>
            <a:lvl3pPr lvl="2" algn="ctr">
              <a:spcBef>
                <a:spcPts val="0"/>
              </a:spcBef>
              <a:spcAft>
                <a:spcPts val="0"/>
              </a:spcAft>
              <a:buSzPts val="3900"/>
              <a:buNone/>
              <a:defRPr sz="3900"/>
            </a:lvl3pPr>
            <a:lvl4pPr lvl="3" algn="ctr">
              <a:spcBef>
                <a:spcPts val="0"/>
              </a:spcBef>
              <a:spcAft>
                <a:spcPts val="0"/>
              </a:spcAft>
              <a:buSzPts val="3900"/>
              <a:buNone/>
              <a:defRPr sz="3900"/>
            </a:lvl4pPr>
            <a:lvl5pPr lvl="4" algn="ctr">
              <a:spcBef>
                <a:spcPts val="0"/>
              </a:spcBef>
              <a:spcAft>
                <a:spcPts val="0"/>
              </a:spcAft>
              <a:buSzPts val="3900"/>
              <a:buNone/>
              <a:defRPr sz="3900"/>
            </a:lvl5pPr>
            <a:lvl6pPr lvl="5" algn="ctr">
              <a:spcBef>
                <a:spcPts val="0"/>
              </a:spcBef>
              <a:spcAft>
                <a:spcPts val="0"/>
              </a:spcAft>
              <a:buSzPts val="3900"/>
              <a:buNone/>
              <a:defRPr sz="3900"/>
            </a:lvl6pPr>
            <a:lvl7pPr lvl="6" algn="ctr">
              <a:spcBef>
                <a:spcPts val="0"/>
              </a:spcBef>
              <a:spcAft>
                <a:spcPts val="0"/>
              </a:spcAft>
              <a:buSzPts val="3900"/>
              <a:buNone/>
              <a:defRPr sz="3900"/>
            </a:lvl7pPr>
            <a:lvl8pPr lvl="7" algn="ctr">
              <a:spcBef>
                <a:spcPts val="0"/>
              </a:spcBef>
              <a:spcAft>
                <a:spcPts val="0"/>
              </a:spcAft>
              <a:buSzPts val="3900"/>
              <a:buNone/>
              <a:defRPr sz="3900"/>
            </a:lvl8pPr>
            <a:lvl9pPr lvl="8" algn="ctr">
              <a:spcBef>
                <a:spcPts val="0"/>
              </a:spcBef>
              <a:spcAft>
                <a:spcPts val="0"/>
              </a:spcAft>
              <a:buSzPts val="3900"/>
              <a:buNone/>
              <a:defRPr sz="39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NFO] (E) Add Variants 1">
  <p:cSld name="CUSTOM_40_3_1_1_1_2">
    <p:bg>
      <p:bgPr>
        <a:solidFill>
          <a:srgbClr val="FFFFFF"/>
        </a:solidFill>
        <a:effectLst/>
      </p:bgPr>
    </p:bg>
    <p:spTree>
      <p:nvGrpSpPr>
        <p:cNvPr id="1" name="Shape 245"/>
        <p:cNvGrpSpPr/>
        <p:nvPr/>
      </p:nvGrpSpPr>
      <p:grpSpPr>
        <a:xfrm>
          <a:off x="0" y="0"/>
          <a:ext cx="0" cy="0"/>
          <a:chOff x="0" y="0"/>
          <a:chExt cx="0" cy="0"/>
        </a:xfrm>
      </p:grpSpPr>
      <p:sp>
        <p:nvSpPr>
          <p:cNvPr id="246" name="Google Shape;246;p22"/>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All Colors</a:t>
            </a:r>
            <a:endParaRPr sz="2600">
              <a:latin typeface="Source Code Pro"/>
              <a:ea typeface="Source Code Pro"/>
              <a:cs typeface="Source Code Pro"/>
              <a:sym typeface="Source Code Pro"/>
            </a:endParaRPr>
          </a:p>
        </p:txBody>
      </p:sp>
      <p:sp>
        <p:nvSpPr>
          <p:cNvPr id="247" name="Google Shape;247;p22"/>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48" name="Google Shape;248;p22"/>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grpSp>
        <p:nvGrpSpPr>
          <p:cNvPr id="249" name="Google Shape;249;p22"/>
          <p:cNvGrpSpPr/>
          <p:nvPr/>
        </p:nvGrpSpPr>
        <p:grpSpPr>
          <a:xfrm>
            <a:off x="287002" y="3012480"/>
            <a:ext cx="5906876" cy="378600"/>
            <a:chOff x="322873" y="2398255"/>
            <a:chExt cx="6645152" cy="757200"/>
          </a:xfrm>
        </p:grpSpPr>
        <p:sp>
          <p:nvSpPr>
            <p:cNvPr id="250" name="Google Shape;250;p22"/>
            <p:cNvSpPr/>
            <p:nvPr/>
          </p:nvSpPr>
          <p:spPr>
            <a:xfrm>
              <a:off x="322873" y="2398255"/>
              <a:ext cx="757200" cy="7572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51" name="Google Shape;251;p22"/>
            <p:cNvSpPr txBox="1"/>
            <p:nvPr/>
          </p:nvSpPr>
          <p:spPr>
            <a:xfrm>
              <a:off x="1261725" y="2417445"/>
              <a:ext cx="57063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Tertiary Color (RED RECOMMENDED)</a:t>
              </a:r>
              <a:endParaRPr sz="1500">
                <a:latin typeface="Source Code Pro"/>
                <a:ea typeface="Source Code Pro"/>
                <a:cs typeface="Source Code Pro"/>
                <a:sym typeface="Source Code Pro"/>
              </a:endParaRPr>
            </a:p>
          </p:txBody>
        </p:sp>
      </p:grpSp>
      <p:sp>
        <p:nvSpPr>
          <p:cNvPr id="252" name="Google Shape;252;p22"/>
          <p:cNvSpPr/>
          <p:nvPr/>
        </p:nvSpPr>
        <p:spPr>
          <a:xfrm>
            <a:off x="625665" y="4010927"/>
            <a:ext cx="673200" cy="378600"/>
          </a:xfrm>
          <a:prstGeom prst="rect">
            <a:avLst/>
          </a:prstGeom>
          <a:solidFill>
            <a:schemeClr val="accent3"/>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53" name="Google Shape;253;p22"/>
          <p:cNvSpPr txBox="1"/>
          <p:nvPr/>
        </p:nvSpPr>
        <p:spPr>
          <a:xfrm>
            <a:off x="1460200" y="4020100"/>
            <a:ext cx="48774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Variant Light Tint (70%)</a:t>
            </a:r>
            <a:endParaRPr sz="1500">
              <a:latin typeface="Source Code Pro"/>
              <a:ea typeface="Source Code Pro"/>
              <a:cs typeface="Source Code Pro"/>
              <a:sym typeface="Source Code Pro"/>
            </a:endParaRPr>
          </a:p>
        </p:txBody>
      </p:sp>
      <p:sp>
        <p:nvSpPr>
          <p:cNvPr id="254" name="Google Shape;254;p22"/>
          <p:cNvSpPr/>
          <p:nvPr/>
        </p:nvSpPr>
        <p:spPr>
          <a:xfrm>
            <a:off x="625665" y="3510763"/>
            <a:ext cx="673200" cy="378600"/>
          </a:xfrm>
          <a:prstGeom prst="rect">
            <a:avLst/>
          </a:prstGeom>
          <a:solidFill>
            <a:schemeClr val="accen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55" name="Google Shape;255;p22"/>
          <p:cNvSpPr txBox="1"/>
          <p:nvPr/>
        </p:nvSpPr>
        <p:spPr>
          <a:xfrm>
            <a:off x="1460200" y="3520763"/>
            <a:ext cx="47337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Tertiary Variant Light Tint (70%)</a:t>
            </a:r>
            <a:endParaRPr sz="1500">
              <a:latin typeface="Source Code Pro"/>
              <a:ea typeface="Source Code Pro"/>
              <a:cs typeface="Source Code Pro"/>
              <a:sym typeface="Source Code Pro"/>
            </a:endParaRPr>
          </a:p>
        </p:txBody>
      </p:sp>
      <p:sp>
        <p:nvSpPr>
          <p:cNvPr id="256" name="Google Shape;256;p22"/>
          <p:cNvSpPr/>
          <p:nvPr/>
        </p:nvSpPr>
        <p:spPr>
          <a:xfrm>
            <a:off x="303475" y="3510763"/>
            <a:ext cx="329700" cy="3786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57" name="Google Shape;257;p22"/>
          <p:cNvSpPr/>
          <p:nvPr/>
        </p:nvSpPr>
        <p:spPr>
          <a:xfrm>
            <a:off x="303475" y="4010927"/>
            <a:ext cx="329700" cy="378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58" name="Google Shape;258;p22"/>
          <p:cNvSpPr/>
          <p:nvPr/>
        </p:nvSpPr>
        <p:spPr>
          <a:xfrm>
            <a:off x="6424378" y="984675"/>
            <a:ext cx="2470500" cy="33948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cxnSp>
        <p:nvCxnSpPr>
          <p:cNvPr id="259" name="Google Shape;259;p22"/>
          <p:cNvCxnSpPr/>
          <p:nvPr/>
        </p:nvCxnSpPr>
        <p:spPr>
          <a:xfrm rot="10800000">
            <a:off x="6679689" y="2585938"/>
            <a:ext cx="1930800" cy="1500"/>
          </a:xfrm>
          <a:prstGeom prst="straightConnector1">
            <a:avLst/>
          </a:prstGeom>
          <a:noFill/>
          <a:ln w="76200" cap="flat" cmpd="sng">
            <a:solidFill>
              <a:schemeClr val="dk2"/>
            </a:solidFill>
            <a:prstDash val="solid"/>
            <a:round/>
            <a:headEnd type="none" w="med" len="med"/>
            <a:tailEnd type="none" w="med" len="med"/>
          </a:ln>
        </p:spPr>
      </p:cxnSp>
      <p:sp>
        <p:nvSpPr>
          <p:cNvPr id="260" name="Google Shape;260;p22"/>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261" name="Google Shape;261;p22"/>
          <p:cNvSpPr/>
          <p:nvPr/>
        </p:nvSpPr>
        <p:spPr>
          <a:xfrm>
            <a:off x="8019266" y="1665331"/>
            <a:ext cx="537600" cy="282300"/>
          </a:xfrm>
          <a:prstGeom prst="hear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62" name="Google Shape;262;p22"/>
          <p:cNvSpPr/>
          <p:nvPr/>
        </p:nvSpPr>
        <p:spPr>
          <a:xfrm>
            <a:off x="7376350" y="1665327"/>
            <a:ext cx="537600" cy="282300"/>
          </a:xfrm>
          <a:prstGeom prst="hear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63" name="Google Shape;263;p22"/>
          <p:cNvSpPr/>
          <p:nvPr/>
        </p:nvSpPr>
        <p:spPr>
          <a:xfrm>
            <a:off x="6698339" y="1665329"/>
            <a:ext cx="537600" cy="2823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264" name="Google Shape;264;p22"/>
          <p:cNvCxnSpPr/>
          <p:nvPr/>
        </p:nvCxnSpPr>
        <p:spPr>
          <a:xfrm rot="10800000">
            <a:off x="6679689" y="2773910"/>
            <a:ext cx="1930800" cy="3000"/>
          </a:xfrm>
          <a:prstGeom prst="straightConnector1">
            <a:avLst/>
          </a:prstGeom>
          <a:noFill/>
          <a:ln w="76200" cap="flat" cmpd="sng">
            <a:solidFill>
              <a:schemeClr val="dk1"/>
            </a:solidFill>
            <a:prstDash val="solid"/>
            <a:round/>
            <a:headEnd type="none" w="med" len="med"/>
            <a:tailEnd type="none" w="med" len="med"/>
          </a:ln>
        </p:spPr>
      </p:cxnSp>
      <p:sp>
        <p:nvSpPr>
          <p:cNvPr id="265" name="Google Shape;265;p22"/>
          <p:cNvSpPr txBox="1"/>
          <p:nvPr/>
        </p:nvSpPr>
        <p:spPr>
          <a:xfrm>
            <a:off x="6477556" y="2784879"/>
            <a:ext cx="2335200" cy="371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500" b="1">
                <a:solidFill>
                  <a:schemeClr val="dk1"/>
                </a:solidFill>
              </a:rPr>
              <a:t>Lines and Shapes</a:t>
            </a:r>
            <a:endParaRPr sz="1500" b="1">
              <a:solidFill>
                <a:schemeClr val="dk1"/>
              </a:solidFill>
            </a:endParaRPr>
          </a:p>
        </p:txBody>
      </p:sp>
      <p:cxnSp>
        <p:nvCxnSpPr>
          <p:cNvPr id="266" name="Google Shape;266;p22"/>
          <p:cNvCxnSpPr/>
          <p:nvPr/>
        </p:nvCxnSpPr>
        <p:spPr>
          <a:xfrm rot="10800000">
            <a:off x="6679689" y="2396086"/>
            <a:ext cx="1930800" cy="1500"/>
          </a:xfrm>
          <a:prstGeom prst="straightConnector1">
            <a:avLst/>
          </a:prstGeom>
          <a:noFill/>
          <a:ln w="76200" cap="flat" cmpd="sng">
            <a:solidFill>
              <a:schemeClr val="dk2"/>
            </a:solidFill>
            <a:prstDash val="solid"/>
            <a:round/>
            <a:headEnd type="none" w="med" len="med"/>
            <a:tailEnd type="none" w="med" len="med"/>
          </a:ln>
        </p:spPr>
      </p:cxnSp>
      <p:cxnSp>
        <p:nvCxnSpPr>
          <p:cNvPr id="267" name="Google Shape;267;p22"/>
          <p:cNvCxnSpPr/>
          <p:nvPr/>
        </p:nvCxnSpPr>
        <p:spPr>
          <a:xfrm rot="10800000">
            <a:off x="6694111" y="2206234"/>
            <a:ext cx="1930800" cy="1500"/>
          </a:xfrm>
          <a:prstGeom prst="straightConnector1">
            <a:avLst/>
          </a:prstGeom>
          <a:noFill/>
          <a:ln w="76200" cap="flat" cmpd="sng">
            <a:solidFill>
              <a:schemeClr val="dk2"/>
            </a:solidFill>
            <a:prstDash val="solid"/>
            <a:round/>
            <a:headEnd type="none" w="med" len="med"/>
            <a:tailEnd type="none" w="med" len="med"/>
          </a:ln>
        </p:spPr>
      </p:cxnSp>
      <p:sp>
        <p:nvSpPr>
          <p:cNvPr id="268" name="Google Shape;268;p22"/>
          <p:cNvSpPr/>
          <p:nvPr/>
        </p:nvSpPr>
        <p:spPr>
          <a:xfrm>
            <a:off x="6837400" y="2424825"/>
            <a:ext cx="329700" cy="246300"/>
          </a:xfrm>
          <a:prstGeom prst="rec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69" name="Google Shape;269;p22"/>
          <p:cNvSpPr/>
          <p:nvPr/>
        </p:nvSpPr>
        <p:spPr>
          <a:xfrm>
            <a:off x="7494778" y="2317050"/>
            <a:ext cx="329700" cy="354000"/>
          </a:xfrm>
          <a:prstGeom prst="rect">
            <a:avLst/>
          </a:prstGeom>
          <a:solidFill>
            <a:schemeClr val="accent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70" name="Google Shape;270;p22"/>
          <p:cNvSpPr/>
          <p:nvPr/>
        </p:nvSpPr>
        <p:spPr>
          <a:xfrm>
            <a:off x="8123267" y="2133600"/>
            <a:ext cx="329700" cy="537600"/>
          </a:xfrm>
          <a:prstGeom prst="rec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71" name="Google Shape;271;p22"/>
          <p:cNvSpPr/>
          <p:nvPr/>
        </p:nvSpPr>
        <p:spPr>
          <a:xfrm>
            <a:off x="6696378" y="3761275"/>
            <a:ext cx="1930800" cy="204000"/>
          </a:xfrm>
          <a:prstGeom prst="rect">
            <a:avLst/>
          </a:prstGeom>
          <a:gradFill>
            <a:gsLst>
              <a:gs pos="0">
                <a:schemeClr val="accent1"/>
              </a:gs>
              <a:gs pos="23000">
                <a:schemeClr val="accent2"/>
              </a:gs>
              <a:gs pos="50000">
                <a:schemeClr val="lt2"/>
              </a:gs>
              <a:gs pos="77000">
                <a:schemeClr val="accent3"/>
              </a:gs>
              <a:gs pos="100000">
                <a:schemeClr val="lt1"/>
              </a:gs>
            </a:gsLst>
            <a:lin ang="0" scaled="0"/>
          </a:gra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nvGrpSpPr>
          <p:cNvPr id="272" name="Google Shape;272;p22"/>
          <p:cNvGrpSpPr/>
          <p:nvPr/>
        </p:nvGrpSpPr>
        <p:grpSpPr>
          <a:xfrm>
            <a:off x="287002" y="1008628"/>
            <a:ext cx="5906876" cy="1875605"/>
            <a:chOff x="322873" y="2398255"/>
            <a:chExt cx="6645152" cy="3751211"/>
          </a:xfrm>
        </p:grpSpPr>
        <p:sp>
          <p:nvSpPr>
            <p:cNvPr id="273" name="Google Shape;273;p22"/>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74" name="Google Shape;274;p22"/>
            <p:cNvSpPr txBox="1"/>
            <p:nvPr/>
          </p:nvSpPr>
          <p:spPr>
            <a:xfrm>
              <a:off x="1261725" y="4413500"/>
              <a:ext cx="57063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275" name="Google Shape;275;p22"/>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276" name="Google Shape;276;p22"/>
            <p:cNvSpPr txBox="1"/>
            <p:nvPr/>
          </p:nvSpPr>
          <p:spPr>
            <a:xfrm>
              <a:off x="1261725" y="5411500"/>
              <a:ext cx="57063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 Color</a:t>
              </a:r>
              <a:endParaRPr sz="1500">
                <a:latin typeface="Source Code Pro"/>
                <a:ea typeface="Source Code Pro"/>
                <a:cs typeface="Source Code Pro"/>
                <a:sym typeface="Source Code Pro"/>
              </a:endParaRPr>
            </a:p>
          </p:txBody>
        </p:sp>
        <p:sp>
          <p:nvSpPr>
            <p:cNvPr id="277" name="Google Shape;277;p22"/>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78" name="Google Shape;278;p22"/>
            <p:cNvSpPr txBox="1"/>
            <p:nvPr/>
          </p:nvSpPr>
          <p:spPr>
            <a:xfrm>
              <a:off x="1261725" y="2417450"/>
              <a:ext cx="57063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sp>
          <p:nvSpPr>
            <p:cNvPr id="279" name="Google Shape;279;p22"/>
            <p:cNvSpPr/>
            <p:nvPr/>
          </p:nvSpPr>
          <p:spPr>
            <a:xfrm>
              <a:off x="322873" y="3396259"/>
              <a:ext cx="757200" cy="757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80" name="Google Shape;280;p22"/>
            <p:cNvSpPr txBox="1"/>
            <p:nvPr/>
          </p:nvSpPr>
          <p:spPr>
            <a:xfrm>
              <a:off x="1261725" y="3414825"/>
              <a:ext cx="57063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Color (BLUE RECOMMENDED)</a:t>
              </a:r>
              <a:endParaRPr sz="1500">
                <a:latin typeface="Source Code Pro"/>
                <a:ea typeface="Source Code Pro"/>
                <a:cs typeface="Source Code Pro"/>
                <a:sym typeface="Source Code Pro"/>
              </a:endParaRPr>
            </a:p>
          </p:txBody>
        </p:sp>
      </p:grpSp>
      <p:sp>
        <p:nvSpPr>
          <p:cNvPr id="281" name="Google Shape;281;p22"/>
          <p:cNvSpPr txBox="1"/>
          <p:nvPr/>
        </p:nvSpPr>
        <p:spPr>
          <a:xfrm>
            <a:off x="3380402" y="4519438"/>
            <a:ext cx="21927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Accents 4 &amp; 5</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Color Blends </a:t>
            </a:r>
            <a:endParaRPr sz="1500">
              <a:latin typeface="Source Code Pro"/>
              <a:ea typeface="Source Code Pro"/>
              <a:cs typeface="Source Code Pro"/>
              <a:sym typeface="Source Code Pro"/>
            </a:endParaRPr>
          </a:p>
        </p:txBody>
      </p:sp>
      <p:sp>
        <p:nvSpPr>
          <p:cNvPr id="282" name="Google Shape;282;p22"/>
          <p:cNvSpPr/>
          <p:nvPr/>
        </p:nvSpPr>
        <p:spPr>
          <a:xfrm>
            <a:off x="303475" y="4511084"/>
            <a:ext cx="329700" cy="378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grpSp>
        <p:nvGrpSpPr>
          <p:cNvPr id="283" name="Google Shape;283;p22"/>
          <p:cNvGrpSpPr/>
          <p:nvPr/>
        </p:nvGrpSpPr>
        <p:grpSpPr>
          <a:xfrm flipH="1">
            <a:off x="6694076" y="4019213"/>
            <a:ext cx="1930714" cy="203850"/>
            <a:chOff x="7211204" y="9417544"/>
            <a:chExt cx="2779205" cy="407700"/>
          </a:xfrm>
        </p:grpSpPr>
        <p:grpSp>
          <p:nvGrpSpPr>
            <p:cNvPr id="284" name="Google Shape;284;p22"/>
            <p:cNvGrpSpPr/>
            <p:nvPr/>
          </p:nvGrpSpPr>
          <p:grpSpPr>
            <a:xfrm flipH="1">
              <a:off x="7211204" y="9417544"/>
              <a:ext cx="2779205" cy="407700"/>
              <a:chOff x="7227189" y="7451125"/>
              <a:chExt cx="2779205" cy="407700"/>
            </a:xfrm>
          </p:grpSpPr>
          <p:sp>
            <p:nvSpPr>
              <p:cNvPr id="285" name="Google Shape;285;p22"/>
              <p:cNvSpPr/>
              <p:nvPr/>
            </p:nvSpPr>
            <p:spPr>
              <a:xfrm>
                <a:off x="9438494" y="7451125"/>
                <a:ext cx="567900" cy="407700"/>
              </a:xfrm>
              <a:prstGeom prst="rect">
                <a:avLst/>
              </a:prstGeom>
              <a:solidFill>
                <a:schemeClr val="l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86" name="Google Shape;286;p22"/>
              <p:cNvSpPr/>
              <p:nvPr/>
            </p:nvSpPr>
            <p:spPr>
              <a:xfrm>
                <a:off x="7227189" y="7451125"/>
                <a:ext cx="567900" cy="407700"/>
              </a:xfrm>
              <a:prstGeom prst="rect">
                <a:avLst/>
              </a:prstGeom>
              <a:solidFill>
                <a:schemeClr val="accent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287" name="Google Shape;287;p22"/>
              <p:cNvSpPr/>
              <p:nvPr/>
            </p:nvSpPr>
            <p:spPr>
              <a:xfrm>
                <a:off x="7764873" y="7451125"/>
                <a:ext cx="567900" cy="407700"/>
              </a:xfrm>
              <a:prstGeom prst="rect">
                <a:avLst/>
              </a:prstGeom>
              <a:solidFill>
                <a:schemeClr val="accent5"/>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88" name="Google Shape;288;p22"/>
              <p:cNvSpPr/>
              <p:nvPr/>
            </p:nvSpPr>
            <p:spPr>
              <a:xfrm>
                <a:off x="8900810" y="7451125"/>
                <a:ext cx="567900" cy="407700"/>
              </a:xfrm>
              <a:prstGeom prst="rect">
                <a:avLst/>
              </a:prstGeom>
              <a:solidFill>
                <a:schemeClr val="accent4"/>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89" name="Google Shape;289;p22"/>
              <p:cNvSpPr/>
              <p:nvPr/>
            </p:nvSpPr>
            <p:spPr>
              <a:xfrm>
                <a:off x="8332841" y="7451125"/>
                <a:ext cx="567900" cy="407700"/>
              </a:xfrm>
              <a:prstGeom prst="rec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sp>
          <p:nvSpPr>
            <p:cNvPr id="290" name="Google Shape;290;p22"/>
            <p:cNvSpPr/>
            <p:nvPr/>
          </p:nvSpPr>
          <p:spPr>
            <a:xfrm flipH="1">
              <a:off x="7211207" y="9417544"/>
              <a:ext cx="2779200" cy="407700"/>
            </a:xfrm>
            <a:prstGeom prst="rect">
              <a:avLst/>
            </a:prstGeom>
            <a:no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grpSp>
      <p:sp>
        <p:nvSpPr>
          <p:cNvPr id="291" name="Google Shape;291;p22"/>
          <p:cNvSpPr/>
          <p:nvPr/>
        </p:nvSpPr>
        <p:spPr>
          <a:xfrm>
            <a:off x="6424379" y="4511084"/>
            <a:ext cx="674700" cy="378600"/>
          </a:xfrm>
          <a:prstGeom prst="rect">
            <a:avLst/>
          </a:prstGeom>
          <a:solidFill>
            <a:schemeClr val="accent6"/>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2" name="Google Shape;292;p22"/>
          <p:cNvSpPr/>
          <p:nvPr/>
        </p:nvSpPr>
        <p:spPr>
          <a:xfrm>
            <a:off x="1298741" y="4511084"/>
            <a:ext cx="329700" cy="378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3" name="Google Shape;293;p22"/>
          <p:cNvSpPr/>
          <p:nvPr/>
        </p:nvSpPr>
        <p:spPr>
          <a:xfrm>
            <a:off x="629375" y="4511084"/>
            <a:ext cx="673200" cy="378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4" name="Google Shape;294;p22"/>
          <p:cNvSpPr/>
          <p:nvPr/>
        </p:nvSpPr>
        <p:spPr>
          <a:xfrm>
            <a:off x="1879075" y="4511084"/>
            <a:ext cx="329700" cy="3786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5" name="Google Shape;295;p22"/>
          <p:cNvSpPr/>
          <p:nvPr/>
        </p:nvSpPr>
        <p:spPr>
          <a:xfrm>
            <a:off x="2874341" y="4511084"/>
            <a:ext cx="329700" cy="378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6" name="Google Shape;296;p22"/>
          <p:cNvSpPr/>
          <p:nvPr/>
        </p:nvSpPr>
        <p:spPr>
          <a:xfrm>
            <a:off x="2204975" y="4511084"/>
            <a:ext cx="673200" cy="3786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297" name="Google Shape;297;p22"/>
          <p:cNvSpPr txBox="1"/>
          <p:nvPr/>
        </p:nvSpPr>
        <p:spPr>
          <a:xfrm>
            <a:off x="7255200" y="4526325"/>
            <a:ext cx="17502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6</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Wildcard</a:t>
            </a:r>
            <a:endParaRPr sz="1500">
              <a:latin typeface="Source Code Pro"/>
              <a:ea typeface="Source Code Pro"/>
              <a:cs typeface="Source Code Pro"/>
              <a:sym typeface="Source Code Pro"/>
            </a:endParaRPr>
          </a:p>
        </p:txBody>
      </p:sp>
      <p:sp>
        <p:nvSpPr>
          <p:cNvPr id="298" name="Google Shape;298;p22"/>
          <p:cNvSpPr/>
          <p:nvPr/>
        </p:nvSpPr>
        <p:spPr>
          <a:xfrm>
            <a:off x="6852347" y="3194199"/>
            <a:ext cx="1585505" cy="480494"/>
          </a:xfrm>
          <a:custGeom>
            <a:avLst/>
            <a:gdLst/>
            <a:ahLst/>
            <a:cxnLst/>
            <a:rect l="l" t="t" r="r" b="b"/>
            <a:pathLst>
              <a:path w="357297" h="192390" extrusionOk="0">
                <a:moveTo>
                  <a:pt x="14920" y="785"/>
                </a:moveTo>
                <a:lnTo>
                  <a:pt x="188464" y="0"/>
                </a:lnTo>
                <a:lnTo>
                  <a:pt x="221446" y="8638"/>
                </a:lnTo>
                <a:lnTo>
                  <a:pt x="253642" y="23558"/>
                </a:lnTo>
                <a:lnTo>
                  <a:pt x="262279" y="66748"/>
                </a:lnTo>
                <a:lnTo>
                  <a:pt x="354156" y="14920"/>
                </a:lnTo>
                <a:lnTo>
                  <a:pt x="357297" y="41619"/>
                </a:lnTo>
                <a:lnTo>
                  <a:pt x="333739" y="63606"/>
                </a:lnTo>
                <a:lnTo>
                  <a:pt x="303899" y="98943"/>
                </a:lnTo>
                <a:lnTo>
                  <a:pt x="306254" y="115434"/>
                </a:lnTo>
                <a:lnTo>
                  <a:pt x="273273" y="140563"/>
                </a:lnTo>
                <a:lnTo>
                  <a:pt x="283482" y="189249"/>
                </a:lnTo>
                <a:lnTo>
                  <a:pt x="271703" y="192390"/>
                </a:lnTo>
                <a:lnTo>
                  <a:pt x="254427" y="152342"/>
                </a:lnTo>
                <a:lnTo>
                  <a:pt x="211237" y="155483"/>
                </a:lnTo>
                <a:lnTo>
                  <a:pt x="177471" y="159409"/>
                </a:lnTo>
                <a:lnTo>
                  <a:pt x="171188" y="184538"/>
                </a:lnTo>
                <a:lnTo>
                  <a:pt x="142919" y="154697"/>
                </a:lnTo>
                <a:lnTo>
                  <a:pt x="133496" y="160980"/>
                </a:lnTo>
                <a:lnTo>
                  <a:pt x="111508" y="141348"/>
                </a:lnTo>
                <a:lnTo>
                  <a:pt x="87950" y="146060"/>
                </a:lnTo>
                <a:lnTo>
                  <a:pt x="58110" y="135851"/>
                </a:lnTo>
                <a:lnTo>
                  <a:pt x="46331" y="136636"/>
                </a:lnTo>
                <a:lnTo>
                  <a:pt x="24343" y="117005"/>
                </a:lnTo>
                <a:lnTo>
                  <a:pt x="2356" y="74600"/>
                </a:lnTo>
                <a:lnTo>
                  <a:pt x="3927" y="35337"/>
                </a:lnTo>
                <a:lnTo>
                  <a:pt x="0" y="7852"/>
                </a:lnTo>
                <a:close/>
              </a:path>
            </a:pathLst>
          </a:custGeom>
          <a:solidFill>
            <a:schemeClr val="dk2"/>
          </a:solidFill>
          <a:ln w="9525" cap="flat" cmpd="sng">
            <a:solidFill>
              <a:schemeClr val="dk2"/>
            </a:solidFill>
            <a:prstDash val="solid"/>
            <a:round/>
            <a:headEnd type="none" w="med" len="med"/>
            <a:tailEnd type="none" w="med" len="med"/>
          </a:ln>
        </p:spPr>
      </p:sp>
      <p:sp>
        <p:nvSpPr>
          <p:cNvPr id="299" name="Google Shape;299;p22"/>
          <p:cNvSpPr/>
          <p:nvPr/>
        </p:nvSpPr>
        <p:spPr>
          <a:xfrm>
            <a:off x="7294841" y="3341198"/>
            <a:ext cx="279000" cy="156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00" name="Google Shape;300;p22"/>
          <p:cNvSpPr/>
          <p:nvPr/>
        </p:nvSpPr>
        <p:spPr>
          <a:xfrm>
            <a:off x="7688843" y="3331438"/>
            <a:ext cx="194400" cy="1095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01" name="Google Shape;301;p22"/>
          <p:cNvSpPr/>
          <p:nvPr/>
        </p:nvSpPr>
        <p:spPr>
          <a:xfrm>
            <a:off x="6930534" y="3214493"/>
            <a:ext cx="329700" cy="185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INFO] (+) Blended Colors">
  <p:cSld name="CUSTOM_40_3_1_1_1_1">
    <p:bg>
      <p:bgPr>
        <a:solidFill>
          <a:srgbClr val="FFFFFF"/>
        </a:solidFill>
        <a:effectLst/>
      </p:bgPr>
    </p:bg>
    <p:spTree>
      <p:nvGrpSpPr>
        <p:cNvPr id="1" name="Shape 302"/>
        <p:cNvGrpSpPr/>
        <p:nvPr/>
      </p:nvGrpSpPr>
      <p:grpSpPr>
        <a:xfrm>
          <a:off x="0" y="0"/>
          <a:ext cx="0" cy="0"/>
          <a:chOff x="0" y="0"/>
          <a:chExt cx="0" cy="0"/>
        </a:xfrm>
      </p:grpSpPr>
      <p:sp>
        <p:nvSpPr>
          <p:cNvPr id="303" name="Google Shape;303;p23"/>
          <p:cNvSpPr txBox="1"/>
          <p:nvPr/>
        </p:nvSpPr>
        <p:spPr>
          <a:xfrm>
            <a:off x="0" y="464975"/>
            <a:ext cx="9144000" cy="540300"/>
          </a:xfrm>
          <a:prstGeom prst="rect">
            <a:avLst/>
          </a:prstGeom>
          <a:noFill/>
          <a:ln>
            <a:noFill/>
          </a:ln>
        </p:spPr>
        <p:txBody>
          <a:bodyPr spcFirstLastPara="1" wrap="square" lIns="69425" tIns="69425" rIns="69425" bIns="69425" anchor="t" anchorCtr="0">
            <a:spAutoFit/>
          </a:bodyPr>
          <a:lstStyle/>
          <a:p>
            <a:pPr marL="342900" lvl="0" indent="0" algn="ctr" rtl="0">
              <a:spcBef>
                <a:spcPts val="0"/>
              </a:spcBef>
              <a:spcAft>
                <a:spcPts val="0"/>
              </a:spcAft>
              <a:buNone/>
            </a:pPr>
            <a:r>
              <a:rPr lang="en" sz="2600">
                <a:latin typeface="Source Code Pro"/>
                <a:ea typeface="Source Code Pro"/>
                <a:cs typeface="Source Code Pro"/>
                <a:sym typeface="Source Code Pro"/>
              </a:rPr>
              <a:t>How to Find Colors</a:t>
            </a:r>
            <a:endParaRPr sz="2600">
              <a:latin typeface="Source Code Pro"/>
              <a:ea typeface="Source Code Pro"/>
              <a:cs typeface="Source Code Pro"/>
              <a:sym typeface="Source Code Pro"/>
            </a:endParaRPr>
          </a:p>
        </p:txBody>
      </p:sp>
      <p:sp>
        <p:nvSpPr>
          <p:cNvPr id="304" name="Google Shape;304;p23"/>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05" name="Google Shape;305;p23"/>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sp>
        <p:nvSpPr>
          <p:cNvPr id="306" name="Google Shape;306;p23"/>
          <p:cNvSpPr/>
          <p:nvPr/>
        </p:nvSpPr>
        <p:spPr>
          <a:xfrm>
            <a:off x="609198" y="1043428"/>
            <a:ext cx="673200" cy="3786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07" name="Google Shape;307;p23"/>
          <p:cNvSpPr txBox="1"/>
          <p:nvPr/>
        </p:nvSpPr>
        <p:spPr>
          <a:xfrm>
            <a:off x="1782400" y="1051796"/>
            <a:ext cx="53028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Blend Primary + Secondary Color</a:t>
            </a:r>
            <a:endParaRPr sz="1500">
              <a:latin typeface="Source Code Pro"/>
              <a:ea typeface="Source Code Pro"/>
              <a:cs typeface="Source Code Pro"/>
              <a:sym typeface="Source Code Pro"/>
            </a:endParaRPr>
          </a:p>
        </p:txBody>
      </p:sp>
      <p:sp>
        <p:nvSpPr>
          <p:cNvPr id="308" name="Google Shape;308;p23"/>
          <p:cNvSpPr/>
          <p:nvPr/>
        </p:nvSpPr>
        <p:spPr>
          <a:xfrm>
            <a:off x="287008" y="1043428"/>
            <a:ext cx="329700" cy="378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09" name="Google Shape;309;p23"/>
          <p:cNvSpPr/>
          <p:nvPr/>
        </p:nvSpPr>
        <p:spPr>
          <a:xfrm>
            <a:off x="1282275" y="1043428"/>
            <a:ext cx="329700" cy="3786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10" name="Google Shape;310;p23"/>
          <p:cNvSpPr/>
          <p:nvPr/>
        </p:nvSpPr>
        <p:spPr>
          <a:xfrm>
            <a:off x="609198" y="1538666"/>
            <a:ext cx="673200" cy="3786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11" name="Google Shape;311;p23"/>
          <p:cNvSpPr txBox="1"/>
          <p:nvPr/>
        </p:nvSpPr>
        <p:spPr>
          <a:xfrm>
            <a:off x="1782400" y="1547034"/>
            <a:ext cx="53028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5</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Blend Primary + Tertiary Color</a:t>
            </a:r>
            <a:endParaRPr sz="1500">
              <a:latin typeface="Source Code Pro"/>
              <a:ea typeface="Source Code Pro"/>
              <a:cs typeface="Source Code Pro"/>
              <a:sym typeface="Source Code Pro"/>
            </a:endParaRPr>
          </a:p>
        </p:txBody>
      </p:sp>
      <p:sp>
        <p:nvSpPr>
          <p:cNvPr id="312" name="Google Shape;312;p23"/>
          <p:cNvSpPr/>
          <p:nvPr/>
        </p:nvSpPr>
        <p:spPr>
          <a:xfrm>
            <a:off x="287008" y="1538666"/>
            <a:ext cx="329700" cy="378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13" name="Google Shape;313;p23"/>
          <p:cNvSpPr/>
          <p:nvPr/>
        </p:nvSpPr>
        <p:spPr>
          <a:xfrm>
            <a:off x="1282275" y="1538666"/>
            <a:ext cx="329700" cy="3786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14" name="Google Shape;314;p23"/>
          <p:cNvSpPr/>
          <p:nvPr/>
        </p:nvSpPr>
        <p:spPr>
          <a:xfrm>
            <a:off x="609201" y="2048763"/>
            <a:ext cx="1002600" cy="378600"/>
          </a:xfrm>
          <a:prstGeom prst="rect">
            <a:avLst/>
          </a:prstGeom>
          <a:solidFill>
            <a:schemeClr val="accent6"/>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15" name="Google Shape;315;p23"/>
          <p:cNvSpPr txBox="1"/>
          <p:nvPr/>
        </p:nvSpPr>
        <p:spPr>
          <a:xfrm>
            <a:off x="1782400" y="2057125"/>
            <a:ext cx="6150000" cy="3594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Accent 6</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Bonus Wildcard Color ex. Complementary Color</a:t>
            </a:r>
            <a:endParaRPr sz="1500">
              <a:latin typeface="Source Code Pro"/>
              <a:ea typeface="Source Code Pro"/>
              <a:cs typeface="Source Code Pro"/>
              <a:sym typeface="Source Code Pro"/>
            </a:endParaRPr>
          </a:p>
        </p:txBody>
      </p:sp>
      <p:sp>
        <p:nvSpPr>
          <p:cNvPr id="316" name="Google Shape;316;p23"/>
          <p:cNvSpPr/>
          <p:nvPr/>
        </p:nvSpPr>
        <p:spPr>
          <a:xfrm>
            <a:off x="287008" y="2048757"/>
            <a:ext cx="329700" cy="3786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17" name="Google Shape;317;p23"/>
          <p:cNvSpPr/>
          <p:nvPr/>
        </p:nvSpPr>
        <p:spPr>
          <a:xfrm>
            <a:off x="1898465" y="2733038"/>
            <a:ext cx="812100" cy="2040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18" name="Google Shape;318;p23"/>
          <p:cNvSpPr/>
          <p:nvPr/>
        </p:nvSpPr>
        <p:spPr>
          <a:xfrm>
            <a:off x="3521875" y="2733038"/>
            <a:ext cx="812100" cy="2040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19" name="Google Shape;319;p23"/>
          <p:cNvSpPr/>
          <p:nvPr/>
        </p:nvSpPr>
        <p:spPr>
          <a:xfrm>
            <a:off x="2710170" y="2733038"/>
            <a:ext cx="812100" cy="204000"/>
          </a:xfrm>
          <a:prstGeom prst="rect">
            <a:avLst/>
          </a:prstGeom>
          <a:solidFill>
            <a:schemeClr val="accent4"/>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20" name="Google Shape;320;p23"/>
          <p:cNvSpPr/>
          <p:nvPr/>
        </p:nvSpPr>
        <p:spPr>
          <a:xfrm>
            <a:off x="275056" y="2733038"/>
            <a:ext cx="812100" cy="2040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21" name="Google Shape;321;p23"/>
          <p:cNvSpPr/>
          <p:nvPr/>
        </p:nvSpPr>
        <p:spPr>
          <a:xfrm>
            <a:off x="1086760" y="2733042"/>
            <a:ext cx="812100" cy="204000"/>
          </a:xfrm>
          <a:prstGeom prst="rect">
            <a:avLst/>
          </a:prstGeom>
          <a:solidFill>
            <a:schemeClr val="accent5"/>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22" name="Google Shape;322;p23"/>
          <p:cNvSpPr txBox="1"/>
          <p:nvPr/>
        </p:nvSpPr>
        <p:spPr>
          <a:xfrm>
            <a:off x="325156" y="3543063"/>
            <a:ext cx="3965400" cy="1501200"/>
          </a:xfrm>
          <a:prstGeom prst="rect">
            <a:avLst/>
          </a:prstGeom>
          <a:noFill/>
          <a:ln>
            <a:noFill/>
          </a:ln>
        </p:spPr>
        <p:txBody>
          <a:bodyPr spcFirstLastPara="1" wrap="square" lIns="69425" tIns="69425" rIns="69425" bIns="69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Blending Colors </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Find the hex codes of the 3 main colors and go to: </a:t>
            </a:r>
            <a:r>
              <a:rPr lang="en" sz="1500" u="sng">
                <a:solidFill>
                  <a:srgbClr val="1155CC"/>
                </a:solidFill>
                <a:latin typeface="Source Code Pro"/>
                <a:ea typeface="Source Code Pro"/>
                <a:cs typeface="Source Code Pro"/>
                <a:sym typeface="Source Code Pro"/>
                <a:hlinkClick r:id="rId2">
                  <a:extLst>
                    <a:ext uri="{A12FA001-AC4F-418D-AE19-62706E023703}">
                      <ahyp:hlinkClr xmlns:ahyp="http://schemas.microsoft.com/office/drawing/2018/hyperlinkcolor" val="tx"/>
                    </a:ext>
                  </a:extLst>
                </a:hlinkClick>
              </a:rPr>
              <a:t>https://meyerweb.com/eric/tools/color-blend/#:::hex</a:t>
            </a:r>
            <a:endParaRPr sz="1500">
              <a:latin typeface="Source Code Pro"/>
              <a:ea typeface="Source Code Pro"/>
              <a:cs typeface="Source Code Pro"/>
              <a:sym typeface="Source Code Pro"/>
            </a:endParaRPr>
          </a:p>
          <a:p>
            <a:pPr marL="0" lvl="0" indent="0" algn="l" rtl="0">
              <a:spcBef>
                <a:spcPts val="0"/>
              </a:spcBef>
              <a:spcAft>
                <a:spcPts val="0"/>
              </a:spcAft>
              <a:buNone/>
            </a:pP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b="1">
                <a:latin typeface="Source Code Pro"/>
                <a:ea typeface="Source Code Pro"/>
                <a:cs typeface="Source Code Pro"/>
                <a:sym typeface="Source Code Pro"/>
              </a:rPr>
              <a:t>Accessibility Test </a:t>
            </a:r>
            <a:r>
              <a:rPr lang="en" sz="1500" u="sng">
                <a:solidFill>
                  <a:srgbClr val="1155CC"/>
                </a:solidFill>
                <a:highlight>
                  <a:srgbClr val="FFFFFF"/>
                </a:highlight>
                <a:latin typeface="Source Code Pro"/>
                <a:ea typeface="Source Code Pro"/>
                <a:cs typeface="Source Code Pro"/>
                <a:sym typeface="Source Code Pro"/>
                <a:hlinkClick r:id="rId3">
                  <a:extLst>
                    <a:ext uri="{A12FA001-AC4F-418D-AE19-62706E023703}">
                      <ahyp:hlinkClr xmlns:ahyp="http://schemas.microsoft.com/office/drawing/2018/hyperlinkcolor" val="tx"/>
                    </a:ext>
                  </a:extLst>
                </a:hlinkClick>
              </a:rPr>
              <a:t>http://projects.susielu.com/viz-palette</a:t>
            </a:r>
            <a:endParaRPr sz="1500">
              <a:latin typeface="Source Code Pro"/>
              <a:ea typeface="Source Code Pro"/>
              <a:cs typeface="Source Code Pro"/>
              <a:sym typeface="Source Code Pro"/>
            </a:endParaRPr>
          </a:p>
          <a:p>
            <a:pPr marL="0" lvl="0" indent="0" algn="l" rtl="0">
              <a:spcBef>
                <a:spcPts val="0"/>
              </a:spcBef>
              <a:spcAft>
                <a:spcPts val="0"/>
              </a:spcAft>
              <a:buNone/>
            </a:pPr>
            <a:endParaRPr sz="1500">
              <a:latin typeface="Source Code Pro"/>
              <a:ea typeface="Source Code Pro"/>
              <a:cs typeface="Source Code Pro"/>
              <a:sym typeface="Source Code Pro"/>
            </a:endParaRPr>
          </a:p>
          <a:p>
            <a:pPr marL="0" lvl="0" indent="0" algn="l" rtl="0">
              <a:spcBef>
                <a:spcPts val="0"/>
              </a:spcBef>
              <a:spcAft>
                <a:spcPts val="0"/>
              </a:spcAft>
              <a:buNone/>
            </a:pP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p:txBody>
      </p:sp>
      <p:sp>
        <p:nvSpPr>
          <p:cNvPr id="323" name="Google Shape;323;p23"/>
          <p:cNvSpPr/>
          <p:nvPr/>
        </p:nvSpPr>
        <p:spPr>
          <a:xfrm>
            <a:off x="288924" y="3062451"/>
            <a:ext cx="4030800" cy="279000"/>
          </a:xfrm>
          <a:prstGeom prst="rect">
            <a:avLst/>
          </a:prstGeom>
          <a:gradFill>
            <a:gsLst>
              <a:gs pos="0">
                <a:schemeClr val="lt1"/>
              </a:gs>
              <a:gs pos="25000">
                <a:schemeClr val="accent4"/>
              </a:gs>
              <a:gs pos="50000">
                <a:schemeClr val="dk1"/>
              </a:gs>
              <a:gs pos="78000">
                <a:schemeClr val="accent5"/>
              </a:gs>
              <a:gs pos="100000">
                <a:schemeClr val="accent1"/>
              </a:gs>
            </a:gsLst>
            <a:lin ang="10800025" scaled="0"/>
          </a:gra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24" name="Google Shape;324;p23"/>
          <p:cNvSpPr/>
          <p:nvPr/>
        </p:nvSpPr>
        <p:spPr>
          <a:xfrm>
            <a:off x="4562000" y="3062447"/>
            <a:ext cx="4030800" cy="279000"/>
          </a:xfrm>
          <a:prstGeom prst="rect">
            <a:avLst/>
          </a:prstGeom>
          <a:gradFill>
            <a:gsLst>
              <a:gs pos="0">
                <a:schemeClr val="dk1"/>
              </a:gs>
              <a:gs pos="100000">
                <a:schemeClr val="accent6"/>
              </a:gs>
            </a:gsLst>
            <a:lin ang="0" scaled="0"/>
          </a:gra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25" name="Google Shape;325;p23"/>
          <p:cNvSpPr txBox="1"/>
          <p:nvPr/>
        </p:nvSpPr>
        <p:spPr>
          <a:xfrm>
            <a:off x="4562000" y="3543063"/>
            <a:ext cx="3965400" cy="1501200"/>
          </a:xfrm>
          <a:prstGeom prst="rect">
            <a:avLst/>
          </a:prstGeom>
          <a:noFill/>
          <a:ln>
            <a:noFill/>
          </a:ln>
        </p:spPr>
        <p:txBody>
          <a:bodyPr spcFirstLastPara="1" wrap="square" lIns="69425" tIns="69425" rIns="69425" bIns="69425" anchor="t"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Finding Color Complements </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Find the hex codes of the main color and go to: </a:t>
            </a:r>
            <a:r>
              <a:rPr lang="en" sz="1500" u="sng">
                <a:solidFill>
                  <a:schemeClr val="hlink"/>
                </a:solidFill>
                <a:latin typeface="Source Code Pro"/>
                <a:ea typeface="Source Code Pro"/>
                <a:cs typeface="Source Code Pro"/>
                <a:sym typeface="Source Code Pro"/>
                <a:hlinkClick r:id="rId4"/>
              </a:rPr>
              <a:t>https://paletton.com/</a:t>
            </a:r>
            <a:r>
              <a:rPr lang="en"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or </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u="sng">
                <a:solidFill>
                  <a:srgbClr val="49009F"/>
                </a:solidFill>
                <a:latin typeface="Source Code Pro"/>
                <a:ea typeface="Source Code Pro"/>
                <a:cs typeface="Source Code Pro"/>
                <a:sym typeface="Source Code Pro"/>
                <a:hlinkClick r:id="rId5">
                  <a:extLst>
                    <a:ext uri="{A12FA001-AC4F-418D-AE19-62706E023703}">
                      <ahyp:hlinkClr xmlns:ahyp="http://schemas.microsoft.com/office/drawing/2018/hyperlinkcolor" val="tx"/>
                    </a:ext>
                  </a:extLst>
                </a:hlinkClick>
              </a:rPr>
              <a:t>https://htmlcolorcodes.com/color-picker/</a:t>
            </a:r>
            <a:r>
              <a:rPr lang="en"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 </a:t>
            </a:r>
            <a:endParaRPr sz="1500">
              <a:latin typeface="Source Code Pro"/>
              <a:ea typeface="Source Code Pro"/>
              <a:cs typeface="Source Code Pro"/>
              <a:sym typeface="Source Code Pro"/>
            </a:endParaRPr>
          </a:p>
        </p:txBody>
      </p:sp>
      <p:sp>
        <p:nvSpPr>
          <p:cNvPr id="326" name="Google Shape;326;p23"/>
          <p:cNvSpPr/>
          <p:nvPr/>
        </p:nvSpPr>
        <p:spPr>
          <a:xfrm>
            <a:off x="7675089" y="1993347"/>
            <a:ext cx="1083347" cy="1005713"/>
          </a:xfrm>
          <a:custGeom>
            <a:avLst/>
            <a:gdLst/>
            <a:ahLst/>
            <a:cxnLst/>
            <a:rect l="l" t="t" r="r" b="b"/>
            <a:pathLst>
              <a:path w="48750" h="80457" extrusionOk="0">
                <a:moveTo>
                  <a:pt x="0" y="17353"/>
                </a:moveTo>
                <a:cubicBezTo>
                  <a:pt x="2898" y="2877"/>
                  <a:pt x="37484" y="-7096"/>
                  <a:pt x="42966" y="6611"/>
                </a:cubicBezTo>
                <a:cubicBezTo>
                  <a:pt x="47879" y="18897"/>
                  <a:pt x="44796" y="33507"/>
                  <a:pt x="41314" y="46272"/>
                </a:cubicBezTo>
                <a:cubicBezTo>
                  <a:pt x="39939" y="51314"/>
                  <a:pt x="37623" y="56075"/>
                  <a:pt x="36356" y="61145"/>
                </a:cubicBezTo>
                <a:cubicBezTo>
                  <a:pt x="35740" y="63608"/>
                  <a:pt x="36498" y="66786"/>
                  <a:pt x="34703" y="68581"/>
                </a:cubicBezTo>
                <a:cubicBezTo>
                  <a:pt x="33654" y="69630"/>
                  <a:pt x="33814" y="65722"/>
                  <a:pt x="33051" y="64450"/>
                </a:cubicBezTo>
                <a:cubicBezTo>
                  <a:pt x="30642" y="60435"/>
                  <a:pt x="31123" y="52056"/>
                  <a:pt x="26441" y="52056"/>
                </a:cubicBezTo>
                <a:cubicBezTo>
                  <a:pt x="23729" y="52056"/>
                  <a:pt x="28533" y="57066"/>
                  <a:pt x="29746" y="59492"/>
                </a:cubicBezTo>
                <a:cubicBezTo>
                  <a:pt x="32979" y="65959"/>
                  <a:pt x="31244" y="75037"/>
                  <a:pt x="36356" y="80149"/>
                </a:cubicBezTo>
                <a:cubicBezTo>
                  <a:pt x="37588" y="81381"/>
                  <a:pt x="37229" y="76749"/>
                  <a:pt x="38008" y="75191"/>
                </a:cubicBezTo>
                <a:cubicBezTo>
                  <a:pt x="39956" y="71296"/>
                  <a:pt x="42832" y="67934"/>
                  <a:pt x="45445" y="64450"/>
                </a:cubicBezTo>
                <a:cubicBezTo>
                  <a:pt x="46503" y="63039"/>
                  <a:pt x="46987" y="60319"/>
                  <a:pt x="48750" y="60319"/>
                </a:cubicBezTo>
              </a:path>
            </a:pathLst>
          </a:custGeom>
          <a:noFill/>
          <a:ln w="19050" cap="flat" cmpd="sng">
            <a:solidFill>
              <a:srgbClr val="000000"/>
            </a:solidFill>
            <a:prstDash val="solid"/>
            <a:round/>
            <a:headEnd type="none" w="med" len="med"/>
            <a:tailEnd type="none" w="med" len="med"/>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ustom Layout 1 1">
  <p:cSld name="CUSTOM_40_1">
    <p:bg>
      <p:bgPr>
        <a:solidFill>
          <a:srgbClr val="FFFFFF"/>
        </a:solidFill>
        <a:effectLst/>
      </p:bgPr>
    </p:bg>
    <p:spTree>
      <p:nvGrpSpPr>
        <p:cNvPr id="1" name="Shape 327"/>
        <p:cNvGrpSpPr/>
        <p:nvPr/>
      </p:nvGrpSpPr>
      <p:grpSpPr>
        <a:xfrm>
          <a:off x="0" y="0"/>
          <a:ext cx="0" cy="0"/>
          <a:chOff x="0" y="0"/>
          <a:chExt cx="0" cy="0"/>
        </a:xfrm>
      </p:grpSpPr>
      <p:sp>
        <p:nvSpPr>
          <p:cNvPr id="328" name="Google Shape;328;p24"/>
          <p:cNvSpPr/>
          <p:nvPr/>
        </p:nvSpPr>
        <p:spPr>
          <a:xfrm>
            <a:off x="6424378" y="984675"/>
            <a:ext cx="2470500" cy="23556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p>
        </p:txBody>
      </p:sp>
      <p:sp>
        <p:nvSpPr>
          <p:cNvPr id="329" name="Google Shape;329;p24"/>
          <p:cNvSpPr txBox="1"/>
          <p:nvPr/>
        </p:nvSpPr>
        <p:spPr>
          <a:xfrm>
            <a:off x="6424377" y="1104825"/>
            <a:ext cx="2470500" cy="4482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2000" b="1">
                <a:solidFill>
                  <a:schemeClr val="dk1"/>
                </a:solidFill>
              </a:rPr>
              <a:t>Title</a:t>
            </a:r>
            <a:endParaRPr sz="2000" b="1">
              <a:solidFill>
                <a:schemeClr val="dk1"/>
              </a:solidFill>
            </a:endParaRPr>
          </a:p>
        </p:txBody>
      </p:sp>
      <p:sp>
        <p:nvSpPr>
          <p:cNvPr id="330" name="Google Shape;330;p24"/>
          <p:cNvSpPr txBox="1"/>
          <p:nvPr/>
        </p:nvSpPr>
        <p:spPr>
          <a:xfrm>
            <a:off x="0" y="464975"/>
            <a:ext cx="9144000" cy="6021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3000">
                <a:latin typeface="Source Code Pro"/>
                <a:ea typeface="Source Code Pro"/>
                <a:cs typeface="Source Code Pro"/>
                <a:sym typeface="Source Code Pro"/>
              </a:rPr>
              <a:t>All Colors</a:t>
            </a:r>
            <a:endParaRPr sz="3000">
              <a:latin typeface="Source Code Pro"/>
              <a:ea typeface="Source Code Pro"/>
              <a:cs typeface="Source Code Pro"/>
              <a:sym typeface="Source Code Pro"/>
            </a:endParaRPr>
          </a:p>
        </p:txBody>
      </p:sp>
      <p:grpSp>
        <p:nvGrpSpPr>
          <p:cNvPr id="331" name="Google Shape;331;p24"/>
          <p:cNvGrpSpPr/>
          <p:nvPr/>
        </p:nvGrpSpPr>
        <p:grpSpPr>
          <a:xfrm>
            <a:off x="287002" y="1199128"/>
            <a:ext cx="6137545" cy="1875605"/>
            <a:chOff x="322873" y="2398255"/>
            <a:chExt cx="6904652" cy="3751211"/>
          </a:xfrm>
        </p:grpSpPr>
        <p:sp>
          <p:nvSpPr>
            <p:cNvPr id="332" name="Google Shape;332;p24"/>
            <p:cNvSpPr/>
            <p:nvPr/>
          </p:nvSpPr>
          <p:spPr>
            <a:xfrm>
              <a:off x="322873" y="4394262"/>
              <a:ext cx="757200" cy="757200"/>
            </a:xfrm>
            <a:prstGeom prst="rect">
              <a:avLst/>
            </a:prstGeom>
            <a:solidFill>
              <a:schemeClr val="dk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33" name="Google Shape;333;p24"/>
            <p:cNvSpPr txBox="1"/>
            <p:nvPr/>
          </p:nvSpPr>
          <p:spPr>
            <a:xfrm>
              <a:off x="1261725" y="4413502"/>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3</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Secondary Color</a:t>
              </a:r>
              <a:endParaRPr sz="1500">
                <a:latin typeface="Source Code Pro"/>
                <a:ea typeface="Source Code Pro"/>
                <a:cs typeface="Source Code Pro"/>
                <a:sym typeface="Source Code Pro"/>
              </a:endParaRPr>
            </a:p>
          </p:txBody>
        </p:sp>
        <p:sp>
          <p:nvSpPr>
            <p:cNvPr id="334" name="Google Shape;334;p24"/>
            <p:cNvSpPr/>
            <p:nvPr/>
          </p:nvSpPr>
          <p:spPr>
            <a:xfrm>
              <a:off x="322873" y="5392266"/>
              <a:ext cx="757200" cy="757200"/>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35" name="Google Shape;335;p24"/>
            <p:cNvSpPr txBox="1"/>
            <p:nvPr/>
          </p:nvSpPr>
          <p:spPr>
            <a:xfrm>
              <a:off x="1261725" y="541150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4</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Neutral Color</a:t>
              </a:r>
              <a:endParaRPr sz="1500">
                <a:latin typeface="Source Code Pro"/>
                <a:ea typeface="Source Code Pro"/>
                <a:cs typeface="Source Code Pro"/>
                <a:sym typeface="Source Code Pro"/>
              </a:endParaRPr>
            </a:p>
          </p:txBody>
        </p:sp>
        <p:sp>
          <p:nvSpPr>
            <p:cNvPr id="336" name="Google Shape;336;p24"/>
            <p:cNvSpPr/>
            <p:nvPr/>
          </p:nvSpPr>
          <p:spPr>
            <a:xfrm>
              <a:off x="322873" y="2398255"/>
              <a:ext cx="757200" cy="757200"/>
            </a:xfrm>
            <a:prstGeom prst="rect">
              <a:avLst/>
            </a:prstGeom>
            <a:solidFill>
              <a:schemeClr val="dk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37" name="Google Shape;337;p24"/>
            <p:cNvSpPr txBox="1"/>
            <p:nvPr/>
          </p:nvSpPr>
          <p:spPr>
            <a:xfrm>
              <a:off x="1261725" y="2417450"/>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1</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Primary Color (Text, Lines, Shapes)</a:t>
              </a:r>
              <a:endParaRPr sz="1500">
                <a:latin typeface="Source Code Pro"/>
                <a:ea typeface="Source Code Pro"/>
                <a:cs typeface="Source Code Pro"/>
                <a:sym typeface="Source Code Pro"/>
              </a:endParaRPr>
            </a:p>
          </p:txBody>
        </p:sp>
        <p:sp>
          <p:nvSpPr>
            <p:cNvPr id="338" name="Google Shape;338;p24"/>
            <p:cNvSpPr/>
            <p:nvPr/>
          </p:nvSpPr>
          <p:spPr>
            <a:xfrm>
              <a:off x="322873" y="3396259"/>
              <a:ext cx="757200" cy="7572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39" name="Google Shape;339;p24"/>
            <p:cNvSpPr txBox="1"/>
            <p:nvPr/>
          </p:nvSpPr>
          <p:spPr>
            <a:xfrm>
              <a:off x="1261725" y="3414825"/>
              <a:ext cx="5965800" cy="7188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b="1">
                  <a:latin typeface="Source Code Pro"/>
                  <a:ea typeface="Source Code Pro"/>
                  <a:cs typeface="Source Code Pro"/>
                  <a:sym typeface="Source Code Pro"/>
                </a:rPr>
                <a:t>Text and background 2</a:t>
              </a:r>
              <a:endParaRPr sz="1500" b="1">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Background Color</a:t>
              </a:r>
              <a:endParaRPr sz="1500">
                <a:latin typeface="Source Code Pro"/>
                <a:ea typeface="Source Code Pro"/>
                <a:cs typeface="Source Code Pro"/>
                <a:sym typeface="Source Code Pro"/>
              </a:endParaRPr>
            </a:p>
          </p:txBody>
        </p:sp>
      </p:grpSp>
      <p:grpSp>
        <p:nvGrpSpPr>
          <p:cNvPr id="340" name="Google Shape;340;p24"/>
          <p:cNvGrpSpPr/>
          <p:nvPr/>
        </p:nvGrpSpPr>
        <p:grpSpPr>
          <a:xfrm>
            <a:off x="286640" y="3450234"/>
            <a:ext cx="8856412" cy="1401179"/>
            <a:chOff x="8262438" y="2252831"/>
            <a:chExt cx="9766665" cy="2746871"/>
          </a:xfrm>
        </p:grpSpPr>
        <p:grpSp>
          <p:nvGrpSpPr>
            <p:cNvPr id="341" name="Google Shape;341;p24"/>
            <p:cNvGrpSpPr/>
            <p:nvPr/>
          </p:nvGrpSpPr>
          <p:grpSpPr>
            <a:xfrm>
              <a:off x="8262438" y="2252831"/>
              <a:ext cx="4533848" cy="837432"/>
              <a:chOff x="5104075" y="4248881"/>
              <a:chExt cx="4533848" cy="837432"/>
            </a:xfrm>
          </p:grpSpPr>
          <p:sp>
            <p:nvSpPr>
              <p:cNvPr id="342" name="Google Shape;342;p24"/>
              <p:cNvSpPr/>
              <p:nvPr/>
            </p:nvSpPr>
            <p:spPr>
              <a:xfrm>
                <a:off x="5104075" y="4268813"/>
                <a:ext cx="817500" cy="817500"/>
              </a:xfrm>
              <a:prstGeom prst="ellipse">
                <a:avLst/>
              </a:prstGeom>
              <a:solidFill>
                <a:schemeClr val="accent1"/>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sp>
            <p:nvSpPr>
              <p:cNvPr id="343" name="Google Shape;343;p24"/>
              <p:cNvSpPr txBox="1"/>
              <p:nvPr/>
            </p:nvSpPr>
            <p:spPr>
              <a:xfrm>
                <a:off x="6086823" y="4248881"/>
                <a:ext cx="3551100" cy="7851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1 - Tertiary Color (RED)</a:t>
                </a:r>
                <a:endParaRPr sz="1500">
                  <a:latin typeface="Source Code Pro"/>
                  <a:ea typeface="Source Code Pro"/>
                  <a:cs typeface="Source Code Pro"/>
                  <a:sym typeface="Source Code Pro"/>
                </a:endParaRPr>
              </a:p>
            </p:txBody>
          </p:sp>
        </p:grpSp>
        <p:grpSp>
          <p:nvGrpSpPr>
            <p:cNvPr id="344" name="Google Shape;344;p24"/>
            <p:cNvGrpSpPr/>
            <p:nvPr/>
          </p:nvGrpSpPr>
          <p:grpSpPr>
            <a:xfrm>
              <a:off x="8262438" y="3227483"/>
              <a:ext cx="4758525" cy="817500"/>
              <a:chOff x="5104075" y="4268813"/>
              <a:chExt cx="4758525" cy="817500"/>
            </a:xfrm>
          </p:grpSpPr>
          <p:sp>
            <p:nvSpPr>
              <p:cNvPr id="345" name="Google Shape;345;p24"/>
              <p:cNvSpPr/>
              <p:nvPr/>
            </p:nvSpPr>
            <p:spPr>
              <a:xfrm>
                <a:off x="5104075" y="4268813"/>
                <a:ext cx="817500" cy="817500"/>
              </a:xfrm>
              <a:prstGeom prst="ellipse">
                <a:avLst/>
              </a:prstGeom>
              <a:solidFill>
                <a:schemeClr val="accent2"/>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sp>
            <p:nvSpPr>
              <p:cNvPr id="346" name="Google Shape;346;p24"/>
              <p:cNvSpPr txBox="1"/>
              <p:nvPr/>
            </p:nvSpPr>
            <p:spPr>
              <a:xfrm>
                <a:off x="6086800" y="4477475"/>
                <a:ext cx="3775800" cy="4002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2 - Tertiary Variant Light Tint (70%)</a:t>
                </a:r>
                <a:endParaRPr sz="1500">
                  <a:latin typeface="Source Code Pro"/>
                  <a:ea typeface="Source Code Pro"/>
                  <a:cs typeface="Source Code Pro"/>
                  <a:sym typeface="Source Code Pro"/>
                </a:endParaRPr>
              </a:p>
            </p:txBody>
          </p:sp>
        </p:grpSp>
        <p:grpSp>
          <p:nvGrpSpPr>
            <p:cNvPr id="347" name="Google Shape;347;p24"/>
            <p:cNvGrpSpPr/>
            <p:nvPr/>
          </p:nvGrpSpPr>
          <p:grpSpPr>
            <a:xfrm>
              <a:off x="8262588" y="4182178"/>
              <a:ext cx="4758636" cy="817500"/>
              <a:chOff x="5104075" y="4268813"/>
              <a:chExt cx="4758636" cy="817500"/>
            </a:xfrm>
          </p:grpSpPr>
          <p:sp>
            <p:nvSpPr>
              <p:cNvPr id="348" name="Google Shape;348;p24"/>
              <p:cNvSpPr/>
              <p:nvPr/>
            </p:nvSpPr>
            <p:spPr>
              <a:xfrm>
                <a:off x="5104075" y="4268813"/>
                <a:ext cx="817500" cy="817500"/>
              </a:xfrm>
              <a:prstGeom prst="ellipse">
                <a:avLst/>
              </a:prstGeom>
              <a:solidFill>
                <a:schemeClr val="accent3"/>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sp>
            <p:nvSpPr>
              <p:cNvPr id="349" name="Google Shape;349;p24"/>
              <p:cNvSpPr txBox="1"/>
              <p:nvPr/>
            </p:nvSpPr>
            <p:spPr>
              <a:xfrm>
                <a:off x="6086911" y="4477486"/>
                <a:ext cx="3775800" cy="4002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3 - Secondary Variant Light Tint (70%)</a:t>
                </a:r>
                <a:endParaRPr sz="1500">
                  <a:latin typeface="Source Code Pro"/>
                  <a:ea typeface="Source Code Pro"/>
                  <a:cs typeface="Source Code Pro"/>
                  <a:sym typeface="Source Code Pro"/>
                </a:endParaRPr>
              </a:p>
            </p:txBody>
          </p:sp>
        </p:grpSp>
        <p:grpSp>
          <p:nvGrpSpPr>
            <p:cNvPr id="350" name="Google Shape;350;p24"/>
            <p:cNvGrpSpPr/>
            <p:nvPr/>
          </p:nvGrpSpPr>
          <p:grpSpPr>
            <a:xfrm>
              <a:off x="13362365" y="2272787"/>
              <a:ext cx="4533821" cy="817500"/>
              <a:chOff x="10204002" y="1404727"/>
              <a:chExt cx="4533821" cy="817500"/>
            </a:xfrm>
          </p:grpSpPr>
          <p:sp>
            <p:nvSpPr>
              <p:cNvPr id="351" name="Google Shape;351;p24"/>
              <p:cNvSpPr txBox="1"/>
              <p:nvPr/>
            </p:nvSpPr>
            <p:spPr>
              <a:xfrm>
                <a:off x="11186723" y="1613378"/>
                <a:ext cx="3551100" cy="4002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4 - Blend of Primary + Secondary</a:t>
                </a:r>
                <a:endParaRPr sz="1500">
                  <a:latin typeface="Source Code Pro"/>
                  <a:ea typeface="Source Code Pro"/>
                  <a:cs typeface="Source Code Pro"/>
                  <a:sym typeface="Source Code Pro"/>
                </a:endParaRPr>
              </a:p>
            </p:txBody>
          </p:sp>
          <p:sp>
            <p:nvSpPr>
              <p:cNvPr id="352" name="Google Shape;352;p24"/>
              <p:cNvSpPr/>
              <p:nvPr/>
            </p:nvSpPr>
            <p:spPr>
              <a:xfrm>
                <a:off x="10204002" y="1404727"/>
                <a:ext cx="817500" cy="817500"/>
              </a:xfrm>
              <a:prstGeom prst="ellipse">
                <a:avLst/>
              </a:prstGeom>
              <a:solidFill>
                <a:schemeClr val="accent4"/>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grpSp>
        <p:grpSp>
          <p:nvGrpSpPr>
            <p:cNvPr id="353" name="Google Shape;353;p24"/>
            <p:cNvGrpSpPr/>
            <p:nvPr/>
          </p:nvGrpSpPr>
          <p:grpSpPr>
            <a:xfrm>
              <a:off x="13362365" y="3227482"/>
              <a:ext cx="4666738" cy="817500"/>
              <a:chOff x="10204002" y="1404727"/>
              <a:chExt cx="4666738" cy="817500"/>
            </a:xfrm>
          </p:grpSpPr>
          <p:sp>
            <p:nvSpPr>
              <p:cNvPr id="354" name="Google Shape;354;p24"/>
              <p:cNvSpPr/>
              <p:nvPr/>
            </p:nvSpPr>
            <p:spPr>
              <a:xfrm>
                <a:off x="10204002" y="1404727"/>
                <a:ext cx="817500" cy="817500"/>
              </a:xfrm>
              <a:prstGeom prst="ellipse">
                <a:avLst/>
              </a:prstGeom>
              <a:solidFill>
                <a:schemeClr val="accent5"/>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sp>
            <p:nvSpPr>
              <p:cNvPr id="355" name="Google Shape;355;p24"/>
              <p:cNvSpPr txBox="1"/>
              <p:nvPr/>
            </p:nvSpPr>
            <p:spPr>
              <a:xfrm>
                <a:off x="11186740" y="1613373"/>
                <a:ext cx="3684000" cy="4002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5 - Blend of Primary + Tertiary</a:t>
                </a:r>
                <a:endParaRPr sz="1500">
                  <a:latin typeface="Source Code Pro"/>
                  <a:ea typeface="Source Code Pro"/>
                  <a:cs typeface="Source Code Pro"/>
                  <a:sym typeface="Source Code Pro"/>
                </a:endParaRPr>
              </a:p>
            </p:txBody>
          </p:sp>
        </p:grpSp>
        <p:grpSp>
          <p:nvGrpSpPr>
            <p:cNvPr id="356" name="Google Shape;356;p24"/>
            <p:cNvGrpSpPr/>
            <p:nvPr/>
          </p:nvGrpSpPr>
          <p:grpSpPr>
            <a:xfrm>
              <a:off x="13362365" y="4182202"/>
              <a:ext cx="4666737" cy="817500"/>
              <a:chOff x="10204002" y="1404727"/>
              <a:chExt cx="4666737" cy="817500"/>
            </a:xfrm>
          </p:grpSpPr>
          <p:sp>
            <p:nvSpPr>
              <p:cNvPr id="357" name="Google Shape;357;p24"/>
              <p:cNvSpPr/>
              <p:nvPr/>
            </p:nvSpPr>
            <p:spPr>
              <a:xfrm>
                <a:off x="10204002" y="1404727"/>
                <a:ext cx="817500" cy="817500"/>
              </a:xfrm>
              <a:prstGeom prst="ellipse">
                <a:avLst/>
              </a:prstGeom>
              <a:solidFill>
                <a:schemeClr val="accent6"/>
              </a:solidFill>
              <a:ln w="9525" cap="flat" cmpd="sng">
                <a:solidFill>
                  <a:srgbClr val="000000"/>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sz="1100">
                  <a:solidFill>
                    <a:srgbClr val="FFFFFF"/>
                  </a:solidFill>
                </a:endParaRPr>
              </a:p>
            </p:txBody>
          </p:sp>
          <p:sp>
            <p:nvSpPr>
              <p:cNvPr id="358" name="Google Shape;358;p24"/>
              <p:cNvSpPr txBox="1"/>
              <p:nvPr/>
            </p:nvSpPr>
            <p:spPr>
              <a:xfrm>
                <a:off x="11186740" y="1613395"/>
                <a:ext cx="3684000" cy="400200"/>
              </a:xfrm>
              <a:prstGeom prst="rect">
                <a:avLst/>
              </a:prstGeom>
              <a:noFill/>
              <a:ln>
                <a:noFill/>
              </a:ln>
            </p:spPr>
            <p:txBody>
              <a:bodyPr spcFirstLastPara="1" wrap="square" lIns="69425" tIns="69425" rIns="69425" bIns="69425" anchor="ctr" anchorCtr="0">
                <a:noAutofit/>
              </a:bodyPr>
              <a:lstStyle/>
              <a:p>
                <a:pPr marL="0" lvl="0" indent="0" algn="l" rtl="0">
                  <a:spcBef>
                    <a:spcPts val="0"/>
                  </a:spcBef>
                  <a:spcAft>
                    <a:spcPts val="0"/>
                  </a:spcAft>
                  <a:buNone/>
                </a:pPr>
                <a:r>
                  <a:rPr lang="en" sz="1500">
                    <a:latin typeface="Source Code Pro"/>
                    <a:ea typeface="Source Code Pro"/>
                    <a:cs typeface="Source Code Pro"/>
                    <a:sym typeface="Source Code Pro"/>
                  </a:rPr>
                  <a:t>ACCENT 6 - Wildcard</a:t>
                </a:r>
                <a:endParaRPr sz="1500">
                  <a:latin typeface="Source Code Pro"/>
                  <a:ea typeface="Source Code Pro"/>
                  <a:cs typeface="Source Code Pro"/>
                  <a:sym typeface="Source Code Pro"/>
                </a:endParaRPr>
              </a:p>
              <a:p>
                <a:pPr marL="0" lvl="0" indent="0" algn="l" rtl="0">
                  <a:spcBef>
                    <a:spcPts val="0"/>
                  </a:spcBef>
                  <a:spcAft>
                    <a:spcPts val="0"/>
                  </a:spcAft>
                  <a:buNone/>
                </a:pPr>
                <a:r>
                  <a:rPr lang="en" sz="1500">
                    <a:latin typeface="Source Code Pro"/>
                    <a:ea typeface="Source Code Pro"/>
                    <a:cs typeface="Source Code Pro"/>
                    <a:sym typeface="Source Code Pro"/>
                  </a:rPr>
                  <a:t>Complementary Color</a:t>
                </a:r>
                <a:endParaRPr sz="1500">
                  <a:latin typeface="Source Code Pro"/>
                  <a:ea typeface="Source Code Pro"/>
                  <a:cs typeface="Source Code Pro"/>
                  <a:sym typeface="Source Code Pro"/>
                </a:endParaRPr>
              </a:p>
            </p:txBody>
          </p:sp>
        </p:grpSp>
      </p:grpSp>
      <p:sp>
        <p:nvSpPr>
          <p:cNvPr id="359" name="Google Shape;359;p24"/>
          <p:cNvSpPr/>
          <p:nvPr/>
        </p:nvSpPr>
        <p:spPr>
          <a:xfrm>
            <a:off x="6727799" y="1119314"/>
            <a:ext cx="430500" cy="225900"/>
          </a:xfrm>
          <a:prstGeom prst="heart">
            <a:avLst/>
          </a:prstGeom>
          <a:solidFill>
            <a:schemeClr val="dk1"/>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cxnSp>
        <p:nvCxnSpPr>
          <p:cNvPr id="360" name="Google Shape;360;p24"/>
          <p:cNvCxnSpPr/>
          <p:nvPr/>
        </p:nvCxnSpPr>
        <p:spPr>
          <a:xfrm>
            <a:off x="7387422" y="1367207"/>
            <a:ext cx="709800" cy="0"/>
          </a:xfrm>
          <a:prstGeom prst="straightConnector1">
            <a:avLst/>
          </a:prstGeom>
          <a:noFill/>
          <a:ln w="76200" cap="flat" cmpd="sng">
            <a:solidFill>
              <a:schemeClr val="dk1"/>
            </a:solidFill>
            <a:prstDash val="solid"/>
            <a:round/>
            <a:headEnd type="none" w="med" len="med"/>
            <a:tailEnd type="none" w="med" len="med"/>
          </a:ln>
        </p:spPr>
      </p:cxnSp>
      <p:sp>
        <p:nvSpPr>
          <p:cNvPr id="361" name="Google Shape;361;p24"/>
          <p:cNvSpPr/>
          <p:nvPr/>
        </p:nvSpPr>
        <p:spPr>
          <a:xfrm>
            <a:off x="6602200" y="1509900"/>
            <a:ext cx="1950600" cy="1097400"/>
          </a:xfrm>
          <a:prstGeom prst="rect">
            <a:avLst/>
          </a:prstGeom>
          <a:solidFill>
            <a:schemeClr val="lt2"/>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62" name="Google Shape;362;p24"/>
          <p:cNvSpPr/>
          <p:nvPr/>
        </p:nvSpPr>
        <p:spPr>
          <a:xfrm>
            <a:off x="6602200" y="2262813"/>
            <a:ext cx="1950600" cy="222900"/>
          </a:xfrm>
          <a:prstGeom prst="rect">
            <a:avLst/>
          </a:prstGeom>
          <a:gradFill>
            <a:gsLst>
              <a:gs pos="0">
                <a:schemeClr val="accent1"/>
              </a:gs>
              <a:gs pos="23000">
                <a:schemeClr val="accent2"/>
              </a:gs>
              <a:gs pos="50000">
                <a:schemeClr val="lt2"/>
              </a:gs>
              <a:gs pos="77000">
                <a:schemeClr val="accent3"/>
              </a:gs>
              <a:gs pos="100000">
                <a:schemeClr val="lt1"/>
              </a:gs>
            </a:gsLst>
            <a:lin ang="0" scaled="0"/>
          </a:gradFill>
          <a:ln w="9525" cap="flat" cmpd="sng">
            <a:solidFill>
              <a:schemeClr val="dk1"/>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602200" y="2740688"/>
            <a:ext cx="1983000" cy="279000"/>
          </a:xfrm>
          <a:prstGeom prst="rect">
            <a:avLst/>
          </a:prstGeom>
          <a:noFill/>
          <a:ln w="38100" cap="flat" cmpd="sng">
            <a:solidFill>
              <a:schemeClr val="dk1"/>
            </a:solidFill>
            <a:prstDash val="solid"/>
            <a:round/>
            <a:headEnd type="none" w="sm" len="sm"/>
            <a:tailEnd type="none" w="sm" len="sm"/>
          </a:ln>
        </p:spPr>
        <p:txBody>
          <a:bodyPr spcFirstLastPara="1" wrap="square" lIns="69425" tIns="69425" rIns="69425" bIns="69425" anchor="ctr" anchorCtr="0">
            <a:noAutofit/>
          </a:bodyPr>
          <a:lstStyle/>
          <a:p>
            <a:pPr marL="0" lvl="0" indent="0" algn="ctr" rtl="0">
              <a:spcBef>
                <a:spcPts val="0"/>
              </a:spcBef>
              <a:spcAft>
                <a:spcPts val="0"/>
              </a:spcAft>
              <a:buNone/>
            </a:pPr>
            <a:r>
              <a:rPr lang="en" sz="1400">
                <a:solidFill>
                  <a:schemeClr val="dk1"/>
                </a:solidFill>
                <a:latin typeface="Chivo ExtraLight"/>
                <a:ea typeface="Chivo ExtraLight"/>
                <a:cs typeface="Chivo ExtraLight"/>
                <a:sym typeface="Chivo ExtraLight"/>
              </a:rPr>
              <a:t>Annotate 4pt line</a:t>
            </a:r>
            <a:r>
              <a:rPr lang="en" sz="1300">
                <a:latin typeface="Chivo ExtraLight"/>
                <a:ea typeface="Chivo ExtraLight"/>
                <a:cs typeface="Chivo ExtraLight"/>
                <a:sym typeface="Chivo ExtraLight"/>
              </a:rPr>
              <a:t> </a:t>
            </a:r>
            <a:endParaRPr sz="1300">
              <a:latin typeface="Chivo ExtraLight"/>
              <a:ea typeface="Chivo ExtraLight"/>
              <a:cs typeface="Chivo ExtraLight"/>
              <a:sym typeface="Chivo ExtraLight"/>
            </a:endParaRPr>
          </a:p>
        </p:txBody>
      </p:sp>
      <p:sp>
        <p:nvSpPr>
          <p:cNvPr id="364" name="Google Shape;364;p24"/>
          <p:cNvSpPr/>
          <p:nvPr/>
        </p:nvSpPr>
        <p:spPr>
          <a:xfrm>
            <a:off x="0" y="2494"/>
            <a:ext cx="9144000" cy="279000"/>
          </a:xfrm>
          <a:prstGeom prst="rect">
            <a:avLst/>
          </a:prstGeom>
          <a:solidFill>
            <a:srgbClr val="666666"/>
          </a:solidFill>
          <a:ln>
            <a:noFill/>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65" name="Google Shape;365;p24"/>
          <p:cNvSpPr txBox="1"/>
          <p:nvPr/>
        </p:nvSpPr>
        <p:spPr>
          <a:xfrm>
            <a:off x="616800" y="-15881"/>
            <a:ext cx="7910400" cy="417300"/>
          </a:xfrm>
          <a:prstGeom prst="rect">
            <a:avLst/>
          </a:prstGeom>
          <a:noFill/>
          <a:ln>
            <a:noFill/>
          </a:ln>
        </p:spPr>
        <p:txBody>
          <a:bodyPr spcFirstLastPara="1" wrap="square" lIns="69425" tIns="69425" rIns="69425" bIns="69425" anchor="t" anchorCtr="0">
            <a:spAutoFit/>
          </a:bodyPr>
          <a:lstStyle/>
          <a:p>
            <a:pPr marL="0" lvl="0" indent="0" algn="ctr" rtl="0">
              <a:spcBef>
                <a:spcPts val="0"/>
              </a:spcBef>
              <a:spcAft>
                <a:spcPts val="0"/>
              </a:spcAft>
              <a:buNone/>
            </a:pPr>
            <a:r>
              <a:rPr lang="en" sz="1800">
                <a:solidFill>
                  <a:srgbClr val="FFFFFF"/>
                </a:solidFill>
                <a:latin typeface="Source Code Pro"/>
                <a:ea typeface="Source Code Pro"/>
                <a:cs typeface="Source Code Pro"/>
                <a:sym typeface="Source Code Pro"/>
              </a:rPr>
              <a:t>READ ONLY SLIDE - No Edit</a:t>
            </a:r>
            <a:endParaRPr sz="1800">
              <a:solidFill>
                <a:srgbClr val="FFFFFF"/>
              </a:solidFill>
              <a:latin typeface="Source Code Pro"/>
              <a:ea typeface="Source Code Pro"/>
              <a:cs typeface="Source Code Pro"/>
              <a:sym typeface="Source Code Pro"/>
            </a:endParaRPr>
          </a:p>
        </p:txBody>
      </p:sp>
      <p:cxnSp>
        <p:nvCxnSpPr>
          <p:cNvPr id="366" name="Google Shape;366;p24"/>
          <p:cNvCxnSpPr/>
          <p:nvPr/>
        </p:nvCxnSpPr>
        <p:spPr>
          <a:xfrm>
            <a:off x="7531844" y="3032325"/>
            <a:ext cx="501600" cy="168900"/>
          </a:xfrm>
          <a:prstGeom prst="curvedConnector3">
            <a:avLst>
              <a:gd name="adj1" fmla="val 50000"/>
            </a:avLst>
          </a:prstGeom>
          <a:noFill/>
          <a:ln w="38100" cap="flat" cmpd="sng">
            <a:solidFill>
              <a:schemeClr val="dk1"/>
            </a:solidFill>
            <a:prstDash val="dash"/>
            <a:round/>
            <a:headEnd type="none" w="med" len="med"/>
            <a:tailEnd type="none" w="med" len="med"/>
          </a:ln>
        </p:spPr>
      </p:cxnSp>
      <p:sp>
        <p:nvSpPr>
          <p:cNvPr id="367" name="Google Shape;367;p24"/>
          <p:cNvSpPr/>
          <p:nvPr/>
        </p:nvSpPr>
        <p:spPr>
          <a:xfrm>
            <a:off x="6784725" y="1708068"/>
            <a:ext cx="1585505" cy="480494"/>
          </a:xfrm>
          <a:custGeom>
            <a:avLst/>
            <a:gdLst/>
            <a:ahLst/>
            <a:cxnLst/>
            <a:rect l="l" t="t" r="r" b="b"/>
            <a:pathLst>
              <a:path w="357297" h="192390" extrusionOk="0">
                <a:moveTo>
                  <a:pt x="14920" y="785"/>
                </a:moveTo>
                <a:lnTo>
                  <a:pt x="188464" y="0"/>
                </a:lnTo>
                <a:lnTo>
                  <a:pt x="221446" y="8638"/>
                </a:lnTo>
                <a:lnTo>
                  <a:pt x="253642" y="23558"/>
                </a:lnTo>
                <a:lnTo>
                  <a:pt x="262279" y="66748"/>
                </a:lnTo>
                <a:lnTo>
                  <a:pt x="354156" y="14920"/>
                </a:lnTo>
                <a:lnTo>
                  <a:pt x="357297" y="41619"/>
                </a:lnTo>
                <a:lnTo>
                  <a:pt x="333739" y="63606"/>
                </a:lnTo>
                <a:lnTo>
                  <a:pt x="303899" y="98943"/>
                </a:lnTo>
                <a:lnTo>
                  <a:pt x="306254" y="115434"/>
                </a:lnTo>
                <a:lnTo>
                  <a:pt x="273273" y="140563"/>
                </a:lnTo>
                <a:lnTo>
                  <a:pt x="283482" y="189249"/>
                </a:lnTo>
                <a:lnTo>
                  <a:pt x="271703" y="192390"/>
                </a:lnTo>
                <a:lnTo>
                  <a:pt x="254427" y="152342"/>
                </a:lnTo>
                <a:lnTo>
                  <a:pt x="211237" y="155483"/>
                </a:lnTo>
                <a:lnTo>
                  <a:pt x="177471" y="159409"/>
                </a:lnTo>
                <a:lnTo>
                  <a:pt x="171188" y="184538"/>
                </a:lnTo>
                <a:lnTo>
                  <a:pt x="142919" y="154697"/>
                </a:lnTo>
                <a:lnTo>
                  <a:pt x="133496" y="160980"/>
                </a:lnTo>
                <a:lnTo>
                  <a:pt x="111508" y="141348"/>
                </a:lnTo>
                <a:lnTo>
                  <a:pt x="87950" y="146060"/>
                </a:lnTo>
                <a:lnTo>
                  <a:pt x="58110" y="135851"/>
                </a:lnTo>
                <a:lnTo>
                  <a:pt x="46331" y="136636"/>
                </a:lnTo>
                <a:lnTo>
                  <a:pt x="24343" y="117005"/>
                </a:lnTo>
                <a:lnTo>
                  <a:pt x="2356" y="74600"/>
                </a:lnTo>
                <a:lnTo>
                  <a:pt x="3927" y="35337"/>
                </a:lnTo>
                <a:lnTo>
                  <a:pt x="0" y="7852"/>
                </a:lnTo>
                <a:close/>
              </a:path>
            </a:pathLst>
          </a:custGeom>
          <a:solidFill>
            <a:schemeClr val="dk2"/>
          </a:solidFill>
          <a:ln w="9525" cap="flat" cmpd="sng">
            <a:solidFill>
              <a:schemeClr val="dk2"/>
            </a:solidFill>
            <a:prstDash val="solid"/>
            <a:round/>
            <a:headEnd type="none" w="med" len="med"/>
            <a:tailEnd type="none" w="med" len="med"/>
          </a:ln>
        </p:spPr>
      </p:sp>
      <p:sp>
        <p:nvSpPr>
          <p:cNvPr id="368" name="Google Shape;368;p24"/>
          <p:cNvSpPr/>
          <p:nvPr/>
        </p:nvSpPr>
        <p:spPr>
          <a:xfrm>
            <a:off x="7227219" y="1855067"/>
            <a:ext cx="279000" cy="1569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69" name="Google Shape;369;p24"/>
          <p:cNvSpPr/>
          <p:nvPr/>
        </p:nvSpPr>
        <p:spPr>
          <a:xfrm>
            <a:off x="7621221" y="1845307"/>
            <a:ext cx="194400" cy="1095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
        <p:nvSpPr>
          <p:cNvPr id="370" name="Google Shape;370;p24"/>
          <p:cNvSpPr/>
          <p:nvPr/>
        </p:nvSpPr>
        <p:spPr>
          <a:xfrm>
            <a:off x="6862912" y="1728362"/>
            <a:ext cx="329700" cy="185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69425" tIns="69425" rIns="69425" bIns="69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with Picture">
  <p:cSld name="CUSTOM_35">
    <p:bg>
      <p:bgPr>
        <a:solidFill>
          <a:schemeClr val="lt2"/>
        </a:solidFill>
        <a:effectLst/>
      </p:bgPr>
    </p:bg>
    <p:spTree>
      <p:nvGrpSpPr>
        <p:cNvPr id="1" name="Shape 407"/>
        <p:cNvGrpSpPr/>
        <p:nvPr/>
      </p:nvGrpSpPr>
      <p:grpSpPr>
        <a:xfrm>
          <a:off x="0" y="0"/>
          <a:ext cx="0" cy="0"/>
          <a:chOff x="0" y="0"/>
          <a:chExt cx="0" cy="0"/>
        </a:xfrm>
      </p:grpSpPr>
      <p:sp>
        <p:nvSpPr>
          <p:cNvPr id="408" name="Google Shape;408;p26"/>
          <p:cNvSpPr txBox="1">
            <a:spLocks noGrp="1"/>
          </p:cNvSpPr>
          <p:nvPr>
            <p:ph type="ctrTitle"/>
          </p:nvPr>
        </p:nvSpPr>
        <p:spPr>
          <a:xfrm>
            <a:off x="708400" y="3044900"/>
            <a:ext cx="7727100" cy="1144200"/>
          </a:xfrm>
          <a:prstGeom prst="rect">
            <a:avLst/>
          </a:prstGeom>
        </p:spPr>
        <p:txBody>
          <a:bodyPr spcFirstLastPara="1" wrap="square" lIns="0" tIns="0" rIns="0" bIns="0"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09" name="Google Shape;409;p26"/>
          <p:cNvSpPr txBox="1">
            <a:spLocks noGrp="1"/>
          </p:cNvSpPr>
          <p:nvPr>
            <p:ph type="subTitle" idx="1"/>
          </p:nvPr>
        </p:nvSpPr>
        <p:spPr>
          <a:xfrm>
            <a:off x="311733" y="4290838"/>
            <a:ext cx="8520600" cy="760800"/>
          </a:xfrm>
          <a:prstGeom prst="rect">
            <a:avLst/>
          </a:prstGeom>
        </p:spPr>
        <p:txBody>
          <a:bodyPr spcFirstLastPara="1" wrap="square" lIns="69425" tIns="69425" rIns="69425" bIns="69425" anchor="t"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410" name="Google Shape;410;p26"/>
          <p:cNvSpPr>
            <a:spLocks noGrp="1"/>
          </p:cNvSpPr>
          <p:nvPr>
            <p:ph type="pic" idx="2"/>
          </p:nvPr>
        </p:nvSpPr>
        <p:spPr>
          <a:xfrm>
            <a:off x="2133600" y="222425"/>
            <a:ext cx="2743200" cy="27432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icture (Full)">
  <p:cSld name="CUSTOM_37">
    <p:spTree>
      <p:nvGrpSpPr>
        <p:cNvPr id="1" name="Shape 411"/>
        <p:cNvGrpSpPr/>
        <p:nvPr/>
      </p:nvGrpSpPr>
      <p:grpSpPr>
        <a:xfrm>
          <a:off x="0" y="0"/>
          <a:ext cx="0" cy="0"/>
          <a:chOff x="0" y="0"/>
          <a:chExt cx="0" cy="0"/>
        </a:xfrm>
      </p:grpSpPr>
      <p:sp>
        <p:nvSpPr>
          <p:cNvPr id="412" name="Google Shape;412;p27"/>
          <p:cNvSpPr>
            <a:spLocks noGrp="1"/>
          </p:cNvSpPr>
          <p:nvPr>
            <p:ph type="pic" idx="2"/>
          </p:nvPr>
        </p:nvSpPr>
        <p:spPr>
          <a:xfrm>
            <a:off x="0" y="0"/>
            <a:ext cx="5143500" cy="51435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fographic">
  <p:cSld name="CUSTOM_37_1">
    <p:spTree>
      <p:nvGrpSpPr>
        <p:cNvPr id="1" name="Shape 413"/>
        <p:cNvGrpSpPr/>
        <p:nvPr/>
      </p:nvGrpSpPr>
      <p:grpSpPr>
        <a:xfrm>
          <a:off x="0" y="0"/>
          <a:ext cx="0" cy="0"/>
          <a:chOff x="0" y="0"/>
          <a:chExt cx="0" cy="0"/>
        </a:xfrm>
      </p:grpSpPr>
      <p:sp>
        <p:nvSpPr>
          <p:cNvPr id="414" name="Google Shape;414;p28"/>
          <p:cNvSpPr txBox="1">
            <a:spLocks noGrp="1"/>
          </p:cNvSpPr>
          <p:nvPr>
            <p:ph type="title"/>
          </p:nvPr>
        </p:nvSpPr>
        <p:spPr>
          <a:xfrm>
            <a:off x="257067" y="115325"/>
            <a:ext cx="8629800" cy="778500"/>
          </a:xfrm>
          <a:prstGeom prst="rect">
            <a:avLst/>
          </a:prstGeom>
        </p:spPr>
        <p:txBody>
          <a:bodyPr spcFirstLastPara="1" wrap="square" lIns="69425" tIns="69425" rIns="69425" bIns="69425" anchor="ctr" anchorCtr="0">
            <a:noAutofit/>
          </a:bodyPr>
          <a:lstStyle>
            <a:lvl1pPr lvl="0" algn="ctr"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415" name="Google Shape;415;p28"/>
          <p:cNvSpPr txBox="1">
            <a:spLocks noGrp="1"/>
          </p:cNvSpPr>
          <p:nvPr>
            <p:ph type="body" idx="1"/>
          </p:nvPr>
        </p:nvSpPr>
        <p:spPr>
          <a:xfrm>
            <a:off x="267556" y="4570838"/>
            <a:ext cx="8482800" cy="485400"/>
          </a:xfrm>
          <a:prstGeom prst="rect">
            <a:avLst/>
          </a:prstGeom>
          <a:noFill/>
          <a:ln>
            <a:noFill/>
          </a:ln>
        </p:spPr>
        <p:txBody>
          <a:bodyPr spcFirstLastPara="1" wrap="square" lIns="69425" tIns="69425" rIns="69425" bIns="69425" anchor="t" anchorCtr="0">
            <a:noAutofit/>
          </a:bodyPr>
          <a:lstStyle>
            <a:lvl1pPr marL="457200" lvl="0"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1pPr>
            <a:lvl2pPr marL="914400" lvl="1"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2pPr>
            <a:lvl3pPr marL="1371600" lvl="2"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3pPr>
            <a:lvl4pPr marL="1828800" lvl="3"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4pPr>
            <a:lvl5pPr marL="2286000" lvl="4"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5pPr>
            <a:lvl6pPr marL="2743200" lvl="5"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6pPr>
            <a:lvl7pPr marL="3200400" lvl="6"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7pPr>
            <a:lvl8pPr marL="3657600" lvl="7"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8pPr>
            <a:lvl9pPr marL="4114800" lvl="8" indent="-317500" algn="ctr" rtl="0">
              <a:spcBef>
                <a:spcPts val="0"/>
              </a:spcBef>
              <a:spcAft>
                <a:spcPts val="0"/>
              </a:spcAft>
              <a:buClr>
                <a:schemeClr val="dk1"/>
              </a:buClr>
              <a:buSzPts val="1400"/>
              <a:buFont typeface="Chivo Thin"/>
              <a:buChar char="■"/>
              <a:defRPr sz="1400" i="1">
                <a:solidFill>
                  <a:schemeClr val="dk1"/>
                </a:solidFill>
                <a:latin typeface="Chivo Thin"/>
                <a:ea typeface="Chivo Thin"/>
                <a:cs typeface="Chivo Thin"/>
                <a:sym typeface="Chivo Thin"/>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uthors">
  <p:cSld name="CUSTOM_36">
    <p:bg>
      <p:bgPr>
        <a:solidFill>
          <a:schemeClr val="lt2"/>
        </a:solidFill>
        <a:effectLst/>
      </p:bgPr>
    </p:bg>
    <p:spTree>
      <p:nvGrpSpPr>
        <p:cNvPr id="1" name="Shape 416"/>
        <p:cNvGrpSpPr/>
        <p:nvPr/>
      </p:nvGrpSpPr>
      <p:grpSpPr>
        <a:xfrm>
          <a:off x="0" y="0"/>
          <a:ext cx="0" cy="0"/>
          <a:chOff x="0" y="0"/>
          <a:chExt cx="0" cy="0"/>
        </a:xfrm>
      </p:grpSpPr>
      <p:sp>
        <p:nvSpPr>
          <p:cNvPr id="417" name="Google Shape;417;p29"/>
          <p:cNvSpPr txBox="1">
            <a:spLocks noGrp="1"/>
          </p:cNvSpPr>
          <p:nvPr>
            <p:ph type="ctrTitle"/>
          </p:nvPr>
        </p:nvSpPr>
        <p:spPr>
          <a:xfrm>
            <a:off x="311711" y="211175"/>
            <a:ext cx="8685300" cy="872400"/>
          </a:xfrm>
          <a:prstGeom prst="rect">
            <a:avLst/>
          </a:prstGeom>
        </p:spPr>
        <p:txBody>
          <a:bodyPr spcFirstLastPara="1" wrap="square" lIns="69425" tIns="69425" rIns="69425" bIns="69425" anchor="b" anchorCtr="0">
            <a:noAutofit/>
          </a:bodyPr>
          <a:lstStyle>
            <a:lvl1pPr lvl="0" algn="r" rtl="0">
              <a:spcBef>
                <a:spcPts val="0"/>
              </a:spcBef>
              <a:spcAft>
                <a:spcPts val="0"/>
              </a:spcAft>
              <a:buSzPts val="5600"/>
              <a:buNone/>
              <a:defRPr sz="5600"/>
            </a:lvl1pPr>
            <a:lvl2pPr lvl="1" algn="r" rtl="0">
              <a:spcBef>
                <a:spcPts val="0"/>
              </a:spcBef>
              <a:spcAft>
                <a:spcPts val="0"/>
              </a:spcAft>
              <a:buSzPts val="5600"/>
              <a:buNone/>
              <a:defRPr sz="5600"/>
            </a:lvl2pPr>
            <a:lvl3pPr lvl="2" algn="r" rtl="0">
              <a:spcBef>
                <a:spcPts val="0"/>
              </a:spcBef>
              <a:spcAft>
                <a:spcPts val="0"/>
              </a:spcAft>
              <a:buSzPts val="5600"/>
              <a:buNone/>
              <a:defRPr sz="5600"/>
            </a:lvl3pPr>
            <a:lvl4pPr lvl="3" algn="r" rtl="0">
              <a:spcBef>
                <a:spcPts val="0"/>
              </a:spcBef>
              <a:spcAft>
                <a:spcPts val="0"/>
              </a:spcAft>
              <a:buSzPts val="5600"/>
              <a:buNone/>
              <a:defRPr sz="5600"/>
            </a:lvl4pPr>
            <a:lvl5pPr lvl="4" algn="r" rtl="0">
              <a:spcBef>
                <a:spcPts val="0"/>
              </a:spcBef>
              <a:spcAft>
                <a:spcPts val="0"/>
              </a:spcAft>
              <a:buSzPts val="5600"/>
              <a:buNone/>
              <a:defRPr sz="5600"/>
            </a:lvl5pPr>
            <a:lvl6pPr lvl="5" algn="r" rtl="0">
              <a:spcBef>
                <a:spcPts val="0"/>
              </a:spcBef>
              <a:spcAft>
                <a:spcPts val="0"/>
              </a:spcAft>
              <a:buSzPts val="5600"/>
              <a:buNone/>
              <a:defRPr sz="5600"/>
            </a:lvl6pPr>
            <a:lvl7pPr lvl="6" algn="r" rtl="0">
              <a:spcBef>
                <a:spcPts val="0"/>
              </a:spcBef>
              <a:spcAft>
                <a:spcPts val="0"/>
              </a:spcAft>
              <a:buSzPts val="5600"/>
              <a:buNone/>
              <a:defRPr sz="5600"/>
            </a:lvl7pPr>
            <a:lvl8pPr lvl="7" algn="r" rtl="0">
              <a:spcBef>
                <a:spcPts val="0"/>
              </a:spcBef>
              <a:spcAft>
                <a:spcPts val="0"/>
              </a:spcAft>
              <a:buSzPts val="5600"/>
              <a:buNone/>
              <a:defRPr sz="5600"/>
            </a:lvl8pPr>
            <a:lvl9pPr lvl="8" algn="r" rtl="0">
              <a:spcBef>
                <a:spcPts val="0"/>
              </a:spcBef>
              <a:spcAft>
                <a:spcPts val="0"/>
              </a:spcAft>
              <a:buSzPts val="5600"/>
              <a:buNone/>
              <a:defRPr sz="5600"/>
            </a:lvl9pPr>
          </a:lstStyle>
          <a:p>
            <a:endParaRPr/>
          </a:p>
        </p:txBody>
      </p:sp>
      <p:sp>
        <p:nvSpPr>
          <p:cNvPr id="418" name="Google Shape;418;p29"/>
          <p:cNvSpPr txBox="1">
            <a:spLocks noGrp="1"/>
          </p:cNvSpPr>
          <p:nvPr>
            <p:ph type="subTitle" idx="1"/>
          </p:nvPr>
        </p:nvSpPr>
        <p:spPr>
          <a:xfrm>
            <a:off x="1985176" y="1533934"/>
            <a:ext cx="2511600" cy="704100"/>
          </a:xfrm>
          <a:prstGeom prst="rect">
            <a:avLst/>
          </a:prstGeom>
        </p:spPr>
        <p:txBody>
          <a:bodyPr spcFirstLastPara="1" wrap="square" lIns="69425" tIns="69425" rIns="69425" bIns="69425" anchor="ctr" anchorCtr="0">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cxnSp>
        <p:nvCxnSpPr>
          <p:cNvPr id="419" name="Google Shape;419;p29"/>
          <p:cNvCxnSpPr/>
          <p:nvPr/>
        </p:nvCxnSpPr>
        <p:spPr>
          <a:xfrm>
            <a:off x="826378" y="1157294"/>
            <a:ext cx="8387700" cy="0"/>
          </a:xfrm>
          <a:prstGeom prst="straightConnector1">
            <a:avLst/>
          </a:prstGeom>
          <a:noFill/>
          <a:ln w="76200" cap="flat" cmpd="sng">
            <a:solidFill>
              <a:schemeClr val="dk1"/>
            </a:solidFill>
            <a:prstDash val="solid"/>
            <a:round/>
            <a:headEnd type="none" w="med" len="med"/>
            <a:tailEnd type="none" w="med" len="med"/>
          </a:ln>
        </p:spPr>
      </p:cxnSp>
      <p:sp>
        <p:nvSpPr>
          <p:cNvPr id="420" name="Google Shape;420;p29"/>
          <p:cNvSpPr>
            <a:spLocks noGrp="1"/>
          </p:cNvSpPr>
          <p:nvPr>
            <p:ph type="pic" idx="2"/>
          </p:nvPr>
        </p:nvSpPr>
        <p:spPr>
          <a:xfrm>
            <a:off x="4656222" y="3296056"/>
            <a:ext cx="658500" cy="658500"/>
          </a:xfrm>
          <a:prstGeom prst="ellipse">
            <a:avLst/>
          </a:prstGeom>
          <a:noFill/>
          <a:ln w="38100" cap="flat" cmpd="sng">
            <a:solidFill>
              <a:schemeClr val="lt2"/>
            </a:solidFill>
            <a:prstDash val="solid"/>
            <a:round/>
            <a:headEnd type="none" w="sm" len="sm"/>
            <a:tailEnd type="none" w="sm" len="sm"/>
          </a:ln>
        </p:spPr>
      </p:sp>
      <p:sp>
        <p:nvSpPr>
          <p:cNvPr id="421" name="Google Shape;421;p29"/>
          <p:cNvSpPr>
            <a:spLocks noGrp="1"/>
          </p:cNvSpPr>
          <p:nvPr>
            <p:ph type="pic" idx="3"/>
          </p:nvPr>
        </p:nvSpPr>
        <p:spPr>
          <a:xfrm>
            <a:off x="4656222" y="2427247"/>
            <a:ext cx="658500" cy="658500"/>
          </a:xfrm>
          <a:prstGeom prst="ellipse">
            <a:avLst/>
          </a:prstGeom>
          <a:noFill/>
          <a:ln w="38100" cap="flat" cmpd="sng">
            <a:solidFill>
              <a:schemeClr val="lt2"/>
            </a:solidFill>
            <a:prstDash val="solid"/>
            <a:round/>
            <a:headEnd type="none" w="sm" len="sm"/>
            <a:tailEnd type="none" w="sm" len="sm"/>
          </a:ln>
        </p:spPr>
      </p:sp>
      <p:sp>
        <p:nvSpPr>
          <p:cNvPr id="422" name="Google Shape;422;p29"/>
          <p:cNvSpPr>
            <a:spLocks noGrp="1"/>
          </p:cNvSpPr>
          <p:nvPr>
            <p:ph type="pic" idx="4"/>
          </p:nvPr>
        </p:nvSpPr>
        <p:spPr>
          <a:xfrm>
            <a:off x="640756" y="2427247"/>
            <a:ext cx="658500" cy="658500"/>
          </a:xfrm>
          <a:prstGeom prst="ellipse">
            <a:avLst/>
          </a:prstGeom>
          <a:noFill/>
          <a:ln w="38100" cap="flat" cmpd="sng">
            <a:solidFill>
              <a:schemeClr val="lt2"/>
            </a:solidFill>
            <a:prstDash val="solid"/>
            <a:round/>
            <a:headEnd type="none" w="sm" len="sm"/>
            <a:tailEnd type="none" w="sm" len="sm"/>
          </a:ln>
        </p:spPr>
      </p:sp>
      <p:sp>
        <p:nvSpPr>
          <p:cNvPr id="423" name="Google Shape;423;p29"/>
          <p:cNvSpPr>
            <a:spLocks noGrp="1"/>
          </p:cNvSpPr>
          <p:nvPr>
            <p:ph type="pic" idx="5"/>
          </p:nvPr>
        </p:nvSpPr>
        <p:spPr>
          <a:xfrm>
            <a:off x="640756" y="3296056"/>
            <a:ext cx="658500" cy="658500"/>
          </a:xfrm>
          <a:prstGeom prst="ellipse">
            <a:avLst/>
          </a:prstGeom>
          <a:noFill/>
          <a:ln w="38100" cap="flat" cmpd="sng">
            <a:solidFill>
              <a:schemeClr val="lt2"/>
            </a:solidFill>
            <a:prstDash val="solid"/>
            <a:round/>
            <a:headEnd type="none" w="sm" len="sm"/>
            <a:tailEnd type="none" w="sm" len="sm"/>
          </a:ln>
        </p:spPr>
      </p:sp>
      <p:sp>
        <p:nvSpPr>
          <p:cNvPr id="424" name="Google Shape;424;p29"/>
          <p:cNvSpPr>
            <a:spLocks noGrp="1"/>
          </p:cNvSpPr>
          <p:nvPr>
            <p:ph type="pic" idx="6"/>
          </p:nvPr>
        </p:nvSpPr>
        <p:spPr>
          <a:xfrm>
            <a:off x="4656222" y="1562352"/>
            <a:ext cx="658500" cy="658500"/>
          </a:xfrm>
          <a:prstGeom prst="ellipse">
            <a:avLst/>
          </a:prstGeom>
          <a:noFill/>
          <a:ln w="38100" cap="flat" cmpd="sng">
            <a:solidFill>
              <a:schemeClr val="lt2"/>
            </a:solidFill>
            <a:prstDash val="solid"/>
            <a:round/>
            <a:headEnd type="none" w="sm" len="sm"/>
            <a:tailEnd type="none" w="sm" len="sm"/>
          </a:ln>
        </p:spPr>
      </p:sp>
      <p:sp>
        <p:nvSpPr>
          <p:cNvPr id="425" name="Google Shape;425;p29"/>
          <p:cNvSpPr>
            <a:spLocks noGrp="1"/>
          </p:cNvSpPr>
          <p:nvPr>
            <p:ph type="pic" idx="7"/>
          </p:nvPr>
        </p:nvSpPr>
        <p:spPr>
          <a:xfrm>
            <a:off x="640756" y="1562352"/>
            <a:ext cx="658500" cy="658500"/>
          </a:xfrm>
          <a:prstGeom prst="ellipse">
            <a:avLst/>
          </a:prstGeom>
          <a:noFill/>
          <a:ln w="38100" cap="flat" cmpd="sng">
            <a:solidFill>
              <a:schemeClr val="lt2"/>
            </a:solidFill>
            <a:prstDash val="solid"/>
            <a:round/>
            <a:headEnd type="none" w="sm" len="sm"/>
            <a:tailEnd type="none" w="sm" len="sm"/>
          </a:ln>
        </p:spPr>
      </p:sp>
      <p:sp>
        <p:nvSpPr>
          <p:cNvPr id="426" name="Google Shape;426;p29"/>
          <p:cNvSpPr txBox="1">
            <a:spLocks noGrp="1"/>
          </p:cNvSpPr>
          <p:nvPr>
            <p:ph type="subTitle" idx="8"/>
          </p:nvPr>
        </p:nvSpPr>
        <p:spPr>
          <a:xfrm>
            <a:off x="1985176" y="2403769"/>
            <a:ext cx="2511600" cy="704100"/>
          </a:xfrm>
          <a:prstGeom prst="rect">
            <a:avLst/>
          </a:prstGeom>
        </p:spPr>
        <p:txBody>
          <a:bodyPr spcFirstLastPara="1" wrap="square" lIns="69425" tIns="69425" rIns="69425" bIns="69425" anchor="ctr" anchorCtr="0">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427" name="Google Shape;427;p29"/>
          <p:cNvSpPr txBox="1">
            <a:spLocks noGrp="1"/>
          </p:cNvSpPr>
          <p:nvPr>
            <p:ph type="subTitle" idx="9"/>
          </p:nvPr>
        </p:nvSpPr>
        <p:spPr>
          <a:xfrm>
            <a:off x="1977954" y="3279925"/>
            <a:ext cx="2511600" cy="704100"/>
          </a:xfrm>
          <a:prstGeom prst="rect">
            <a:avLst/>
          </a:prstGeom>
        </p:spPr>
        <p:txBody>
          <a:bodyPr spcFirstLastPara="1" wrap="square" lIns="69425" tIns="69425" rIns="69425" bIns="69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8" name="Google Shape;428;p29"/>
          <p:cNvSpPr txBox="1">
            <a:spLocks noGrp="1"/>
          </p:cNvSpPr>
          <p:nvPr>
            <p:ph type="subTitle" idx="13"/>
          </p:nvPr>
        </p:nvSpPr>
        <p:spPr>
          <a:xfrm>
            <a:off x="6007501" y="3279925"/>
            <a:ext cx="2511600" cy="704100"/>
          </a:xfrm>
          <a:prstGeom prst="rect">
            <a:avLst/>
          </a:prstGeom>
          <a:noFill/>
          <a:ln>
            <a:noFill/>
          </a:ln>
        </p:spPr>
        <p:txBody>
          <a:bodyPr spcFirstLastPara="1" wrap="square" lIns="69425" tIns="69425" rIns="69425" bIns="69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29" name="Google Shape;429;p29"/>
          <p:cNvSpPr txBox="1">
            <a:spLocks noGrp="1"/>
          </p:cNvSpPr>
          <p:nvPr>
            <p:ph type="subTitle" idx="14"/>
          </p:nvPr>
        </p:nvSpPr>
        <p:spPr>
          <a:xfrm>
            <a:off x="6007501" y="2403769"/>
            <a:ext cx="2511600" cy="704100"/>
          </a:xfrm>
          <a:prstGeom prst="rect">
            <a:avLst/>
          </a:prstGeom>
        </p:spPr>
        <p:txBody>
          <a:bodyPr spcFirstLastPara="1" wrap="square" lIns="69425" tIns="69425" rIns="69425" bIns="69425" anchor="ctr" anchorCtr="0">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430" name="Google Shape;430;p29"/>
          <p:cNvSpPr txBox="1">
            <a:spLocks noGrp="1"/>
          </p:cNvSpPr>
          <p:nvPr>
            <p:ph type="subTitle" idx="15"/>
          </p:nvPr>
        </p:nvSpPr>
        <p:spPr>
          <a:xfrm>
            <a:off x="6007501" y="1533934"/>
            <a:ext cx="2511600" cy="704100"/>
          </a:xfrm>
          <a:prstGeom prst="rect">
            <a:avLst/>
          </a:prstGeom>
        </p:spPr>
        <p:txBody>
          <a:bodyPr spcFirstLastPara="1" wrap="square" lIns="69425" tIns="69425" rIns="69425" bIns="69425" anchor="ctr" anchorCtr="0">
            <a:noAutofit/>
          </a:bodyPr>
          <a:lstStyle>
            <a:lvl1pPr lvl="0" rtl="0">
              <a:lnSpc>
                <a:spcPct val="100000"/>
              </a:lnSpc>
              <a:spcBef>
                <a:spcPts val="0"/>
              </a:spcBef>
              <a:spcAft>
                <a:spcPts val="0"/>
              </a:spcAft>
              <a:buSzPts val="2000"/>
              <a:buNone/>
              <a:defRPr sz="20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a:endParaRPr/>
          </a:p>
        </p:txBody>
      </p:sp>
      <p:sp>
        <p:nvSpPr>
          <p:cNvPr id="431" name="Google Shape;431;p29"/>
          <p:cNvSpPr>
            <a:spLocks noGrp="1"/>
          </p:cNvSpPr>
          <p:nvPr>
            <p:ph type="pic" idx="16"/>
          </p:nvPr>
        </p:nvSpPr>
        <p:spPr>
          <a:xfrm>
            <a:off x="4656222" y="4172356"/>
            <a:ext cx="658500" cy="658500"/>
          </a:xfrm>
          <a:prstGeom prst="ellipse">
            <a:avLst/>
          </a:prstGeom>
          <a:noFill/>
          <a:ln w="38100" cap="flat" cmpd="sng">
            <a:solidFill>
              <a:schemeClr val="lt2"/>
            </a:solidFill>
            <a:prstDash val="solid"/>
            <a:round/>
            <a:headEnd type="none" w="sm" len="sm"/>
            <a:tailEnd type="none" w="sm" len="sm"/>
          </a:ln>
        </p:spPr>
      </p:sp>
      <p:sp>
        <p:nvSpPr>
          <p:cNvPr id="432" name="Google Shape;432;p29"/>
          <p:cNvSpPr>
            <a:spLocks noGrp="1"/>
          </p:cNvSpPr>
          <p:nvPr>
            <p:ph type="pic" idx="17"/>
          </p:nvPr>
        </p:nvSpPr>
        <p:spPr>
          <a:xfrm>
            <a:off x="640756" y="4172356"/>
            <a:ext cx="658500" cy="658500"/>
          </a:xfrm>
          <a:prstGeom prst="ellipse">
            <a:avLst/>
          </a:prstGeom>
          <a:noFill/>
          <a:ln w="38100" cap="flat" cmpd="sng">
            <a:solidFill>
              <a:schemeClr val="lt2"/>
            </a:solidFill>
            <a:prstDash val="solid"/>
            <a:round/>
            <a:headEnd type="none" w="sm" len="sm"/>
            <a:tailEnd type="none" w="sm" len="sm"/>
          </a:ln>
        </p:spPr>
      </p:sp>
      <p:sp>
        <p:nvSpPr>
          <p:cNvPr id="433" name="Google Shape;433;p29"/>
          <p:cNvSpPr txBox="1">
            <a:spLocks noGrp="1"/>
          </p:cNvSpPr>
          <p:nvPr>
            <p:ph type="subTitle" idx="18"/>
          </p:nvPr>
        </p:nvSpPr>
        <p:spPr>
          <a:xfrm>
            <a:off x="1977954" y="4156225"/>
            <a:ext cx="2511600" cy="704100"/>
          </a:xfrm>
          <a:prstGeom prst="rect">
            <a:avLst/>
          </a:prstGeom>
        </p:spPr>
        <p:txBody>
          <a:bodyPr spcFirstLastPara="1" wrap="square" lIns="69425" tIns="69425" rIns="69425" bIns="69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434" name="Google Shape;434;p29"/>
          <p:cNvSpPr txBox="1">
            <a:spLocks noGrp="1"/>
          </p:cNvSpPr>
          <p:nvPr>
            <p:ph type="subTitle" idx="19"/>
          </p:nvPr>
        </p:nvSpPr>
        <p:spPr>
          <a:xfrm>
            <a:off x="6007501" y="4156225"/>
            <a:ext cx="2511600" cy="704100"/>
          </a:xfrm>
          <a:prstGeom prst="rect">
            <a:avLst/>
          </a:prstGeom>
          <a:noFill/>
          <a:ln>
            <a:noFill/>
          </a:ln>
        </p:spPr>
        <p:txBody>
          <a:bodyPr spcFirstLastPara="1" wrap="square" lIns="69425" tIns="69425" rIns="69425" bIns="69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Title" type="title">
  <p:cSld name="TITLE">
    <p:spTree>
      <p:nvGrpSpPr>
        <p:cNvPr id="1" name="Shape 435"/>
        <p:cNvGrpSpPr/>
        <p:nvPr/>
      </p:nvGrpSpPr>
      <p:grpSpPr>
        <a:xfrm>
          <a:off x="0" y="0"/>
          <a:ext cx="0" cy="0"/>
          <a:chOff x="0" y="0"/>
          <a:chExt cx="0" cy="0"/>
        </a:xfrm>
      </p:grpSpPr>
      <p:sp>
        <p:nvSpPr>
          <p:cNvPr id="436" name="Google Shape;436;p30"/>
          <p:cNvSpPr txBox="1">
            <a:spLocks noGrp="1"/>
          </p:cNvSpPr>
          <p:nvPr>
            <p:ph type="ctrTitle"/>
          </p:nvPr>
        </p:nvSpPr>
        <p:spPr>
          <a:xfrm>
            <a:off x="311708" y="592175"/>
            <a:ext cx="8520600" cy="2052600"/>
          </a:xfrm>
          <a:prstGeom prst="rect">
            <a:avLst/>
          </a:prstGeom>
        </p:spPr>
        <p:txBody>
          <a:bodyPr spcFirstLastPara="1" wrap="square" lIns="69425" tIns="69425" rIns="69425" bIns="69425" anchor="b" anchorCtr="0">
            <a:noAutofit/>
          </a:bodyPr>
          <a:lstStyle>
            <a:lvl1pPr lvl="0" algn="ctr" rtl="0">
              <a:spcBef>
                <a:spcPts val="0"/>
              </a:spcBef>
              <a:spcAft>
                <a:spcPts val="0"/>
              </a:spcAft>
              <a:buSzPts val="5600"/>
              <a:buNone/>
              <a:defRPr sz="5600"/>
            </a:lvl1pPr>
            <a:lvl2pPr lvl="1" algn="ctr" rtl="0">
              <a:spcBef>
                <a:spcPts val="0"/>
              </a:spcBef>
              <a:spcAft>
                <a:spcPts val="0"/>
              </a:spcAft>
              <a:buSzPts val="5600"/>
              <a:buNone/>
              <a:defRPr sz="5600"/>
            </a:lvl2pPr>
            <a:lvl3pPr lvl="2" algn="ctr" rtl="0">
              <a:spcBef>
                <a:spcPts val="0"/>
              </a:spcBef>
              <a:spcAft>
                <a:spcPts val="0"/>
              </a:spcAft>
              <a:buSzPts val="5600"/>
              <a:buNone/>
              <a:defRPr sz="5600"/>
            </a:lvl3pPr>
            <a:lvl4pPr lvl="3" algn="ctr" rtl="0">
              <a:spcBef>
                <a:spcPts val="0"/>
              </a:spcBef>
              <a:spcAft>
                <a:spcPts val="0"/>
              </a:spcAft>
              <a:buSzPts val="5600"/>
              <a:buNone/>
              <a:defRPr sz="5600"/>
            </a:lvl4pPr>
            <a:lvl5pPr lvl="4" algn="ctr" rtl="0">
              <a:spcBef>
                <a:spcPts val="0"/>
              </a:spcBef>
              <a:spcAft>
                <a:spcPts val="0"/>
              </a:spcAft>
              <a:buSzPts val="5600"/>
              <a:buNone/>
              <a:defRPr sz="5600"/>
            </a:lvl5pPr>
            <a:lvl6pPr lvl="5" algn="ctr" rtl="0">
              <a:spcBef>
                <a:spcPts val="0"/>
              </a:spcBef>
              <a:spcAft>
                <a:spcPts val="0"/>
              </a:spcAft>
              <a:buSzPts val="5600"/>
              <a:buNone/>
              <a:defRPr sz="5600"/>
            </a:lvl6pPr>
            <a:lvl7pPr lvl="6" algn="ctr" rtl="0">
              <a:spcBef>
                <a:spcPts val="0"/>
              </a:spcBef>
              <a:spcAft>
                <a:spcPts val="0"/>
              </a:spcAft>
              <a:buSzPts val="5600"/>
              <a:buNone/>
              <a:defRPr sz="5600"/>
            </a:lvl7pPr>
            <a:lvl8pPr lvl="7" algn="ctr" rtl="0">
              <a:spcBef>
                <a:spcPts val="0"/>
              </a:spcBef>
              <a:spcAft>
                <a:spcPts val="0"/>
              </a:spcAft>
              <a:buSzPts val="5600"/>
              <a:buNone/>
              <a:defRPr sz="5600"/>
            </a:lvl8pPr>
            <a:lvl9pPr lvl="8" algn="ctr" rtl="0">
              <a:spcBef>
                <a:spcPts val="0"/>
              </a:spcBef>
              <a:spcAft>
                <a:spcPts val="0"/>
              </a:spcAft>
              <a:buSzPts val="5600"/>
              <a:buNone/>
              <a:defRPr sz="5600"/>
            </a:lvl9pPr>
          </a:lstStyle>
          <a:p>
            <a:endParaRPr/>
          </a:p>
        </p:txBody>
      </p:sp>
      <p:sp>
        <p:nvSpPr>
          <p:cNvPr id="437" name="Google Shape;437;p30"/>
          <p:cNvSpPr txBox="1">
            <a:spLocks noGrp="1"/>
          </p:cNvSpPr>
          <p:nvPr>
            <p:ph type="subTitle" idx="1"/>
          </p:nvPr>
        </p:nvSpPr>
        <p:spPr>
          <a:xfrm>
            <a:off x="311700" y="2681725"/>
            <a:ext cx="8520600" cy="792600"/>
          </a:xfrm>
          <a:prstGeom prst="rect">
            <a:avLst/>
          </a:prstGeom>
        </p:spPr>
        <p:txBody>
          <a:bodyPr spcFirstLastPara="1" wrap="square" lIns="69425" tIns="69425" rIns="69425" bIns="69425" anchor="t"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pic>
        <p:nvPicPr>
          <p:cNvPr id="438" name="Google Shape;438;p30"/>
          <p:cNvPicPr preferRelativeResize="0"/>
          <p:nvPr/>
        </p:nvPicPr>
        <p:blipFill>
          <a:blip r:embed="rId2">
            <a:alphaModFix/>
          </a:blip>
          <a:stretch>
            <a:fillRect/>
          </a:stretch>
        </p:blipFill>
        <p:spPr>
          <a:xfrm>
            <a:off x="3071567" y="4616050"/>
            <a:ext cx="1687988" cy="3671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one">
  <p:cSld name="CUSTOM_42">
    <p:spTree>
      <p:nvGrpSpPr>
        <p:cNvPr id="1" name="Shape 43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8350" tIns="98350" rIns="98350" bIns="98350"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8350" tIns="98350" rIns="98350" bIns="98350" anchor="t" anchorCtr="0">
            <a:normAutofit/>
          </a:bodyPr>
          <a:lstStyle>
            <a:lvl1pPr marL="457200" lvl="0" indent="-349250">
              <a:spcBef>
                <a:spcPts val="0"/>
              </a:spcBef>
              <a:spcAft>
                <a:spcPts val="0"/>
              </a:spcAft>
              <a:buSzPts val="19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8350" tIns="98350" rIns="98350" bIns="98350"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8350" tIns="98350" rIns="98350" bIns="9835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8350" tIns="98350" rIns="98350" bIns="98350" anchor="t" anchorCtr="0">
            <a:normAutofit/>
          </a:bodyPr>
          <a:lstStyle>
            <a:lvl1pPr marL="457200" lvl="0" indent="-323850">
              <a:spcBef>
                <a:spcPts val="0"/>
              </a:spcBef>
              <a:spcAft>
                <a:spcPts val="0"/>
              </a:spcAft>
              <a:buSzPts val="1500"/>
              <a:buChar char="●"/>
              <a:defRPr sz="15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8350" tIns="98350" rIns="98350" bIns="98350"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8350" tIns="98350" rIns="98350" bIns="98350" anchor="b"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8350" tIns="98350" rIns="98350" bIns="98350" anchor="t" anchorCtr="0">
            <a:normAutofit/>
          </a:bodyPr>
          <a:lstStyle>
            <a:lvl1pPr marL="457200" lvl="0" indent="-311150">
              <a:spcBef>
                <a:spcPts val="0"/>
              </a:spcBef>
              <a:spcAft>
                <a:spcPts val="0"/>
              </a:spcAft>
              <a:buSzPts val="1300"/>
              <a:buChar char="●"/>
              <a:defRPr sz="1300"/>
            </a:lvl1pPr>
            <a:lvl2pPr marL="914400" lvl="1" indent="-311150">
              <a:spcBef>
                <a:spcPts val="0"/>
              </a:spcBef>
              <a:spcAft>
                <a:spcPts val="0"/>
              </a:spcAft>
              <a:buSzPts val="1300"/>
              <a:buChar char="○"/>
              <a:defRPr sz="1300"/>
            </a:lvl2pPr>
            <a:lvl3pPr marL="1371600" lvl="2" indent="-311150">
              <a:spcBef>
                <a:spcPts val="0"/>
              </a:spcBef>
              <a:spcAft>
                <a:spcPts val="0"/>
              </a:spcAft>
              <a:buSzPts val="1300"/>
              <a:buChar char="■"/>
              <a:defRPr sz="1300"/>
            </a:lvl3pPr>
            <a:lvl4pPr marL="1828800" lvl="3" indent="-311150">
              <a:spcBef>
                <a:spcPts val="0"/>
              </a:spcBef>
              <a:spcAft>
                <a:spcPts val="0"/>
              </a:spcAft>
              <a:buSzPts val="1300"/>
              <a:buChar char="●"/>
              <a:defRPr sz="1300"/>
            </a:lvl4pPr>
            <a:lvl5pPr marL="2286000" lvl="4" indent="-311150">
              <a:spcBef>
                <a:spcPts val="0"/>
              </a:spcBef>
              <a:spcAft>
                <a:spcPts val="0"/>
              </a:spcAft>
              <a:buSzPts val="1300"/>
              <a:buChar char="○"/>
              <a:defRPr sz="1300"/>
            </a:lvl5pPr>
            <a:lvl6pPr marL="2743200" lvl="5" indent="-311150">
              <a:spcBef>
                <a:spcPts val="0"/>
              </a:spcBef>
              <a:spcAft>
                <a:spcPts val="0"/>
              </a:spcAft>
              <a:buSzPts val="1300"/>
              <a:buChar char="■"/>
              <a:defRPr sz="1300"/>
            </a:lvl6pPr>
            <a:lvl7pPr marL="3200400" lvl="6" indent="-311150">
              <a:spcBef>
                <a:spcPts val="0"/>
              </a:spcBef>
              <a:spcAft>
                <a:spcPts val="0"/>
              </a:spcAft>
              <a:buSzPts val="1300"/>
              <a:buChar char="●"/>
              <a:defRPr sz="1300"/>
            </a:lvl7pPr>
            <a:lvl8pPr marL="3657600" lvl="7" indent="-311150">
              <a:spcBef>
                <a:spcPts val="0"/>
              </a:spcBef>
              <a:spcAft>
                <a:spcPts val="0"/>
              </a:spcAft>
              <a:buSzPts val="1300"/>
              <a:buChar char="○"/>
              <a:defRPr sz="1300"/>
            </a:lvl8pPr>
            <a:lvl9pPr marL="4114800" lvl="8" indent="-311150">
              <a:spcBef>
                <a:spcPts val="0"/>
              </a:spcBef>
              <a:spcAft>
                <a:spcPts val="0"/>
              </a:spcAft>
              <a:buSzPts val="1300"/>
              <a:buChar char="■"/>
              <a:defRPr sz="13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8350" tIns="98350" rIns="98350" bIns="98350" anchor="ctr" anchorCtr="0">
            <a:norm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8350" tIns="98350" rIns="98350" bIns="9835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8350" tIns="98350" rIns="98350" bIns="98350" anchor="b" anchorCtr="0">
            <a:norm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8350" tIns="98350" rIns="98350" bIns="98350" anchor="t" anchorCtr="0">
            <a:normAutofit/>
          </a:bodyPr>
          <a:lstStyle>
            <a:lvl1pPr lvl="0" algn="ctr">
              <a:lnSpc>
                <a:spcPct val="100000"/>
              </a:lnSpc>
              <a:spcBef>
                <a:spcPts val="0"/>
              </a:spcBef>
              <a:spcAft>
                <a:spcPts val="0"/>
              </a:spcAft>
              <a:buSzPts val="2300"/>
              <a:buNone/>
              <a:defRPr sz="23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8350" tIns="98350" rIns="98350" bIns="98350" anchor="ctr" anchorCtr="0">
            <a:normAutofit/>
          </a:bodyPr>
          <a:lstStyle>
            <a:lvl1pPr marL="457200" lvl="0" indent="-349250">
              <a:spcBef>
                <a:spcPts val="0"/>
              </a:spcBef>
              <a:spcAft>
                <a:spcPts val="0"/>
              </a:spcAft>
              <a:buSzPts val="19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8350" tIns="98350" rIns="98350" bIns="98350" anchor="ctr" anchorCtr="0">
            <a:normAutofit/>
          </a:bodyPr>
          <a:lstStyle>
            <a:lvl1pPr marL="457200" lvl="0" indent="-228600">
              <a:lnSpc>
                <a:spcPct val="100000"/>
              </a:lnSpc>
              <a:spcBef>
                <a:spcPts val="0"/>
              </a:spcBef>
              <a:spcAft>
                <a:spcPts val="0"/>
              </a:spcAft>
              <a:buSzPts val="19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8350" tIns="98350" rIns="98350" bIns="9835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theme" Target="../theme/theme2.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8350" tIns="98350" rIns="98350" bIns="98350" anchor="t" anchorCtr="0">
            <a:normAutofit/>
          </a:bodyPr>
          <a:lstStyle>
            <a:lvl1pPr lvl="0">
              <a:spcBef>
                <a:spcPts val="0"/>
              </a:spcBef>
              <a:spcAft>
                <a:spcPts val="0"/>
              </a:spcAft>
              <a:buClr>
                <a:schemeClr val="dk1"/>
              </a:buClr>
              <a:buSzPts val="3000"/>
              <a:buNone/>
              <a:defRPr sz="3000">
                <a:solidFill>
                  <a:schemeClr val="dk1"/>
                </a:solidFill>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8350" tIns="98350" rIns="98350" bIns="98350" anchor="t" anchorCtr="0">
            <a:normAutofit/>
          </a:bodyPr>
          <a:lstStyle>
            <a:lvl1pPr marL="457200" lvl="0" indent="-349250">
              <a:lnSpc>
                <a:spcPct val="115000"/>
              </a:lnSpc>
              <a:spcBef>
                <a:spcPts val="0"/>
              </a:spcBef>
              <a:spcAft>
                <a:spcPts val="0"/>
              </a:spcAft>
              <a:buClr>
                <a:schemeClr val="dk2"/>
              </a:buClr>
              <a:buSzPts val="1900"/>
              <a:buChar char="●"/>
              <a:defRPr sz="1900">
                <a:solidFill>
                  <a:schemeClr val="dk2"/>
                </a:solidFill>
              </a:defRPr>
            </a:lvl1pPr>
            <a:lvl2pPr marL="914400" lvl="1" indent="-323850">
              <a:lnSpc>
                <a:spcPct val="115000"/>
              </a:lnSpc>
              <a:spcBef>
                <a:spcPts val="0"/>
              </a:spcBef>
              <a:spcAft>
                <a:spcPts val="0"/>
              </a:spcAft>
              <a:buClr>
                <a:schemeClr val="dk2"/>
              </a:buClr>
              <a:buSzPts val="1500"/>
              <a:buChar char="○"/>
              <a:defRPr sz="1500">
                <a:solidFill>
                  <a:schemeClr val="dk2"/>
                </a:solidFill>
              </a:defRPr>
            </a:lvl2pPr>
            <a:lvl3pPr marL="1371600" lvl="2" indent="-323850">
              <a:lnSpc>
                <a:spcPct val="115000"/>
              </a:lnSpc>
              <a:spcBef>
                <a:spcPts val="0"/>
              </a:spcBef>
              <a:spcAft>
                <a:spcPts val="0"/>
              </a:spcAft>
              <a:buClr>
                <a:schemeClr val="dk2"/>
              </a:buClr>
              <a:buSzPts val="1500"/>
              <a:buChar char="■"/>
              <a:defRPr sz="1500">
                <a:solidFill>
                  <a:schemeClr val="dk2"/>
                </a:solidFill>
              </a:defRPr>
            </a:lvl3pPr>
            <a:lvl4pPr marL="1828800" lvl="3" indent="-323850">
              <a:lnSpc>
                <a:spcPct val="115000"/>
              </a:lnSpc>
              <a:spcBef>
                <a:spcPts val="0"/>
              </a:spcBef>
              <a:spcAft>
                <a:spcPts val="0"/>
              </a:spcAft>
              <a:buClr>
                <a:schemeClr val="dk2"/>
              </a:buClr>
              <a:buSzPts val="1500"/>
              <a:buChar char="●"/>
              <a:defRPr sz="1500">
                <a:solidFill>
                  <a:schemeClr val="dk2"/>
                </a:solidFill>
              </a:defRPr>
            </a:lvl4pPr>
            <a:lvl5pPr marL="2286000" lvl="4" indent="-323850">
              <a:lnSpc>
                <a:spcPct val="115000"/>
              </a:lnSpc>
              <a:spcBef>
                <a:spcPts val="0"/>
              </a:spcBef>
              <a:spcAft>
                <a:spcPts val="0"/>
              </a:spcAft>
              <a:buClr>
                <a:schemeClr val="dk2"/>
              </a:buClr>
              <a:buSzPts val="1500"/>
              <a:buChar char="○"/>
              <a:defRPr sz="1500">
                <a:solidFill>
                  <a:schemeClr val="dk2"/>
                </a:solidFill>
              </a:defRPr>
            </a:lvl5pPr>
            <a:lvl6pPr marL="2743200" lvl="5" indent="-323850">
              <a:lnSpc>
                <a:spcPct val="115000"/>
              </a:lnSpc>
              <a:spcBef>
                <a:spcPts val="0"/>
              </a:spcBef>
              <a:spcAft>
                <a:spcPts val="0"/>
              </a:spcAft>
              <a:buClr>
                <a:schemeClr val="dk2"/>
              </a:buClr>
              <a:buSzPts val="1500"/>
              <a:buChar char="■"/>
              <a:defRPr sz="1500">
                <a:solidFill>
                  <a:schemeClr val="dk2"/>
                </a:solidFill>
              </a:defRPr>
            </a:lvl6pPr>
            <a:lvl7pPr marL="3200400" lvl="6" indent="-323850">
              <a:lnSpc>
                <a:spcPct val="115000"/>
              </a:lnSpc>
              <a:spcBef>
                <a:spcPts val="0"/>
              </a:spcBef>
              <a:spcAft>
                <a:spcPts val="0"/>
              </a:spcAft>
              <a:buClr>
                <a:schemeClr val="dk2"/>
              </a:buClr>
              <a:buSzPts val="1500"/>
              <a:buChar char="●"/>
              <a:defRPr sz="1500">
                <a:solidFill>
                  <a:schemeClr val="dk2"/>
                </a:solidFill>
              </a:defRPr>
            </a:lvl7pPr>
            <a:lvl8pPr marL="3657600" lvl="7" indent="-323850">
              <a:lnSpc>
                <a:spcPct val="115000"/>
              </a:lnSpc>
              <a:spcBef>
                <a:spcPts val="0"/>
              </a:spcBef>
              <a:spcAft>
                <a:spcPts val="0"/>
              </a:spcAft>
              <a:buClr>
                <a:schemeClr val="dk2"/>
              </a:buClr>
              <a:buSzPts val="1500"/>
              <a:buChar char="○"/>
              <a:defRPr sz="1500">
                <a:solidFill>
                  <a:schemeClr val="dk2"/>
                </a:solidFill>
              </a:defRPr>
            </a:lvl8pPr>
            <a:lvl9pPr marL="4114800" lvl="8" indent="-323850">
              <a:lnSpc>
                <a:spcPct val="115000"/>
              </a:lnSpc>
              <a:spcBef>
                <a:spcPts val="0"/>
              </a:spcBef>
              <a:spcAft>
                <a:spcPts val="0"/>
              </a:spcAft>
              <a:buClr>
                <a:schemeClr val="dk2"/>
              </a:buClr>
              <a:buSzPts val="1500"/>
              <a:buChar char="■"/>
              <a:defRPr sz="1500">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8350" tIns="98350" rIns="98350" bIns="98350" anchor="ctr" anchorCtr="0">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a:off x="500089" y="926225"/>
            <a:ext cx="7573800" cy="286200"/>
          </a:xfrm>
          <a:prstGeom prst="rect">
            <a:avLst/>
          </a:prstGeom>
          <a:noFill/>
          <a:ln>
            <a:noFill/>
          </a:ln>
        </p:spPr>
        <p:txBody>
          <a:bodyPr spcFirstLastPara="1" wrap="square" lIns="69425" tIns="69425" rIns="69425" bIns="69425" anchor="t" anchorCtr="0">
            <a:noAutofit/>
          </a:bodyPr>
          <a:lstStyle>
            <a:lvl1pPr lvl="0"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1pPr>
            <a:lvl2pPr lvl="1"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2pPr>
            <a:lvl3pPr lvl="2"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3pPr>
            <a:lvl4pPr lvl="3"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4pPr>
            <a:lvl5pPr lvl="4"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5pPr>
            <a:lvl6pPr lvl="5"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6pPr>
            <a:lvl7pPr lvl="6"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7pPr>
            <a:lvl8pPr lvl="7"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8pPr>
            <a:lvl9pPr lvl="8" rtl="0">
              <a:spcBef>
                <a:spcPts val="0"/>
              </a:spcBef>
              <a:spcAft>
                <a:spcPts val="0"/>
              </a:spcAft>
              <a:buClr>
                <a:schemeClr val="dk1"/>
              </a:buClr>
              <a:buSzPts val="2700"/>
              <a:buFont typeface="Chivo ExtraBold"/>
              <a:buNone/>
              <a:defRPr sz="2700">
                <a:solidFill>
                  <a:schemeClr val="dk1"/>
                </a:solidFill>
                <a:latin typeface="Chivo ExtraBold"/>
                <a:ea typeface="Chivo ExtraBold"/>
                <a:cs typeface="Chivo ExtraBold"/>
                <a:sym typeface="Chivo ExtraBold"/>
              </a:defRPr>
            </a:lvl9pPr>
          </a:lstStyle>
          <a:p>
            <a:endParaRPr/>
          </a:p>
        </p:txBody>
      </p:sp>
      <p:sp>
        <p:nvSpPr>
          <p:cNvPr id="92" name="Google Shape;92;p15"/>
          <p:cNvSpPr txBox="1">
            <a:spLocks noGrp="1"/>
          </p:cNvSpPr>
          <p:nvPr>
            <p:ph type="body" idx="1"/>
          </p:nvPr>
        </p:nvSpPr>
        <p:spPr>
          <a:xfrm>
            <a:off x="602556" y="2044063"/>
            <a:ext cx="7573800" cy="2856600"/>
          </a:xfrm>
          <a:prstGeom prst="rect">
            <a:avLst/>
          </a:prstGeom>
          <a:noFill/>
          <a:ln>
            <a:noFill/>
          </a:ln>
        </p:spPr>
        <p:txBody>
          <a:bodyPr spcFirstLastPara="1" wrap="square" lIns="69425" tIns="69425" rIns="69425" bIns="69425" anchor="t" anchorCtr="0">
            <a:noAutofit/>
          </a:bodyPr>
          <a:lstStyle>
            <a:lvl1pPr marL="457200" lvl="0" indent="-349250" rtl="0">
              <a:lnSpc>
                <a:spcPct val="115000"/>
              </a:lnSpc>
              <a:spcBef>
                <a:spcPts val="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1pPr>
            <a:lvl2pPr marL="914400" lvl="1"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2pPr>
            <a:lvl3pPr marL="1371600" lvl="2"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3pPr>
            <a:lvl4pPr marL="1828800" lvl="3"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4pPr>
            <a:lvl5pPr marL="2286000" lvl="4"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5pPr>
            <a:lvl6pPr marL="2743200" lvl="5"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6pPr>
            <a:lvl7pPr marL="3200400" lvl="6"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7pPr>
            <a:lvl8pPr marL="3657600" lvl="7" indent="-349250" rtl="0">
              <a:lnSpc>
                <a:spcPct val="115000"/>
              </a:lnSpc>
              <a:spcBef>
                <a:spcPts val="1200"/>
              </a:spcBef>
              <a:spcAft>
                <a:spcPts val="0"/>
              </a:spcAft>
              <a:buClr>
                <a:schemeClr val="dk1"/>
              </a:buClr>
              <a:buSzPts val="1900"/>
              <a:buFont typeface="Roboto Light"/>
              <a:buChar char="○"/>
              <a:defRPr sz="1900">
                <a:solidFill>
                  <a:schemeClr val="dk1"/>
                </a:solidFill>
                <a:latin typeface="Roboto Light"/>
                <a:ea typeface="Roboto Light"/>
                <a:cs typeface="Roboto Light"/>
                <a:sym typeface="Roboto Light"/>
              </a:defRPr>
            </a:lvl8pPr>
            <a:lvl9pPr marL="4114800" lvl="8" indent="-349250" rtl="0">
              <a:lnSpc>
                <a:spcPct val="115000"/>
              </a:lnSpc>
              <a:spcBef>
                <a:spcPts val="1200"/>
              </a:spcBef>
              <a:spcAft>
                <a:spcPts val="1200"/>
              </a:spcAft>
              <a:buClr>
                <a:schemeClr val="dk1"/>
              </a:buClr>
              <a:buSzPts val="1900"/>
              <a:buFont typeface="Roboto Light"/>
              <a:buChar char="■"/>
              <a:defRPr sz="1900">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 id="2147483674" r:id="rId13"/>
    <p:sldLayoutId id="2147483675" r:id="rId14"/>
    <p:sldLayoutId id="2147483676"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onder.cdc.gov/ucd-icd10.html" TargetMode="External"/><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hyperlink" Target="https://wonder.cdc.gov/ucd-icd10-expanded.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5.xml"/><Relationship Id="rId18" Type="http://schemas.openxmlformats.org/officeDocument/2006/relationships/image" Target="../media/image10.png"/><Relationship Id="rId3" Type="http://schemas.openxmlformats.org/officeDocument/2006/relationships/image" Target="../media/image2.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7.png"/><Relationship Id="rId17" Type="http://schemas.openxmlformats.org/officeDocument/2006/relationships/customXml" Target="../ink/ink7.xml"/><Relationship Id="rId2" Type="http://schemas.openxmlformats.org/officeDocument/2006/relationships/notesSlide" Target="../notesSlides/notesSlide3.xml"/><Relationship Id="rId16" Type="http://schemas.openxmlformats.org/officeDocument/2006/relationships/image" Target="../media/image9.png"/><Relationship Id="rId20" Type="http://schemas.openxmlformats.org/officeDocument/2006/relationships/image" Target="../media/image11.png"/><Relationship Id="rId1" Type="http://schemas.openxmlformats.org/officeDocument/2006/relationships/slideLayout" Target="../slideLayouts/slideLayout23.xml"/><Relationship Id="rId6" Type="http://schemas.openxmlformats.org/officeDocument/2006/relationships/image" Target="../media/image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6.png"/><Relationship Id="rId19" Type="http://schemas.openxmlformats.org/officeDocument/2006/relationships/customXml" Target="../ink/ink8.xml"/><Relationship Id="rId4" Type="http://schemas.openxmlformats.org/officeDocument/2006/relationships/image" Target="../media/image3.png"/><Relationship Id="rId9" Type="http://schemas.openxmlformats.org/officeDocument/2006/relationships/customXml" Target="../ink/ink3.xml"/><Relationship Id="rId14" Type="http://schemas.openxmlformats.org/officeDocument/2006/relationships/image" Target="../media/image8.png"/><Relationship Id="rId22"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32"/>
          <p:cNvSpPr txBox="1"/>
          <p:nvPr/>
        </p:nvSpPr>
        <p:spPr>
          <a:xfrm>
            <a:off x="146778" y="4305150"/>
            <a:ext cx="8857200" cy="519000"/>
          </a:xfrm>
          <a:prstGeom prst="rect">
            <a:avLst/>
          </a:prstGeom>
          <a:noFill/>
          <a:ln>
            <a:noFill/>
          </a:ln>
        </p:spPr>
        <p:txBody>
          <a:bodyPr spcFirstLastPara="1" wrap="square" lIns="69425" tIns="69425" rIns="69425" bIns="69425" anchor="ctr" anchorCtr="0">
            <a:noAutofit/>
          </a:bodyPr>
          <a:lstStyle/>
          <a:p>
            <a:pPr marL="0" lvl="0" indent="0" algn="ctr" rtl="0">
              <a:spcBef>
                <a:spcPts val="0"/>
              </a:spcBef>
              <a:spcAft>
                <a:spcPts val="0"/>
              </a:spcAft>
              <a:buNone/>
            </a:pPr>
            <a:endParaRPr sz="1700" i="1" dirty="0">
              <a:solidFill>
                <a:srgbClr val="403F4C"/>
              </a:solidFill>
              <a:latin typeface="Chivo ExtraLight"/>
              <a:ea typeface="Chivo ExtraLight"/>
              <a:cs typeface="Chivo ExtraLight"/>
              <a:sym typeface="Chivo ExtraLight"/>
            </a:endParaRPr>
          </a:p>
        </p:txBody>
      </p:sp>
      <p:sp>
        <p:nvSpPr>
          <p:cNvPr id="3" name="TextBox 2">
            <a:extLst>
              <a:ext uri="{FF2B5EF4-FFF2-40B4-BE49-F238E27FC236}">
                <a16:creationId xmlns:a16="http://schemas.microsoft.com/office/drawing/2014/main" id="{E60653D7-2D8F-FF44-C374-C9448E20CD0B}"/>
              </a:ext>
            </a:extLst>
          </p:cNvPr>
          <p:cNvSpPr txBox="1"/>
          <p:nvPr/>
        </p:nvSpPr>
        <p:spPr>
          <a:xfrm>
            <a:off x="325191" y="1505928"/>
            <a:ext cx="8493617" cy="2843279"/>
          </a:xfrm>
          <a:prstGeom prst="rect">
            <a:avLst/>
          </a:prstGeom>
          <a:noFill/>
        </p:spPr>
        <p:txBody>
          <a:bodyPr wrap="square">
            <a:spAutoFit/>
          </a:bodyPr>
          <a:lstStyle/>
          <a:p>
            <a:pPr marL="114300" lvl="0" rtl="0">
              <a:spcBef>
                <a:spcPts val="0"/>
              </a:spcBef>
              <a:spcAft>
                <a:spcPts val="0"/>
              </a:spcAft>
              <a:buClr>
                <a:schemeClr val="dk1"/>
              </a:buClr>
              <a:buSzPts val="1800"/>
            </a:pPr>
            <a:r>
              <a:rPr lang="en-US" sz="1800" b="1" dirty="0">
                <a:solidFill>
                  <a:schemeClr val="dk1"/>
                </a:solidFill>
                <a:latin typeface="Roboto Light" panose="02000000000000000000" pitchFamily="2" charset="0"/>
                <a:ea typeface="Roboto Light" panose="02000000000000000000" pitchFamily="2" charset="0"/>
                <a:cs typeface="Roboto Light" panose="02000000000000000000" pitchFamily="2" charset="0"/>
              </a:rPr>
              <a:t>Research Area :</a:t>
            </a:r>
          </a:p>
          <a:p>
            <a:pPr marL="114300" lvl="0" algn="just" rtl="0">
              <a:spcBef>
                <a:spcPts val="0"/>
              </a:spcBef>
              <a:spcAft>
                <a:spcPts val="0"/>
              </a:spcAft>
              <a:buClr>
                <a:schemeClr val="dk1"/>
              </a:buClr>
              <a:buSzPts val="1800"/>
            </a:pPr>
            <a:endParaRPr lang="en-US" sz="1600" dirty="0">
              <a:solidFill>
                <a:schemeClr val="dk1"/>
              </a:solidFill>
            </a:endParaRP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Working on CDC Wonder Mortality Data (Center of Disease Control and Prevention)</a:t>
            </a: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Year 2012-17 </a:t>
            </a:r>
            <a:r>
              <a:rPr lang="en-US" sz="1400" dirty="0">
                <a:solidFill>
                  <a:srgbClr val="1B1B1B"/>
                </a:solidFill>
                <a:latin typeface="Open Sans" panose="020B0606030504020204" pitchFamily="34" charset="0"/>
                <a:ea typeface="Roboto Light"/>
                <a:cs typeface="Roboto Light"/>
                <a:sym typeface="Roboto Light"/>
                <a:hlinkClick r:id="rId3"/>
              </a:rPr>
              <a:t>https://wonder.cdc.gov/ucd-icd10.html</a:t>
            </a:r>
            <a:endParaRPr lang="en-US" sz="1400" dirty="0">
              <a:solidFill>
                <a:srgbClr val="1B1B1B"/>
              </a:solidFill>
              <a:latin typeface="Open Sans" panose="020B0606030504020204" pitchFamily="34" charset="0"/>
              <a:ea typeface="Roboto Light"/>
              <a:cs typeface="Roboto Light"/>
              <a:sym typeface="Roboto Light"/>
            </a:endParaRP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Year 2018-23 </a:t>
            </a:r>
            <a:r>
              <a:rPr lang="en-US" sz="1400" dirty="0">
                <a:solidFill>
                  <a:srgbClr val="1B1B1B"/>
                </a:solidFill>
                <a:latin typeface="Open Sans" panose="020B0606030504020204" pitchFamily="34" charset="0"/>
                <a:ea typeface="Roboto Light"/>
                <a:cs typeface="Roboto Light"/>
                <a:sym typeface="Roboto Light"/>
                <a:hlinkClick r:id="rId4"/>
              </a:rPr>
              <a:t>https://wonder.cdc.gov/ucd-icd10-expanded.html</a:t>
            </a:r>
            <a:endParaRPr lang="en-US" sz="1400" dirty="0">
              <a:solidFill>
                <a:srgbClr val="1B1B1B"/>
              </a:solidFill>
              <a:latin typeface="Open Sans" panose="020B0606030504020204" pitchFamily="34" charset="0"/>
              <a:ea typeface="Roboto Light"/>
              <a:cs typeface="Roboto Light"/>
              <a:sym typeface="Roboto Light"/>
            </a:endParaRP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Examining deaths from ischemic heart disease (ICD-10 codes: I20-I25)</a:t>
            </a: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Study area :  </a:t>
            </a:r>
            <a:r>
              <a:rPr lang="en-US" dirty="0">
                <a:solidFill>
                  <a:srgbClr val="1B1B1B"/>
                </a:solidFill>
                <a:latin typeface="Open Sans" panose="020B0606030504020204" pitchFamily="34" charset="0"/>
                <a:ea typeface="Roboto Light"/>
                <a:cs typeface="Roboto Light"/>
                <a:sym typeface="Roboto Light"/>
              </a:rPr>
              <a:t>Rhode Island s</a:t>
            </a:r>
            <a:r>
              <a:rPr lang="en-US" sz="1400" dirty="0">
                <a:solidFill>
                  <a:srgbClr val="1B1B1B"/>
                </a:solidFill>
                <a:latin typeface="Open Sans" panose="020B0606030504020204" pitchFamily="34" charset="0"/>
                <a:ea typeface="Roboto Light"/>
                <a:cs typeface="Roboto Light"/>
                <a:sym typeface="Roboto Light"/>
              </a:rPr>
              <a:t>tate US</a:t>
            </a:r>
          </a:p>
          <a:p>
            <a:pPr marL="279400" lvl="0" indent="-171450">
              <a:lnSpc>
                <a:spcPct val="150000"/>
              </a:lnSpc>
              <a:buClr>
                <a:schemeClr val="dk1"/>
              </a:buClr>
              <a:buSzPts val="3000"/>
              <a:buFont typeface="Arial" panose="020B0604020202020204" pitchFamily="34" charset="0"/>
              <a:buChar char="•"/>
            </a:pPr>
            <a:r>
              <a:rPr lang="en-US" sz="1400" dirty="0">
                <a:solidFill>
                  <a:srgbClr val="1B1B1B"/>
                </a:solidFill>
                <a:latin typeface="Open Sans" panose="020B0606030504020204" pitchFamily="34" charset="0"/>
                <a:ea typeface="Roboto Light"/>
                <a:cs typeface="Roboto Light"/>
                <a:sym typeface="Roboto Light"/>
              </a:rPr>
              <a:t>Research Objective : </a:t>
            </a:r>
            <a:r>
              <a:rPr lang="en-US" b="1" dirty="0">
                <a:solidFill>
                  <a:srgbClr val="1B1B1B"/>
                </a:solidFill>
                <a:latin typeface="Open Sans" panose="020B0606030504020204" pitchFamily="34" charset="0"/>
                <a:ea typeface="Roboto Light"/>
                <a:cs typeface="Roboto Light"/>
              </a:rPr>
              <a:t>To analyze trends and patterns in ischemic heart disease data and communicate insights that support the development of evidence-based interventions.</a:t>
            </a:r>
            <a:endParaRPr lang="en-US" b="1" dirty="0">
              <a:solidFill>
                <a:srgbClr val="1B1B1B"/>
              </a:solidFill>
              <a:latin typeface="Open Sans" panose="020B0606030504020204" pitchFamily="34" charset="0"/>
              <a:ea typeface="Roboto Light"/>
              <a:cs typeface="Roboto Light"/>
              <a:sym typeface="Roboto Light"/>
            </a:endParaRPr>
          </a:p>
        </p:txBody>
      </p:sp>
      <p:sp>
        <p:nvSpPr>
          <p:cNvPr id="4" name="TextBox 3">
            <a:extLst>
              <a:ext uri="{FF2B5EF4-FFF2-40B4-BE49-F238E27FC236}">
                <a16:creationId xmlns:a16="http://schemas.microsoft.com/office/drawing/2014/main" id="{415B3452-7717-7673-4511-342FBC09DB73}"/>
              </a:ext>
            </a:extLst>
          </p:cNvPr>
          <p:cNvSpPr txBox="1"/>
          <p:nvPr/>
        </p:nvSpPr>
        <p:spPr>
          <a:xfrm>
            <a:off x="325191" y="190500"/>
            <a:ext cx="8493617" cy="1169551"/>
          </a:xfrm>
          <a:prstGeom prst="rect">
            <a:avLst/>
          </a:prstGeom>
          <a:noFill/>
        </p:spPr>
        <p:txBody>
          <a:bodyPr wrap="square" rtlCol="0">
            <a:spAutoFit/>
          </a:bodyPr>
          <a:lstStyle/>
          <a:p>
            <a:pPr marL="114300" indent="0" algn="ctr">
              <a:buSzPts val="1800"/>
              <a:buFont typeface="Arial"/>
              <a:buNone/>
            </a:pPr>
            <a:r>
              <a:rPr lang="en-US" sz="2800" dirty="0"/>
              <a:t>Disparities in Ischemic Heart Disease in </a:t>
            </a:r>
          </a:p>
          <a:p>
            <a:pPr marL="114300" indent="0" algn="ctr">
              <a:buSzPts val="1800"/>
              <a:buFont typeface="Arial"/>
              <a:buNone/>
            </a:pPr>
            <a:r>
              <a:rPr lang="en-US" sz="2800" dirty="0"/>
              <a:t>Rhode Island state US</a:t>
            </a:r>
          </a:p>
          <a:p>
            <a:endParaRPr lang="en-C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 name="TextBox 3">
            <a:extLst>
              <a:ext uri="{FF2B5EF4-FFF2-40B4-BE49-F238E27FC236}">
                <a16:creationId xmlns:a16="http://schemas.microsoft.com/office/drawing/2014/main" id="{A07DAEBB-1A94-1B17-A3B7-D9BD971A8AEE}"/>
              </a:ext>
            </a:extLst>
          </p:cNvPr>
          <p:cNvSpPr txBox="1"/>
          <p:nvPr/>
        </p:nvSpPr>
        <p:spPr>
          <a:xfrm>
            <a:off x="759183" y="73943"/>
            <a:ext cx="7727324" cy="523220"/>
          </a:xfrm>
          <a:prstGeom prst="rect">
            <a:avLst/>
          </a:prstGeom>
          <a:noFill/>
        </p:spPr>
        <p:txBody>
          <a:bodyPr wrap="square" rtlCol="0">
            <a:spAutoFit/>
          </a:bodyPr>
          <a:lstStyle/>
          <a:p>
            <a:pPr algn="ctr"/>
            <a:r>
              <a:rPr lang="en-US" sz="2800" dirty="0"/>
              <a:t>Ischemic Heart Disease</a:t>
            </a:r>
            <a:endParaRPr lang="en-CA" sz="2800" dirty="0"/>
          </a:p>
        </p:txBody>
      </p:sp>
      <p:sp>
        <p:nvSpPr>
          <p:cNvPr id="5" name="TextBox 4">
            <a:extLst>
              <a:ext uri="{FF2B5EF4-FFF2-40B4-BE49-F238E27FC236}">
                <a16:creationId xmlns:a16="http://schemas.microsoft.com/office/drawing/2014/main" id="{7F185D60-189C-5F21-41CF-6771B18FABBC}"/>
              </a:ext>
            </a:extLst>
          </p:cNvPr>
          <p:cNvSpPr txBox="1"/>
          <p:nvPr/>
        </p:nvSpPr>
        <p:spPr>
          <a:xfrm>
            <a:off x="654005" y="4710264"/>
            <a:ext cx="7987942" cy="261610"/>
          </a:xfrm>
          <a:prstGeom prst="rect">
            <a:avLst/>
          </a:prstGeom>
          <a:noFill/>
        </p:spPr>
        <p:txBody>
          <a:bodyPr wrap="square" rtlCol="0">
            <a:spAutoFit/>
          </a:bodyPr>
          <a:lstStyle/>
          <a:p>
            <a:pPr algn="ctr"/>
            <a:r>
              <a:rPr lang="en-US" sz="1100" b="0" i="0" dirty="0">
                <a:solidFill>
                  <a:srgbClr val="1B1B1B"/>
                </a:solidFill>
                <a:effectLst/>
                <a:latin typeface="Open Sans" panose="020B0606030504020204" pitchFamily="34" charset="0"/>
              </a:rPr>
              <a:t>https://www.heart.org/en/health-topics/heart-attack/about-heart-attacks/silent-ischemia-and-ischemic-heart-disease</a:t>
            </a:r>
          </a:p>
        </p:txBody>
      </p:sp>
      <p:sp>
        <p:nvSpPr>
          <p:cNvPr id="6" name="TextBox 5">
            <a:extLst>
              <a:ext uri="{FF2B5EF4-FFF2-40B4-BE49-F238E27FC236}">
                <a16:creationId xmlns:a16="http://schemas.microsoft.com/office/drawing/2014/main" id="{97D65287-1959-9EB4-335B-F4D15CC28F1D}"/>
              </a:ext>
            </a:extLst>
          </p:cNvPr>
          <p:cNvSpPr txBox="1"/>
          <p:nvPr/>
        </p:nvSpPr>
        <p:spPr>
          <a:xfrm>
            <a:off x="502053" y="705450"/>
            <a:ext cx="8350250" cy="4004814"/>
          </a:xfrm>
          <a:prstGeom prst="rect">
            <a:avLst/>
          </a:prstGeom>
          <a:noFill/>
        </p:spPr>
        <p:txBody>
          <a:bodyPr wrap="square" rtlCol="0">
            <a:spAutoFit/>
          </a:bodyPr>
          <a:lstStyle/>
          <a:p>
            <a:pPr>
              <a:buNone/>
            </a:pPr>
            <a:r>
              <a:rPr lang="en-US" sz="1200" b="1" dirty="0">
                <a:solidFill>
                  <a:srgbClr val="1B1B1B"/>
                </a:solidFill>
                <a:latin typeface="Open Sans" panose="020B0606030504020204" pitchFamily="34" charset="0"/>
              </a:rPr>
              <a:t>What is ischemia?</a:t>
            </a:r>
          </a:p>
          <a:p>
            <a:pPr>
              <a:buNone/>
            </a:pPr>
            <a:r>
              <a:rPr lang="en-US" sz="1200" dirty="0">
                <a:solidFill>
                  <a:srgbClr val="1B1B1B"/>
                </a:solidFill>
                <a:latin typeface="Open Sans" panose="020B0606030504020204" pitchFamily="34" charset="0"/>
              </a:rPr>
              <a:t>Ischemia when blood flow and oxygen is reduced in a part of the body. Cardiac ischemia is decreased blood flow and oxygen to the heart muscle.</a:t>
            </a:r>
          </a:p>
          <a:p>
            <a:pPr>
              <a:buNone/>
            </a:pPr>
            <a:endParaRPr lang="en-US" sz="1200" b="1" dirty="0">
              <a:solidFill>
                <a:srgbClr val="1B1B1B"/>
              </a:solidFill>
              <a:latin typeface="Open Sans" panose="020B0606030504020204" pitchFamily="34" charset="0"/>
            </a:endParaRPr>
          </a:p>
          <a:p>
            <a:pPr>
              <a:buNone/>
            </a:pPr>
            <a:r>
              <a:rPr lang="en-US" sz="1200" b="1" dirty="0">
                <a:solidFill>
                  <a:srgbClr val="1B1B1B"/>
                </a:solidFill>
                <a:latin typeface="Open Sans" panose="020B0606030504020204" pitchFamily="34" charset="0"/>
              </a:rPr>
              <a:t>What is ischemic heart disease?</a:t>
            </a:r>
          </a:p>
          <a:p>
            <a:pPr>
              <a:buNone/>
            </a:pPr>
            <a:r>
              <a:rPr lang="en-US" sz="1200" dirty="0">
                <a:solidFill>
                  <a:srgbClr val="1B1B1B"/>
                </a:solidFill>
                <a:latin typeface="Open Sans" panose="020B0606030504020204" pitchFamily="34" charset="0"/>
              </a:rPr>
              <a:t>Ischemic heart disease is heart damage caused by narrowed heart arteries. This is also called coronary artery disease and coronary heart disease. When arteries narrow, less blood and oxygen reach the heart muscle. This can lead to heart attack.</a:t>
            </a:r>
          </a:p>
          <a:p>
            <a:pPr>
              <a:buNone/>
            </a:pPr>
            <a:endParaRPr lang="en-US" b="1" dirty="0">
              <a:solidFill>
                <a:srgbClr val="1B1B1B"/>
              </a:solidFill>
              <a:latin typeface="Open Sans" panose="020B0606030504020204" pitchFamily="34" charset="0"/>
              <a:ea typeface="Open Sans" panose="020B0606030504020204" pitchFamily="34" charset="0"/>
              <a:cs typeface="Open Sans" panose="020B0606030504020204" pitchFamily="34" charset="0"/>
            </a:endParaRPr>
          </a:p>
          <a:p>
            <a:pPr>
              <a:buNone/>
            </a:pPr>
            <a:r>
              <a:rPr lang="en-CA" b="1" dirty="0">
                <a:latin typeface="Open Sans" panose="020B0606030504020204" pitchFamily="34" charset="0"/>
                <a:ea typeface="Open Sans" panose="020B0606030504020204" pitchFamily="34" charset="0"/>
                <a:cs typeface="Open Sans" panose="020B0606030504020204" pitchFamily="34" charset="0"/>
              </a:rPr>
              <a:t>Major Causes of IHD:</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Coronary Heart Disease (CHD)</a:t>
            </a:r>
            <a:r>
              <a:rPr lang="en-CA" sz="1100" dirty="0">
                <a:latin typeface="Open Sans" panose="020B0606030504020204" pitchFamily="34" charset="0"/>
                <a:ea typeface="Open Sans" panose="020B0606030504020204" pitchFamily="34" charset="0"/>
                <a:cs typeface="Open Sans" panose="020B0606030504020204" pitchFamily="34" charset="0"/>
              </a:rPr>
              <a:t> – plaque buildup in major coronary arteries</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Coronary Artery Spasm</a:t>
            </a:r>
            <a:r>
              <a:rPr lang="en-CA" sz="1100" dirty="0">
                <a:latin typeface="Open Sans" panose="020B0606030504020204" pitchFamily="34" charset="0"/>
                <a:ea typeface="Open Sans" panose="020B0606030504020204" pitchFamily="34" charset="0"/>
                <a:cs typeface="Open Sans" panose="020B0606030504020204" pitchFamily="34" charset="0"/>
              </a:rPr>
              <a:t> – temporary tightening of coronary arteries</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Microvascular Disease</a:t>
            </a:r>
            <a:r>
              <a:rPr lang="en-CA" sz="1100" dirty="0">
                <a:latin typeface="Open Sans" panose="020B0606030504020204" pitchFamily="34" charset="0"/>
                <a:ea typeface="Open Sans" panose="020B0606030504020204" pitchFamily="34" charset="0"/>
                <a:cs typeface="Open Sans" panose="020B0606030504020204" pitchFamily="34" charset="0"/>
              </a:rPr>
              <a:t> – dysfunction of small coronary vessels</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Aortic Valve Disease (e.g., Aortic Stenosis)</a:t>
            </a:r>
            <a:r>
              <a:rPr lang="en-CA" sz="1100" dirty="0">
                <a:latin typeface="Open Sans" panose="020B0606030504020204" pitchFamily="34" charset="0"/>
                <a:ea typeface="Open Sans" panose="020B0606030504020204" pitchFamily="34" charset="0"/>
                <a:cs typeface="Open Sans" panose="020B0606030504020204" pitchFamily="34" charset="0"/>
              </a:rPr>
              <a:t> – restricts blood flow to coronary arteries</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Severe Anemia</a:t>
            </a:r>
            <a:r>
              <a:rPr lang="en-CA" sz="1100" dirty="0">
                <a:latin typeface="Open Sans" panose="020B0606030504020204" pitchFamily="34" charset="0"/>
                <a:ea typeface="Open Sans" panose="020B0606030504020204" pitchFamily="34" charset="0"/>
                <a:cs typeface="Open Sans" panose="020B0606030504020204" pitchFamily="34" charset="0"/>
              </a:rPr>
              <a:t> – reduces oxygen delivery to heart muscle</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Low Blood Pressure (Hypotension)</a:t>
            </a:r>
            <a:r>
              <a:rPr lang="en-CA" sz="1100" dirty="0">
                <a:latin typeface="Open Sans" panose="020B0606030504020204" pitchFamily="34" charset="0"/>
                <a:ea typeface="Open Sans" panose="020B0606030504020204" pitchFamily="34" charset="0"/>
                <a:cs typeface="Open Sans" panose="020B0606030504020204" pitchFamily="34" charset="0"/>
              </a:rPr>
              <a:t> – decreases coronary perfusion</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Coronary Embolism</a:t>
            </a:r>
            <a:r>
              <a:rPr lang="en-CA" sz="1100" dirty="0">
                <a:latin typeface="Open Sans" panose="020B0606030504020204" pitchFamily="34" charset="0"/>
                <a:ea typeface="Open Sans" panose="020B0606030504020204" pitchFamily="34" charset="0"/>
                <a:cs typeface="Open Sans" panose="020B0606030504020204" pitchFamily="34" charset="0"/>
              </a:rPr>
              <a:t> – clot blocks a coronary artery</a:t>
            </a:r>
          </a:p>
          <a:p>
            <a:pPr marL="342900" indent="-342900">
              <a:lnSpc>
                <a:spcPct val="150000"/>
              </a:lnSpc>
              <a:buFont typeface="+mj-lt"/>
              <a:buAutoNum type="arabicPeriod"/>
            </a:pPr>
            <a:r>
              <a:rPr lang="en-CA" sz="1100" b="1" dirty="0">
                <a:latin typeface="Open Sans" panose="020B0606030504020204" pitchFamily="34" charset="0"/>
                <a:ea typeface="Open Sans" panose="020B0606030504020204" pitchFamily="34" charset="0"/>
                <a:cs typeface="Open Sans" panose="020B0606030504020204" pitchFamily="34" charset="0"/>
              </a:rPr>
              <a:t>Congenital Coronary Anomalies</a:t>
            </a:r>
            <a:r>
              <a:rPr lang="en-CA" sz="1100" dirty="0">
                <a:latin typeface="Open Sans" panose="020B0606030504020204" pitchFamily="34" charset="0"/>
                <a:ea typeface="Open Sans" panose="020B0606030504020204" pitchFamily="34" charset="0"/>
                <a:cs typeface="Open Sans" panose="020B0606030504020204" pitchFamily="34" charset="0"/>
              </a:rPr>
              <a:t> – structural abnormalities from birth</a:t>
            </a:r>
            <a:endParaRPr lang="en-US" sz="1100" b="0" i="0" dirty="0">
              <a:solidFill>
                <a:srgbClr val="1B1B1B"/>
              </a:solidFill>
              <a:effectLst/>
              <a:latin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pic>
        <p:nvPicPr>
          <p:cNvPr id="7" name="Picture 6" descr="A map of the state of maine&#10;&#10;AI-generated content may be incorrect.">
            <a:extLst>
              <a:ext uri="{FF2B5EF4-FFF2-40B4-BE49-F238E27FC236}">
                <a16:creationId xmlns:a16="http://schemas.microsoft.com/office/drawing/2014/main" id="{E362A50A-5CD7-38AC-6793-A9BA87EBF42F}"/>
              </a:ext>
            </a:extLst>
          </p:cNvPr>
          <p:cNvPicPr>
            <a:picLocks noChangeAspect="1"/>
          </p:cNvPicPr>
          <p:nvPr/>
        </p:nvPicPr>
        <p:blipFill>
          <a:blip r:embed="rId3"/>
          <a:stretch>
            <a:fillRect/>
          </a:stretch>
        </p:blipFill>
        <p:spPr>
          <a:xfrm>
            <a:off x="1243495" y="877282"/>
            <a:ext cx="2686077" cy="3309869"/>
          </a:xfrm>
          <a:prstGeom prst="rect">
            <a:avLst/>
          </a:prstGeom>
        </p:spPr>
      </p:pic>
      <p:pic>
        <p:nvPicPr>
          <p:cNvPr id="9" name="Picture 8" descr="A map of the state of maine&#10;&#10;AI-generated content may be incorrect.">
            <a:extLst>
              <a:ext uri="{FF2B5EF4-FFF2-40B4-BE49-F238E27FC236}">
                <a16:creationId xmlns:a16="http://schemas.microsoft.com/office/drawing/2014/main" id="{62EDCCA6-E130-CCA7-EA01-85B893BF865E}"/>
              </a:ext>
            </a:extLst>
          </p:cNvPr>
          <p:cNvPicPr>
            <a:picLocks noChangeAspect="1"/>
          </p:cNvPicPr>
          <p:nvPr/>
        </p:nvPicPr>
        <p:blipFill>
          <a:blip r:embed="rId4"/>
          <a:stretch>
            <a:fillRect/>
          </a:stretch>
        </p:blipFill>
        <p:spPr>
          <a:xfrm>
            <a:off x="4970054" y="877282"/>
            <a:ext cx="2686077" cy="3309869"/>
          </a:xfrm>
          <a:prstGeom prst="rect">
            <a:avLst/>
          </a:prstGeom>
        </p:spPr>
      </p:pic>
      <p:sp>
        <p:nvSpPr>
          <p:cNvPr id="10" name="TextBox 9">
            <a:extLst>
              <a:ext uri="{FF2B5EF4-FFF2-40B4-BE49-F238E27FC236}">
                <a16:creationId xmlns:a16="http://schemas.microsoft.com/office/drawing/2014/main" id="{ABEFD8DF-9395-10C9-DC5A-901CF61957CA}"/>
              </a:ext>
            </a:extLst>
          </p:cNvPr>
          <p:cNvSpPr txBox="1"/>
          <p:nvPr/>
        </p:nvSpPr>
        <p:spPr>
          <a:xfrm>
            <a:off x="682625" y="119576"/>
            <a:ext cx="7778750" cy="461665"/>
          </a:xfrm>
          <a:prstGeom prst="rect">
            <a:avLst/>
          </a:prstGeom>
          <a:noFill/>
        </p:spPr>
        <p:txBody>
          <a:bodyPr wrap="square" rtlCol="0">
            <a:spAutoFit/>
          </a:bodyPr>
          <a:lstStyle/>
          <a:p>
            <a:pPr algn="ctr"/>
            <a:r>
              <a:rPr lang="en-US" sz="2400" dirty="0"/>
              <a:t>Primary County of Concern</a:t>
            </a:r>
            <a:endParaRPr lang="en-CA" sz="2400" dirty="0"/>
          </a:p>
        </p:txBody>
      </p:sp>
      <p:sp>
        <p:nvSpPr>
          <p:cNvPr id="11" name="TextBox 10">
            <a:extLst>
              <a:ext uri="{FF2B5EF4-FFF2-40B4-BE49-F238E27FC236}">
                <a16:creationId xmlns:a16="http://schemas.microsoft.com/office/drawing/2014/main" id="{F2C6C337-EC2B-590D-7BE1-05DA29BF529A}"/>
              </a:ext>
            </a:extLst>
          </p:cNvPr>
          <p:cNvSpPr txBox="1"/>
          <p:nvPr/>
        </p:nvSpPr>
        <p:spPr>
          <a:xfrm>
            <a:off x="515155" y="4505346"/>
            <a:ext cx="8229600" cy="461665"/>
          </a:xfrm>
          <a:prstGeom prst="rect">
            <a:avLst/>
          </a:prstGeom>
          <a:noFill/>
        </p:spPr>
        <p:txBody>
          <a:bodyPr wrap="square" rtlCol="0">
            <a:spAutoFit/>
          </a:bodyPr>
          <a:lstStyle/>
          <a:p>
            <a:pPr rtl="0">
              <a:buNone/>
            </a:pPr>
            <a:r>
              <a:rPr lang="en-US" sz="1200" b="0" i="0" u="none" strike="noStrike" dirty="0">
                <a:solidFill>
                  <a:srgbClr val="000000"/>
                </a:solidFill>
                <a:effectLst/>
                <a:latin typeface="Arial" panose="020B0604020202020204" pitchFamily="34" charset="0"/>
              </a:rPr>
              <a:t>The Choropleth map highlights </a:t>
            </a:r>
            <a:r>
              <a:rPr lang="en-US" sz="1200" b="1" dirty="0">
                <a:latin typeface="Arial" panose="020B0604020202020204" pitchFamily="34" charset="0"/>
              </a:rPr>
              <a:t>KENT</a:t>
            </a:r>
            <a:r>
              <a:rPr lang="en-US" sz="1200" b="1" i="0" u="none" strike="noStrike" dirty="0">
                <a:solidFill>
                  <a:srgbClr val="000000"/>
                </a:solidFill>
                <a:effectLst/>
                <a:latin typeface="Arial" panose="020B0604020202020204" pitchFamily="34" charset="0"/>
              </a:rPr>
              <a:t> as the county with the highest crude mortality rate</a:t>
            </a:r>
            <a:r>
              <a:rPr lang="en-US" sz="1200" b="0" i="0" u="none" strike="noStrike" dirty="0">
                <a:solidFill>
                  <a:srgbClr val="000000"/>
                </a:solidFill>
                <a:effectLst/>
                <a:latin typeface="Arial" panose="020B0604020202020204" pitchFamily="34" charset="0"/>
              </a:rPr>
              <a:t> for both periods.</a:t>
            </a:r>
            <a:br>
              <a:rPr lang="en-US" sz="1200" b="0" i="0" u="none" strike="noStrike" dirty="0">
                <a:solidFill>
                  <a:srgbClr val="000000"/>
                </a:solidFill>
                <a:effectLst/>
                <a:latin typeface="Arial" panose="020B0604020202020204" pitchFamily="34" charset="0"/>
              </a:rPr>
            </a:br>
            <a:r>
              <a:rPr lang="en-US" sz="1200" b="0" i="0" u="none" strike="noStrike" dirty="0">
                <a:solidFill>
                  <a:srgbClr val="000000"/>
                </a:solidFill>
                <a:effectLst/>
                <a:latin typeface="Arial" panose="020B0604020202020204" pitchFamily="34" charset="0"/>
              </a:rPr>
              <a:t>That is the significant reason to choose </a:t>
            </a:r>
            <a:r>
              <a:rPr lang="en-US" sz="1200" b="1" dirty="0">
                <a:latin typeface="Arial" panose="020B0604020202020204" pitchFamily="34" charset="0"/>
              </a:rPr>
              <a:t>KENT </a:t>
            </a:r>
            <a:r>
              <a:rPr lang="en-US" sz="1200" b="0" i="0" u="none" strike="noStrike" dirty="0">
                <a:solidFill>
                  <a:srgbClr val="000000"/>
                </a:solidFill>
                <a:effectLst/>
                <a:latin typeface="Arial" panose="020B0604020202020204" pitchFamily="34" charset="0"/>
              </a:rPr>
              <a:t>County for further investigation.</a:t>
            </a:r>
            <a:endParaRPr lang="en-CA" sz="1200" dirty="0"/>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F243372E-B2DC-9DFE-7988-8A63E5F25412}"/>
                  </a:ext>
                </a:extLst>
              </p14:cNvPr>
              <p14:cNvContentPartPr/>
              <p14:nvPr/>
            </p14:nvContentPartPr>
            <p14:xfrm>
              <a:off x="1740530" y="2070150"/>
              <a:ext cx="360" cy="555840"/>
            </p14:xfrm>
          </p:contentPart>
        </mc:Choice>
        <mc:Fallback xmlns="">
          <p:pic>
            <p:nvPicPr>
              <p:cNvPr id="14" name="Ink 13">
                <a:extLst>
                  <a:ext uri="{FF2B5EF4-FFF2-40B4-BE49-F238E27FC236}">
                    <a16:creationId xmlns:a16="http://schemas.microsoft.com/office/drawing/2014/main" id="{F243372E-B2DC-9DFE-7988-8A63E5F25412}"/>
                  </a:ext>
                </a:extLst>
              </p:cNvPr>
              <p:cNvPicPr/>
              <p:nvPr/>
            </p:nvPicPr>
            <p:blipFill>
              <a:blip r:embed="rId6"/>
              <a:stretch>
                <a:fillRect/>
              </a:stretch>
            </p:blipFill>
            <p:spPr>
              <a:xfrm>
                <a:off x="1734410" y="2064030"/>
                <a:ext cx="12600" cy="568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A1DA6A04-2DF4-6E92-799B-C265BD5D0A5C}"/>
                  </a:ext>
                </a:extLst>
              </p14:cNvPr>
              <p14:cNvContentPartPr/>
              <p14:nvPr/>
            </p14:nvContentPartPr>
            <p14:xfrm>
              <a:off x="1739450" y="2627070"/>
              <a:ext cx="1187280" cy="360"/>
            </p14:xfrm>
          </p:contentPart>
        </mc:Choice>
        <mc:Fallback xmlns="">
          <p:pic>
            <p:nvPicPr>
              <p:cNvPr id="15" name="Ink 14">
                <a:extLst>
                  <a:ext uri="{FF2B5EF4-FFF2-40B4-BE49-F238E27FC236}">
                    <a16:creationId xmlns:a16="http://schemas.microsoft.com/office/drawing/2014/main" id="{A1DA6A04-2DF4-6E92-799B-C265BD5D0A5C}"/>
                  </a:ext>
                </a:extLst>
              </p:cNvPr>
              <p:cNvPicPr/>
              <p:nvPr/>
            </p:nvPicPr>
            <p:blipFill>
              <a:blip r:embed="rId8"/>
              <a:stretch>
                <a:fillRect/>
              </a:stretch>
            </p:blipFill>
            <p:spPr>
              <a:xfrm>
                <a:off x="1733330" y="2620950"/>
                <a:ext cx="11995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Ink 15">
                <a:extLst>
                  <a:ext uri="{FF2B5EF4-FFF2-40B4-BE49-F238E27FC236}">
                    <a16:creationId xmlns:a16="http://schemas.microsoft.com/office/drawing/2014/main" id="{0A0124A2-39E5-6402-08DB-B3B7B82B7E14}"/>
                  </a:ext>
                </a:extLst>
              </p14:cNvPr>
              <p14:cNvContentPartPr/>
              <p14:nvPr/>
            </p14:nvContentPartPr>
            <p14:xfrm>
              <a:off x="1746290" y="2080950"/>
              <a:ext cx="1168200" cy="360"/>
            </p14:xfrm>
          </p:contentPart>
        </mc:Choice>
        <mc:Fallback xmlns="">
          <p:pic>
            <p:nvPicPr>
              <p:cNvPr id="16" name="Ink 15">
                <a:extLst>
                  <a:ext uri="{FF2B5EF4-FFF2-40B4-BE49-F238E27FC236}">
                    <a16:creationId xmlns:a16="http://schemas.microsoft.com/office/drawing/2014/main" id="{0A0124A2-39E5-6402-08DB-B3B7B82B7E14}"/>
                  </a:ext>
                </a:extLst>
              </p:cNvPr>
              <p:cNvPicPr/>
              <p:nvPr/>
            </p:nvPicPr>
            <p:blipFill>
              <a:blip r:embed="rId10"/>
              <a:stretch>
                <a:fillRect/>
              </a:stretch>
            </p:blipFill>
            <p:spPr>
              <a:xfrm>
                <a:off x="1740170" y="2074830"/>
                <a:ext cx="11804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5867616D-3D82-2515-1F51-D18B8C92B584}"/>
                  </a:ext>
                </a:extLst>
              </p14:cNvPr>
              <p14:cNvContentPartPr/>
              <p14:nvPr/>
            </p14:nvContentPartPr>
            <p14:xfrm>
              <a:off x="2896850" y="2082750"/>
              <a:ext cx="360" cy="540720"/>
            </p14:xfrm>
          </p:contentPart>
        </mc:Choice>
        <mc:Fallback xmlns="">
          <p:pic>
            <p:nvPicPr>
              <p:cNvPr id="17" name="Ink 16">
                <a:extLst>
                  <a:ext uri="{FF2B5EF4-FFF2-40B4-BE49-F238E27FC236}">
                    <a16:creationId xmlns:a16="http://schemas.microsoft.com/office/drawing/2014/main" id="{5867616D-3D82-2515-1F51-D18B8C92B584}"/>
                  </a:ext>
                </a:extLst>
              </p:cNvPr>
              <p:cNvPicPr/>
              <p:nvPr/>
            </p:nvPicPr>
            <p:blipFill>
              <a:blip r:embed="rId12"/>
              <a:stretch>
                <a:fillRect/>
              </a:stretch>
            </p:blipFill>
            <p:spPr>
              <a:xfrm>
                <a:off x="2890730" y="2076630"/>
                <a:ext cx="1260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4CF1BCEF-7285-FCA6-B44E-A326AB1DCFA8}"/>
                  </a:ext>
                </a:extLst>
              </p14:cNvPr>
              <p14:cNvContentPartPr/>
              <p14:nvPr/>
            </p14:nvContentPartPr>
            <p14:xfrm>
              <a:off x="5462570" y="2050710"/>
              <a:ext cx="360" cy="594360"/>
            </p14:xfrm>
          </p:contentPart>
        </mc:Choice>
        <mc:Fallback xmlns="">
          <p:pic>
            <p:nvPicPr>
              <p:cNvPr id="18" name="Ink 17">
                <a:extLst>
                  <a:ext uri="{FF2B5EF4-FFF2-40B4-BE49-F238E27FC236}">
                    <a16:creationId xmlns:a16="http://schemas.microsoft.com/office/drawing/2014/main" id="{4CF1BCEF-7285-FCA6-B44E-A326AB1DCFA8}"/>
                  </a:ext>
                </a:extLst>
              </p:cNvPr>
              <p:cNvPicPr/>
              <p:nvPr/>
            </p:nvPicPr>
            <p:blipFill>
              <a:blip r:embed="rId14"/>
              <a:stretch>
                <a:fillRect/>
              </a:stretch>
            </p:blipFill>
            <p:spPr>
              <a:xfrm>
                <a:off x="5456450" y="2044590"/>
                <a:ext cx="12600" cy="606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9" name="Ink 18">
                <a:extLst>
                  <a:ext uri="{FF2B5EF4-FFF2-40B4-BE49-F238E27FC236}">
                    <a16:creationId xmlns:a16="http://schemas.microsoft.com/office/drawing/2014/main" id="{FE99338E-7EE7-4405-3BA0-5037061FF064}"/>
                  </a:ext>
                </a:extLst>
              </p14:cNvPr>
              <p14:cNvContentPartPr/>
              <p14:nvPr/>
            </p14:nvContentPartPr>
            <p14:xfrm>
              <a:off x="5473370" y="2067270"/>
              <a:ext cx="1248480" cy="360"/>
            </p14:xfrm>
          </p:contentPart>
        </mc:Choice>
        <mc:Fallback xmlns="">
          <p:pic>
            <p:nvPicPr>
              <p:cNvPr id="19" name="Ink 18">
                <a:extLst>
                  <a:ext uri="{FF2B5EF4-FFF2-40B4-BE49-F238E27FC236}">
                    <a16:creationId xmlns:a16="http://schemas.microsoft.com/office/drawing/2014/main" id="{FE99338E-7EE7-4405-3BA0-5037061FF064}"/>
                  </a:ext>
                </a:extLst>
              </p:cNvPr>
              <p:cNvPicPr/>
              <p:nvPr/>
            </p:nvPicPr>
            <p:blipFill>
              <a:blip r:embed="rId16"/>
              <a:stretch>
                <a:fillRect/>
              </a:stretch>
            </p:blipFill>
            <p:spPr>
              <a:xfrm>
                <a:off x="5467250" y="2061150"/>
                <a:ext cx="1260720" cy="12600"/>
              </a:xfrm>
              <a:prstGeom prst="rect">
                <a:avLst/>
              </a:prstGeom>
            </p:spPr>
          </p:pic>
        </mc:Fallback>
      </mc:AlternateContent>
      <p:grpSp>
        <p:nvGrpSpPr>
          <p:cNvPr id="22" name="Group 21">
            <a:extLst>
              <a:ext uri="{FF2B5EF4-FFF2-40B4-BE49-F238E27FC236}">
                <a16:creationId xmlns:a16="http://schemas.microsoft.com/office/drawing/2014/main" id="{245E47BE-5C12-7C32-E03B-D879F2738AA6}"/>
              </a:ext>
            </a:extLst>
          </p:cNvPr>
          <p:cNvGrpSpPr/>
          <p:nvPr/>
        </p:nvGrpSpPr>
        <p:grpSpPr>
          <a:xfrm>
            <a:off x="5467250" y="2664150"/>
            <a:ext cx="1232640" cy="360"/>
            <a:chOff x="5467250" y="2664150"/>
            <a:chExt cx="1232640" cy="360"/>
          </a:xfrm>
        </p:grpSpPr>
        <mc:AlternateContent xmlns:mc="http://schemas.openxmlformats.org/markup-compatibility/2006" xmlns:p14="http://schemas.microsoft.com/office/powerpoint/2010/main">
          <mc:Choice Requires="p14">
            <p:contentPart p14:bwMode="auto" r:id="rId17">
              <p14:nvContentPartPr>
                <p14:cNvPr id="20" name="Ink 19">
                  <a:extLst>
                    <a:ext uri="{FF2B5EF4-FFF2-40B4-BE49-F238E27FC236}">
                      <a16:creationId xmlns:a16="http://schemas.microsoft.com/office/drawing/2014/main" id="{8319918C-632B-ACC8-1357-83FB1C7E536A}"/>
                    </a:ext>
                  </a:extLst>
                </p14:cNvPr>
                <p14:cNvContentPartPr/>
                <p14:nvPr/>
              </p14:nvContentPartPr>
              <p14:xfrm>
                <a:off x="5467250" y="2664150"/>
                <a:ext cx="360" cy="360"/>
              </p14:xfrm>
            </p:contentPart>
          </mc:Choice>
          <mc:Fallback xmlns="">
            <p:pic>
              <p:nvPicPr>
                <p:cNvPr id="20" name="Ink 19">
                  <a:extLst>
                    <a:ext uri="{FF2B5EF4-FFF2-40B4-BE49-F238E27FC236}">
                      <a16:creationId xmlns:a16="http://schemas.microsoft.com/office/drawing/2014/main" id="{8319918C-632B-ACC8-1357-83FB1C7E536A}"/>
                    </a:ext>
                  </a:extLst>
                </p:cNvPr>
                <p:cNvPicPr/>
                <p:nvPr/>
              </p:nvPicPr>
              <p:blipFill>
                <a:blip r:embed="rId18"/>
                <a:stretch>
                  <a:fillRect/>
                </a:stretch>
              </p:blipFill>
              <p:spPr>
                <a:xfrm>
                  <a:off x="5461130" y="265803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A49D5EC7-5782-C355-11FB-2F0CB6F9662D}"/>
                    </a:ext>
                  </a:extLst>
                </p14:cNvPr>
                <p14:cNvContentPartPr/>
                <p14:nvPr/>
              </p14:nvContentPartPr>
              <p14:xfrm>
                <a:off x="5467250" y="2664150"/>
                <a:ext cx="1232640" cy="360"/>
              </p14:xfrm>
            </p:contentPart>
          </mc:Choice>
          <mc:Fallback xmlns="">
            <p:pic>
              <p:nvPicPr>
                <p:cNvPr id="21" name="Ink 20">
                  <a:extLst>
                    <a:ext uri="{FF2B5EF4-FFF2-40B4-BE49-F238E27FC236}">
                      <a16:creationId xmlns:a16="http://schemas.microsoft.com/office/drawing/2014/main" id="{A49D5EC7-5782-C355-11FB-2F0CB6F9662D}"/>
                    </a:ext>
                  </a:extLst>
                </p:cNvPr>
                <p:cNvPicPr/>
                <p:nvPr/>
              </p:nvPicPr>
              <p:blipFill>
                <a:blip r:embed="rId20"/>
                <a:stretch>
                  <a:fillRect/>
                </a:stretch>
              </p:blipFill>
              <p:spPr>
                <a:xfrm>
                  <a:off x="5461130" y="2658030"/>
                  <a:ext cx="124488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3" name="Ink 22">
                <a:extLst>
                  <a:ext uri="{FF2B5EF4-FFF2-40B4-BE49-F238E27FC236}">
                    <a16:creationId xmlns:a16="http://schemas.microsoft.com/office/drawing/2014/main" id="{C7271A84-2E38-A119-AB13-F0B904B6DB6D}"/>
                  </a:ext>
                </a:extLst>
              </p14:cNvPr>
              <p14:cNvContentPartPr/>
              <p14:nvPr/>
            </p14:nvContentPartPr>
            <p14:xfrm>
              <a:off x="6693410" y="2076270"/>
              <a:ext cx="360" cy="608040"/>
            </p14:xfrm>
          </p:contentPart>
        </mc:Choice>
        <mc:Fallback xmlns="">
          <p:pic>
            <p:nvPicPr>
              <p:cNvPr id="23" name="Ink 22">
                <a:extLst>
                  <a:ext uri="{FF2B5EF4-FFF2-40B4-BE49-F238E27FC236}">
                    <a16:creationId xmlns:a16="http://schemas.microsoft.com/office/drawing/2014/main" id="{C7271A84-2E38-A119-AB13-F0B904B6DB6D}"/>
                  </a:ext>
                </a:extLst>
              </p:cNvPr>
              <p:cNvPicPr/>
              <p:nvPr/>
            </p:nvPicPr>
            <p:blipFill>
              <a:blip r:embed="rId22"/>
              <a:stretch>
                <a:fillRect/>
              </a:stretch>
            </p:blipFill>
            <p:spPr>
              <a:xfrm>
                <a:off x="6687290" y="2070150"/>
                <a:ext cx="12600" cy="62028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0A44-0E87-5B63-A02D-F7A3BDE6ECAE}"/>
              </a:ext>
            </a:extLst>
          </p:cNvPr>
          <p:cNvSpPr>
            <a:spLocks noGrp="1"/>
          </p:cNvSpPr>
          <p:nvPr>
            <p:ph type="ctrTitle"/>
          </p:nvPr>
        </p:nvSpPr>
        <p:spPr>
          <a:xfrm>
            <a:off x="708450" y="497084"/>
            <a:ext cx="7727100" cy="972208"/>
          </a:xfrm>
        </p:spPr>
        <p:txBody>
          <a:bodyPr>
            <a:noAutofit/>
          </a:bodyPr>
          <a:lstStyle/>
          <a:p>
            <a:br>
              <a:rPr lang="en-US" sz="2800" dirty="0">
                <a:latin typeface="+mj-lt"/>
              </a:rPr>
            </a:br>
            <a:br>
              <a:rPr lang="en-US" sz="2800" dirty="0">
                <a:latin typeface="+mj-lt"/>
              </a:rPr>
            </a:br>
            <a:br>
              <a:rPr lang="en-US" sz="2800" dirty="0">
                <a:latin typeface="+mj-lt"/>
              </a:rPr>
            </a:br>
            <a:br>
              <a:rPr lang="en-US" sz="2800" dirty="0">
                <a:latin typeface="+mj-lt"/>
              </a:rPr>
            </a:br>
            <a:br>
              <a:rPr lang="en-US" sz="2800" dirty="0">
                <a:latin typeface="+mj-lt"/>
              </a:rPr>
            </a:br>
            <a:br>
              <a:rPr lang="en-US" sz="2800" dirty="0">
                <a:latin typeface="+mj-lt"/>
              </a:rPr>
            </a:br>
            <a:r>
              <a:rPr lang="en-US" sz="2800" dirty="0">
                <a:latin typeface="+mj-lt"/>
              </a:rPr>
              <a:t>County Health Ranking Model: Risk Factors in Kent County </a:t>
            </a:r>
            <a:br>
              <a:rPr lang="en-US" sz="2800" dirty="0">
                <a:latin typeface="+mj-lt"/>
              </a:rPr>
            </a:br>
            <a:endParaRPr lang="en-CA" sz="2800" dirty="0">
              <a:latin typeface="+mj-lt"/>
            </a:endParaRPr>
          </a:p>
        </p:txBody>
      </p:sp>
      <p:pic>
        <p:nvPicPr>
          <p:cNvPr id="5" name="Picture 4">
            <a:extLst>
              <a:ext uri="{FF2B5EF4-FFF2-40B4-BE49-F238E27FC236}">
                <a16:creationId xmlns:a16="http://schemas.microsoft.com/office/drawing/2014/main" id="{BDD81795-9501-F131-DA56-4ED6F2635E8C}"/>
              </a:ext>
            </a:extLst>
          </p:cNvPr>
          <p:cNvPicPr>
            <a:picLocks noChangeAspect="1"/>
          </p:cNvPicPr>
          <p:nvPr/>
        </p:nvPicPr>
        <p:blipFill>
          <a:blip r:embed="rId2"/>
          <a:stretch>
            <a:fillRect/>
          </a:stretch>
        </p:blipFill>
        <p:spPr>
          <a:xfrm>
            <a:off x="512027" y="1327348"/>
            <a:ext cx="3333141" cy="3400960"/>
          </a:xfrm>
          <a:prstGeom prst="rect">
            <a:avLst/>
          </a:prstGeom>
        </p:spPr>
      </p:pic>
      <p:sp>
        <p:nvSpPr>
          <p:cNvPr id="6" name="Rectangle 1">
            <a:extLst>
              <a:ext uri="{FF2B5EF4-FFF2-40B4-BE49-F238E27FC236}">
                <a16:creationId xmlns:a16="http://schemas.microsoft.com/office/drawing/2014/main" id="{1571B9B8-9DF0-D36E-CFBD-CEA42A81C102}"/>
              </a:ext>
            </a:extLst>
          </p:cNvPr>
          <p:cNvSpPr>
            <a:spLocks noGrp="1" noChangeArrowheads="1"/>
          </p:cNvSpPr>
          <p:nvPr>
            <p:ph type="subTitle" idx="1"/>
          </p:nvPr>
        </p:nvSpPr>
        <p:spPr bwMode="auto">
          <a:xfrm>
            <a:off x="4041591" y="1165765"/>
            <a:ext cx="4672563"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Adult smoking rates (16–17%)</a:t>
            </a:r>
            <a:r>
              <a:rPr kumimoji="0" lang="en-US" altLang="en-US" sz="1200" b="0" i="0" u="none" strike="noStrike" cap="none" normalizeH="0" baseline="0" dirty="0">
                <a:ln>
                  <a:noFill/>
                </a:ln>
                <a:solidFill>
                  <a:schemeClr val="tx1"/>
                </a:solidFill>
                <a:effectLst/>
                <a:latin typeface="Arial" panose="020B0604020202020204" pitchFamily="34" charset="0"/>
              </a:rPr>
              <a:t> are comparable to state levels but still represent a persistent risk factor for cardiovascular diseases.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Excessive drinking (19–20%)</a:t>
            </a:r>
            <a:r>
              <a:rPr kumimoji="0" lang="en-US" altLang="en-US" sz="1200" b="0" i="0" u="none" strike="noStrike" cap="none" normalizeH="0" baseline="0" dirty="0">
                <a:ln>
                  <a:noFill/>
                </a:ln>
                <a:solidFill>
                  <a:schemeClr val="tx1"/>
                </a:solidFill>
                <a:effectLst/>
                <a:latin typeface="Arial" panose="020B0604020202020204" pitchFamily="34" charset="0"/>
              </a:rPr>
              <a:t> exceeds national averages in 2017 and 2018, compounding risks for heart disease and related health issues.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Adult obesity (29–32%)</a:t>
            </a:r>
            <a:r>
              <a:rPr kumimoji="0" lang="en-US" altLang="en-US" sz="1200" b="0" i="0" u="none" strike="noStrike" cap="none" normalizeH="0" baseline="0" dirty="0">
                <a:ln>
                  <a:noFill/>
                </a:ln>
                <a:solidFill>
                  <a:schemeClr val="tx1"/>
                </a:solidFill>
                <a:effectLst/>
                <a:latin typeface="Arial" panose="020B0604020202020204" pitchFamily="34" charset="0"/>
              </a:rPr>
              <a:t> is steadily rising, aligning with national trends and significantly impacting heart disease prevalence.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 Insufficient sleep (35–37%)</a:t>
            </a:r>
            <a:r>
              <a:rPr kumimoji="0" lang="en-US" altLang="en-US" sz="1200" b="0" i="0" u="none" strike="noStrike" cap="none" normalizeH="0" baseline="0" dirty="0">
                <a:ln>
                  <a:noFill/>
                </a:ln>
                <a:solidFill>
                  <a:schemeClr val="tx1"/>
                </a:solidFill>
                <a:effectLst/>
                <a:latin typeface="Arial" panose="020B0604020202020204" pitchFamily="34" charset="0"/>
              </a:rPr>
              <a:t> continues to be widespread, further elevating cardiovascular and metabolic health risks.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05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https://www.countyhealthrankings.org/what-impacts-health/model-of-health</a:t>
            </a:r>
          </a:p>
        </p:txBody>
      </p:sp>
    </p:spTree>
    <p:extLst>
      <p:ext uri="{BB962C8B-B14F-4D97-AF65-F5344CB8AC3E}">
        <p14:creationId xmlns:p14="http://schemas.microsoft.com/office/powerpoint/2010/main" val="304358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CC48EA8-DDEB-224C-D889-6302548A0CCF}"/>
              </a:ext>
            </a:extLst>
          </p:cNvPr>
          <p:cNvSpPr>
            <a:spLocks noGrp="1"/>
          </p:cNvSpPr>
          <p:nvPr>
            <p:ph type="subTitle" idx="1"/>
          </p:nvPr>
        </p:nvSpPr>
        <p:spPr>
          <a:xfrm>
            <a:off x="996461" y="4587823"/>
            <a:ext cx="7151077" cy="398393"/>
          </a:xfrm>
        </p:spPr>
        <p:txBody>
          <a:bodyPr/>
          <a:lstStyle/>
          <a:p>
            <a:r>
              <a:rPr lang="en-CA" sz="1600" dirty="0"/>
              <a:t>https://www.countyhealthrankings.org/health-data</a:t>
            </a:r>
          </a:p>
        </p:txBody>
      </p:sp>
      <p:graphicFrame>
        <p:nvGraphicFramePr>
          <p:cNvPr id="6" name="Picture Placeholder 5">
            <a:extLst>
              <a:ext uri="{FF2B5EF4-FFF2-40B4-BE49-F238E27FC236}">
                <a16:creationId xmlns:a16="http://schemas.microsoft.com/office/drawing/2014/main" id="{E3D6EDB2-97B6-3FC3-0106-81BD7B94CDF6}"/>
              </a:ext>
            </a:extLst>
          </p:cNvPr>
          <p:cNvGraphicFramePr>
            <a:graphicFrameLocks noGrp="1"/>
          </p:cNvGraphicFramePr>
          <p:nvPr>
            <p:ph type="pic" idx="2"/>
            <p:extLst>
              <p:ext uri="{D42A27DB-BD31-4B8C-83A1-F6EECF244321}">
                <p14:modId xmlns:p14="http://schemas.microsoft.com/office/powerpoint/2010/main" val="4016083372"/>
              </p:ext>
            </p:extLst>
          </p:nvPr>
        </p:nvGraphicFramePr>
        <p:xfrm>
          <a:off x="4439138" y="836803"/>
          <a:ext cx="4190810" cy="2622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70E1AE37-6800-C6A4-DBC0-3B0B152733DC}"/>
              </a:ext>
            </a:extLst>
          </p:cNvPr>
          <p:cNvGraphicFramePr>
            <a:graphicFrameLocks/>
          </p:cNvGraphicFramePr>
          <p:nvPr>
            <p:extLst>
              <p:ext uri="{D42A27DB-BD31-4B8C-83A1-F6EECF244321}">
                <p14:modId xmlns:p14="http://schemas.microsoft.com/office/powerpoint/2010/main" val="2064528680"/>
              </p:ext>
            </p:extLst>
          </p:nvPr>
        </p:nvGraphicFramePr>
        <p:xfrm>
          <a:off x="272657" y="836803"/>
          <a:ext cx="4127405" cy="262255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80800900-0181-E271-E727-5642B0E34830}"/>
              </a:ext>
            </a:extLst>
          </p:cNvPr>
          <p:cNvSpPr txBox="1"/>
          <p:nvPr/>
        </p:nvSpPr>
        <p:spPr>
          <a:xfrm>
            <a:off x="311733" y="375138"/>
            <a:ext cx="8520534" cy="461665"/>
          </a:xfrm>
          <a:prstGeom prst="rect">
            <a:avLst/>
          </a:prstGeom>
          <a:noFill/>
        </p:spPr>
        <p:txBody>
          <a:bodyPr wrap="square" rtlCol="0">
            <a:spAutoFit/>
          </a:bodyPr>
          <a:lstStyle/>
          <a:p>
            <a:pPr algn="ctr"/>
            <a:r>
              <a:rPr lang="en-US" sz="2400" dirty="0">
                <a:solidFill>
                  <a:srgbClr val="000000"/>
                </a:solidFill>
                <a:latin typeface="+mj-lt"/>
                <a:ea typeface="Roboto Light" panose="02000000000000000000" pitchFamily="2" charset="0"/>
                <a:cs typeface="Roboto Light" panose="02000000000000000000" pitchFamily="2" charset="0"/>
                <a:sym typeface="Arial"/>
              </a:rPr>
              <a:t>Key Factors Contributing to High </a:t>
            </a:r>
            <a:r>
              <a:rPr lang="en-US" sz="2400" dirty="0">
                <a:solidFill>
                  <a:schemeClr val="bg2">
                    <a:lumMod val="10000"/>
                  </a:schemeClr>
                </a:solidFill>
                <a:latin typeface="+mj-lt"/>
                <a:ea typeface="Roboto Light" panose="02000000000000000000" pitchFamily="2" charset="0"/>
                <a:cs typeface="Roboto Light" panose="02000000000000000000" pitchFamily="2" charset="0"/>
                <a:sym typeface="Arial"/>
              </a:rPr>
              <a:t>Crude Mortality Rate</a:t>
            </a:r>
            <a:endParaRPr lang="en-CA" sz="2400" dirty="0">
              <a:solidFill>
                <a:schemeClr val="bg2">
                  <a:lumMod val="10000"/>
                </a:schemeClr>
              </a:solidFill>
              <a:latin typeface="+mj-lt"/>
            </a:endParaRPr>
          </a:p>
        </p:txBody>
      </p:sp>
      <p:sp>
        <p:nvSpPr>
          <p:cNvPr id="9" name="TextBox 8">
            <a:extLst>
              <a:ext uri="{FF2B5EF4-FFF2-40B4-BE49-F238E27FC236}">
                <a16:creationId xmlns:a16="http://schemas.microsoft.com/office/drawing/2014/main" id="{2A57769F-0C7D-334B-B0DF-905605A55DE7}"/>
              </a:ext>
            </a:extLst>
          </p:cNvPr>
          <p:cNvSpPr txBox="1"/>
          <p:nvPr/>
        </p:nvSpPr>
        <p:spPr>
          <a:xfrm>
            <a:off x="539262" y="3482799"/>
            <a:ext cx="8034215" cy="1169551"/>
          </a:xfrm>
          <a:prstGeom prst="rect">
            <a:avLst/>
          </a:prstGeom>
          <a:noFill/>
        </p:spPr>
        <p:txBody>
          <a:bodyPr wrap="square" rtlCol="0">
            <a:spAutoFit/>
          </a:bodyPr>
          <a:lstStyle/>
          <a:p>
            <a:r>
              <a:rPr lang="en-US" b="1" dirty="0"/>
              <a:t>Lifestyle Risk Factors Worsening in Kent:</a:t>
            </a:r>
          </a:p>
          <a:p>
            <a:br>
              <a:rPr lang="en-US" dirty="0"/>
            </a:br>
            <a:r>
              <a:rPr lang="en-US" dirty="0"/>
              <a:t>Between 2017 and 2018, </a:t>
            </a:r>
            <a:r>
              <a:rPr lang="en-US" b="1" dirty="0"/>
              <a:t>adult smoking</a:t>
            </a:r>
            <a:r>
              <a:rPr lang="en-US" dirty="0"/>
              <a:t>, </a:t>
            </a:r>
            <a:r>
              <a:rPr lang="en-US" b="1" dirty="0"/>
              <a:t>excessive drinking</a:t>
            </a:r>
            <a:r>
              <a:rPr lang="en-US" dirty="0"/>
              <a:t>, </a:t>
            </a:r>
            <a:r>
              <a:rPr lang="en-US" b="1" dirty="0"/>
              <a:t>adult obesity</a:t>
            </a:r>
            <a:r>
              <a:rPr lang="en-US" dirty="0"/>
              <a:t>, and </a:t>
            </a:r>
            <a:r>
              <a:rPr lang="en-US" b="1" dirty="0"/>
              <a:t>insufficient sleep</a:t>
            </a:r>
            <a:r>
              <a:rPr lang="en-US" dirty="0"/>
              <a:t> all </a:t>
            </a:r>
            <a:r>
              <a:rPr lang="en-US" b="1" dirty="0"/>
              <a:t>increased</a:t>
            </a:r>
            <a:r>
              <a:rPr lang="en-US" dirty="0"/>
              <a:t> in Kent County, all of which are known contributors to a higher risk of ischemic heart disease.</a:t>
            </a:r>
            <a:endParaRPr lang="en-CA" dirty="0"/>
          </a:p>
        </p:txBody>
      </p:sp>
    </p:spTree>
    <p:extLst>
      <p:ext uri="{BB962C8B-B14F-4D97-AF65-F5344CB8AC3E}">
        <p14:creationId xmlns:p14="http://schemas.microsoft.com/office/powerpoint/2010/main" val="79770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6C4C5-E3CD-DD0B-FDD9-5965D7945E97}"/>
              </a:ext>
            </a:extLst>
          </p:cNvPr>
          <p:cNvSpPr>
            <a:spLocks noGrp="1"/>
          </p:cNvSpPr>
          <p:nvPr>
            <p:ph type="ctrTitle"/>
          </p:nvPr>
        </p:nvSpPr>
        <p:spPr>
          <a:xfrm>
            <a:off x="311733" y="239177"/>
            <a:ext cx="8520600" cy="487654"/>
          </a:xfrm>
        </p:spPr>
        <p:txBody>
          <a:bodyPr>
            <a:normAutofit/>
          </a:bodyPr>
          <a:lstStyle/>
          <a:p>
            <a:r>
              <a:rPr lang="en-US" sz="2400" dirty="0">
                <a:latin typeface="+mn-lt"/>
                <a:ea typeface="Roboto Light" panose="02000000000000000000" pitchFamily="2" charset="0"/>
                <a:cs typeface="Roboto Light" panose="02000000000000000000" pitchFamily="2" charset="0"/>
              </a:rPr>
              <a:t>Research Objective: Evidence based Intervention</a:t>
            </a:r>
            <a:endParaRPr lang="en-CA" sz="2400" dirty="0">
              <a:latin typeface="+mn-lt"/>
            </a:endParaRPr>
          </a:p>
        </p:txBody>
      </p:sp>
      <p:sp>
        <p:nvSpPr>
          <p:cNvPr id="3" name="Subtitle 2">
            <a:extLst>
              <a:ext uri="{FF2B5EF4-FFF2-40B4-BE49-F238E27FC236}">
                <a16:creationId xmlns:a16="http://schemas.microsoft.com/office/drawing/2014/main" id="{21AEA815-4C13-30C2-7419-7CBB53D4F18F}"/>
              </a:ext>
            </a:extLst>
          </p:cNvPr>
          <p:cNvSpPr>
            <a:spLocks noGrp="1"/>
          </p:cNvSpPr>
          <p:nvPr>
            <p:ph type="subTitle" idx="1"/>
          </p:nvPr>
        </p:nvSpPr>
        <p:spPr>
          <a:xfrm>
            <a:off x="311733" y="1031632"/>
            <a:ext cx="8520600" cy="3872692"/>
          </a:xfrm>
        </p:spPr>
        <p:txBody>
          <a:bodyPr/>
          <a:lstStyle/>
          <a:p>
            <a:pPr algn="just">
              <a:buNone/>
            </a:pP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Expand Access to Exercise</a:t>
            </a:r>
            <a:r>
              <a:rPr lang="en-US" sz="1200" dirty="0">
                <a:latin typeface="Open Sans" panose="020B0606030504020204" pitchFamily="34" charset="0"/>
                <a:ea typeface="Open Sans" panose="020B0606030504020204" pitchFamily="34" charset="0"/>
                <a:cs typeface="Open Sans" panose="020B0606030504020204" pitchFamily="34" charset="0"/>
              </a:rPr>
              <a:t> – Develop community fitness programs, walking trails, and subsidized gym memberships to address rising obesity (32%) and insufficient sleep (37%) contributing to heart disease risk.</a:t>
            </a:r>
          </a:p>
          <a:p>
            <a:pPr algn="just">
              <a:buNone/>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algn="just">
              <a:buNone/>
            </a:pPr>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Implement Smoking and Alcohol Cessation Programs</a:t>
            </a:r>
            <a:r>
              <a:rPr lang="en-US" sz="1200" dirty="0">
                <a:latin typeface="Open Sans" panose="020B0606030504020204" pitchFamily="34" charset="0"/>
                <a:ea typeface="Open Sans" panose="020B0606030504020204" pitchFamily="34" charset="0"/>
                <a:cs typeface="Open Sans" panose="020B0606030504020204" pitchFamily="34" charset="0"/>
              </a:rPr>
              <a:t> – Offer free tobacco and alcohol cessation support, nicotine replacement therapies, and awareness campaigns to reduce the growing rates of adult smoking (17%) and excessive drinking (20%).</a:t>
            </a:r>
          </a:p>
          <a:p>
            <a:pPr algn="just">
              <a:buNone/>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200" dirty="0">
                <a:latin typeface="Open Sans" panose="020B0606030504020204" pitchFamily="34" charset="0"/>
                <a:ea typeface="Open Sans" panose="020B0606030504020204" pitchFamily="34" charset="0"/>
                <a:cs typeface="Open Sans" panose="020B0606030504020204" pitchFamily="34" charset="0"/>
              </a:rPr>
              <a:t>🔹 </a:t>
            </a:r>
            <a:r>
              <a:rPr lang="en-US" sz="1200" b="1" dirty="0">
                <a:latin typeface="Open Sans" panose="020B0606030504020204" pitchFamily="34" charset="0"/>
                <a:ea typeface="Open Sans" panose="020B0606030504020204" pitchFamily="34" charset="0"/>
                <a:cs typeface="Open Sans" panose="020B0606030504020204" pitchFamily="34" charset="0"/>
              </a:rPr>
              <a:t>Enhance Sleep Health Initiatives</a:t>
            </a:r>
            <a:r>
              <a:rPr lang="en-US" sz="1200" dirty="0">
                <a:latin typeface="Open Sans" panose="020B0606030504020204" pitchFamily="34" charset="0"/>
                <a:ea typeface="Open Sans" panose="020B0606030504020204" pitchFamily="34" charset="0"/>
                <a:cs typeface="Open Sans" panose="020B0606030504020204" pitchFamily="34" charset="0"/>
              </a:rPr>
              <a:t> – Launch public health campaigns promoting healthy sleep habits and stress management programs to address the high prevalence of insufficient sleep (37%) linked to cardiovascular risk.</a:t>
            </a: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endParaRPr lang="en-CA" sz="1200" dirty="0">
              <a:latin typeface="Open Sans" panose="020B0606030504020204" pitchFamily="34" charset="0"/>
              <a:ea typeface="Open Sans" panose="020B0606030504020204" pitchFamily="34" charset="0"/>
              <a:cs typeface="Open Sans" panose="020B0606030504020204" pitchFamily="34" charset="0"/>
            </a:endParaRPr>
          </a:p>
          <a:p>
            <a:r>
              <a:rPr lang="en-CA" sz="1200" dirty="0">
                <a:latin typeface="Open Sans" panose="020B0606030504020204" pitchFamily="34" charset="0"/>
                <a:ea typeface="Open Sans" panose="020B0606030504020204" pitchFamily="34" charset="0"/>
                <a:cs typeface="Open Sans" panose="020B0606030504020204" pitchFamily="34" charset="0"/>
              </a:rPr>
              <a:t>https://www.countyhealthrankings.org/what-impacts-health/model-of-health</a:t>
            </a:r>
          </a:p>
        </p:txBody>
      </p:sp>
      <p:pic>
        <p:nvPicPr>
          <p:cNvPr id="6" name="Picture 5">
            <a:extLst>
              <a:ext uri="{FF2B5EF4-FFF2-40B4-BE49-F238E27FC236}">
                <a16:creationId xmlns:a16="http://schemas.microsoft.com/office/drawing/2014/main" id="{C932DB1C-1AFB-7CF7-70CD-33BC8E495EFE}"/>
              </a:ext>
            </a:extLst>
          </p:cNvPr>
          <p:cNvPicPr>
            <a:picLocks noChangeAspect="1"/>
          </p:cNvPicPr>
          <p:nvPr/>
        </p:nvPicPr>
        <p:blipFill>
          <a:blip r:embed="rId2"/>
          <a:stretch>
            <a:fillRect/>
          </a:stretch>
        </p:blipFill>
        <p:spPr>
          <a:xfrm>
            <a:off x="311668" y="3282461"/>
            <a:ext cx="4072764" cy="1117600"/>
          </a:xfrm>
          <a:prstGeom prst="rect">
            <a:avLst/>
          </a:prstGeom>
        </p:spPr>
      </p:pic>
      <p:pic>
        <p:nvPicPr>
          <p:cNvPr id="8" name="Picture 7">
            <a:extLst>
              <a:ext uri="{FF2B5EF4-FFF2-40B4-BE49-F238E27FC236}">
                <a16:creationId xmlns:a16="http://schemas.microsoft.com/office/drawing/2014/main" id="{0F2C0E1A-B672-6967-E4AA-038A51C58B55}"/>
              </a:ext>
            </a:extLst>
          </p:cNvPr>
          <p:cNvPicPr>
            <a:picLocks noChangeAspect="1"/>
          </p:cNvPicPr>
          <p:nvPr/>
        </p:nvPicPr>
        <p:blipFill>
          <a:blip r:embed="rId3"/>
          <a:stretch>
            <a:fillRect/>
          </a:stretch>
        </p:blipFill>
        <p:spPr>
          <a:xfrm>
            <a:off x="4509478" y="3282461"/>
            <a:ext cx="4322790" cy="1117600"/>
          </a:xfrm>
          <a:prstGeom prst="rect">
            <a:avLst/>
          </a:prstGeom>
        </p:spPr>
      </p:pic>
    </p:spTree>
    <p:extLst>
      <p:ext uri="{BB962C8B-B14F-4D97-AF65-F5344CB8AC3E}">
        <p14:creationId xmlns:p14="http://schemas.microsoft.com/office/powerpoint/2010/main" val="36668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139D-9921-052D-31BE-027F5F6AEB99}"/>
              </a:ext>
            </a:extLst>
          </p:cNvPr>
          <p:cNvSpPr>
            <a:spLocks noGrp="1"/>
          </p:cNvSpPr>
          <p:nvPr>
            <p:ph type="ctrTitle"/>
          </p:nvPr>
        </p:nvSpPr>
        <p:spPr>
          <a:xfrm>
            <a:off x="817816" y="293885"/>
            <a:ext cx="7727100" cy="432946"/>
          </a:xfrm>
        </p:spPr>
        <p:txBody>
          <a:bodyPr>
            <a:normAutofit/>
          </a:bodyPr>
          <a:lstStyle/>
          <a:p>
            <a:r>
              <a:rPr lang="en-US" sz="2800" dirty="0">
                <a:latin typeface="+mj-lt"/>
                <a:ea typeface="Roboto Light" panose="02000000000000000000" pitchFamily="2" charset="0"/>
                <a:cs typeface="Roboto Light" panose="02000000000000000000" pitchFamily="2" charset="0"/>
              </a:rPr>
              <a:t>Whom to reach out ?</a:t>
            </a:r>
            <a:endParaRPr lang="en-CA" sz="2800" dirty="0">
              <a:latin typeface="+mj-lt"/>
            </a:endParaRPr>
          </a:p>
        </p:txBody>
      </p:sp>
      <p:sp>
        <p:nvSpPr>
          <p:cNvPr id="3" name="Subtitle 2">
            <a:extLst>
              <a:ext uri="{FF2B5EF4-FFF2-40B4-BE49-F238E27FC236}">
                <a16:creationId xmlns:a16="http://schemas.microsoft.com/office/drawing/2014/main" id="{9FA399C7-74BB-E582-E9F0-AAA0CD5B2780}"/>
              </a:ext>
            </a:extLst>
          </p:cNvPr>
          <p:cNvSpPr>
            <a:spLocks noGrp="1"/>
          </p:cNvSpPr>
          <p:nvPr>
            <p:ph type="subTitle" idx="1"/>
          </p:nvPr>
        </p:nvSpPr>
        <p:spPr>
          <a:xfrm>
            <a:off x="311733" y="1000369"/>
            <a:ext cx="8520600" cy="4051269"/>
          </a:xfrm>
        </p:spPr>
        <p:txBody>
          <a:bodyPr/>
          <a:lstStyle/>
          <a:p>
            <a:pPr algn="just">
              <a:buNone/>
            </a:pPr>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b="1" dirty="0">
                <a:latin typeface="Open Sans" panose="020B0606030504020204" pitchFamily="34" charset="0"/>
                <a:ea typeface="Open Sans" panose="020B0606030504020204" pitchFamily="34" charset="0"/>
                <a:cs typeface="Open Sans" panose="020B0606030504020204" pitchFamily="34" charset="0"/>
              </a:rPr>
              <a:t>Kent County Health Department</a:t>
            </a:r>
            <a:r>
              <a:rPr lang="en-US" sz="1400" dirty="0">
                <a:latin typeface="Open Sans" panose="020B0606030504020204" pitchFamily="34" charset="0"/>
                <a:ea typeface="Open Sans" panose="020B0606030504020204" pitchFamily="34" charset="0"/>
                <a:cs typeface="Open Sans" panose="020B0606030504020204" pitchFamily="34" charset="0"/>
              </a:rPr>
              <a:t> – For organizing and coordinating public health programs like fitness, smoking cessation, nutrition, and sleep health campaigns.</a:t>
            </a:r>
          </a:p>
          <a:p>
            <a:pPr algn="just">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buNone/>
            </a:pPr>
            <a:r>
              <a:rPr lang="en-US" sz="1400" dirty="0">
                <a:latin typeface="Open Sans" panose="020B0606030504020204" pitchFamily="34" charset="0"/>
                <a:ea typeface="Open Sans" panose="020B0606030504020204" pitchFamily="34" charset="0"/>
                <a:cs typeface="Open Sans" panose="020B0606030504020204" pitchFamily="34" charset="0"/>
              </a:rPr>
              <a:t>Kent County Health Department</a:t>
            </a:r>
          </a:p>
          <a:p>
            <a:pPr>
              <a:buNone/>
            </a:pPr>
            <a:r>
              <a:rPr lang="en-US" sz="1400" dirty="0">
                <a:latin typeface="Open Sans" panose="020B0606030504020204" pitchFamily="34" charset="0"/>
                <a:ea typeface="Open Sans" panose="020B0606030504020204" pitchFamily="34" charset="0"/>
                <a:cs typeface="Open Sans" panose="020B0606030504020204" pitchFamily="34" charset="0"/>
              </a:rPr>
              <a:t>700 Fuller Ave NE</a:t>
            </a:r>
          </a:p>
          <a:p>
            <a:pPr>
              <a:buNone/>
            </a:pPr>
            <a:r>
              <a:rPr lang="en-US" sz="1400" dirty="0">
                <a:latin typeface="Open Sans" panose="020B0606030504020204" pitchFamily="34" charset="0"/>
                <a:ea typeface="Open Sans" panose="020B0606030504020204" pitchFamily="34" charset="0"/>
                <a:cs typeface="Open Sans" panose="020B0606030504020204" pitchFamily="34" charset="0"/>
              </a:rPr>
              <a:t>Grand Rapids, MI 49503</a:t>
            </a:r>
          </a:p>
          <a:p>
            <a:endParaRPr lang="en-CA" sz="1400" dirty="0">
              <a:latin typeface="Open Sans" panose="020B0606030504020204" pitchFamily="34" charset="0"/>
              <a:ea typeface="Open Sans" panose="020B0606030504020204" pitchFamily="34" charset="0"/>
              <a:cs typeface="Open Sans" panose="020B0606030504020204" pitchFamily="34" charset="0"/>
            </a:endParaRPr>
          </a:p>
          <a:p>
            <a:r>
              <a:rPr lang="en-CA" sz="1400" dirty="0">
                <a:latin typeface="Open Sans" panose="020B0606030504020204" pitchFamily="34" charset="0"/>
                <a:ea typeface="Open Sans" panose="020B0606030504020204" pitchFamily="34" charset="0"/>
                <a:cs typeface="Open Sans" panose="020B0606030504020204" pitchFamily="34" charset="0"/>
              </a:rPr>
              <a:t>(https://www.kentcountymi.gov/1422/Health-Department)</a:t>
            </a:r>
          </a:p>
          <a:p>
            <a:pPr>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a:buNone/>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400" dirty="0">
                <a:latin typeface="Open Sans" panose="020B0606030504020204" pitchFamily="34" charset="0"/>
                <a:ea typeface="Open Sans" panose="020B0606030504020204" pitchFamily="34" charset="0"/>
                <a:cs typeface="Open Sans" panose="020B0606030504020204" pitchFamily="34" charset="0"/>
              </a:rPr>
              <a:t>🔹 </a:t>
            </a:r>
            <a:r>
              <a:rPr lang="en-US" sz="1400" b="1" dirty="0">
                <a:latin typeface="Open Sans" panose="020B0606030504020204" pitchFamily="34" charset="0"/>
                <a:ea typeface="Open Sans" panose="020B0606030504020204" pitchFamily="34" charset="0"/>
                <a:cs typeface="Open Sans" panose="020B0606030504020204" pitchFamily="34" charset="0"/>
              </a:rPr>
              <a:t>Community Centers and YMCA Locations </a:t>
            </a:r>
            <a:r>
              <a:rPr lang="en-US" sz="1400" dirty="0">
                <a:latin typeface="Open Sans" panose="020B0606030504020204" pitchFamily="34" charset="0"/>
                <a:ea typeface="Open Sans" panose="020B0606030504020204" pitchFamily="34" charset="0"/>
                <a:cs typeface="Open Sans" panose="020B0606030504020204" pitchFamily="34" charset="0"/>
              </a:rPr>
              <a:t>– To create or expand affordable fitness and wellness programs locally.</a:t>
            </a:r>
          </a:p>
          <a:p>
            <a:pPr algn="just"/>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900 Centerville Rd Warwick, RI 02886</a:t>
            </a:r>
          </a:p>
          <a:p>
            <a:r>
              <a:rPr lang="en-US" sz="1400" dirty="0">
                <a:latin typeface="Open Sans" panose="020B0606030504020204" pitchFamily="34" charset="0"/>
                <a:ea typeface="Open Sans" panose="020B0606030504020204" pitchFamily="34" charset="0"/>
                <a:cs typeface="Open Sans" panose="020B0606030504020204" pitchFamily="34" charset="0"/>
              </a:rPr>
              <a:t>KENT COUNTY YMCA</a:t>
            </a:r>
          </a:p>
        </p:txBody>
      </p:sp>
    </p:spTree>
    <p:extLst>
      <p:ext uri="{BB962C8B-B14F-4D97-AF65-F5344CB8AC3E}">
        <p14:creationId xmlns:p14="http://schemas.microsoft.com/office/powerpoint/2010/main" val="197823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A1CCB64-F509-E17A-8F61-69B31A2D43D0}"/>
              </a:ext>
            </a:extLst>
          </p:cNvPr>
          <p:cNvSpPr>
            <a:spLocks noGrp="1"/>
          </p:cNvSpPr>
          <p:nvPr>
            <p:ph type="subTitle" idx="1"/>
          </p:nvPr>
        </p:nvSpPr>
        <p:spPr>
          <a:xfrm>
            <a:off x="311700" y="1979079"/>
            <a:ext cx="8520600" cy="760800"/>
          </a:xfrm>
        </p:spPr>
        <p:txBody>
          <a:bodyPr/>
          <a:lstStyle/>
          <a:p>
            <a:r>
              <a:rPr lang="en-US" sz="3600" dirty="0">
                <a:latin typeface="+mj-lt"/>
                <a:ea typeface="Roboto Light" panose="02000000000000000000" pitchFamily="2" charset="0"/>
                <a:cs typeface="Roboto Light" panose="02000000000000000000" pitchFamily="2" charset="0"/>
              </a:rPr>
              <a:t>Thank You!</a:t>
            </a:r>
          </a:p>
          <a:p>
            <a:endParaRPr lang="en-CA" sz="3200" dirty="0">
              <a:latin typeface="Roboto Light" panose="02000000000000000000" pitchFamily="2" charset="0"/>
              <a:ea typeface="Roboto Light" panose="02000000000000000000" pitchFamily="2" charset="0"/>
              <a:cs typeface="Roboto Light" panose="02000000000000000000" pitchFamily="2" charset="0"/>
            </a:endParaRPr>
          </a:p>
          <a:p>
            <a:endParaRPr lang="en-CA" dirty="0"/>
          </a:p>
        </p:txBody>
      </p:sp>
      <p:pic>
        <p:nvPicPr>
          <p:cNvPr id="5" name="Picture 4">
            <a:extLst>
              <a:ext uri="{FF2B5EF4-FFF2-40B4-BE49-F238E27FC236}">
                <a16:creationId xmlns:a16="http://schemas.microsoft.com/office/drawing/2014/main" id="{5E2F0955-D09F-67CE-973D-2D8FAE467A3C}"/>
              </a:ext>
            </a:extLst>
          </p:cNvPr>
          <p:cNvPicPr>
            <a:picLocks noChangeAspect="1"/>
          </p:cNvPicPr>
          <p:nvPr/>
        </p:nvPicPr>
        <p:blipFill>
          <a:blip r:embed="rId2"/>
          <a:stretch>
            <a:fillRect/>
          </a:stretch>
        </p:blipFill>
        <p:spPr>
          <a:xfrm>
            <a:off x="3913298" y="3081170"/>
            <a:ext cx="1225373" cy="275397"/>
          </a:xfrm>
          <a:prstGeom prst="rect">
            <a:avLst/>
          </a:prstGeom>
        </p:spPr>
      </p:pic>
    </p:spTree>
    <p:extLst>
      <p:ext uri="{BB962C8B-B14F-4D97-AF65-F5344CB8AC3E}">
        <p14:creationId xmlns:p14="http://schemas.microsoft.com/office/powerpoint/2010/main" val="23032520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oadStreet">
  <a:themeElements>
    <a:clrScheme name="Simple Light">
      <a:dk1>
        <a:srgbClr val="403F4C"/>
      </a:dk1>
      <a:lt1>
        <a:srgbClr val="008FAA"/>
      </a:lt1>
      <a:dk2>
        <a:srgbClr val="D8DBE2"/>
      </a:dk2>
      <a:lt2>
        <a:srgbClr val="FAFAFA"/>
      </a:lt2>
      <a:accent1>
        <a:srgbClr val="FF674D"/>
      </a:accent1>
      <a:accent2>
        <a:srgbClr val="FFA899"/>
      </a:accent2>
      <a:accent3>
        <a:srgbClr val="B2DDE5"/>
      </a:accent3>
      <a:accent4>
        <a:srgbClr val="20677B"/>
      </a:accent4>
      <a:accent5>
        <a:srgbClr val="A0534D"/>
      </a:accent5>
      <a:accent6>
        <a:srgbClr val="FFC145"/>
      </a:accent6>
      <a:hlink>
        <a:srgbClr val="008FA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1337</TotalTime>
  <Words>720</Words>
  <Application>Microsoft Office PowerPoint</Application>
  <PresentationFormat>On-screen Show (16:9)</PresentationFormat>
  <Paragraphs>80</Paragraphs>
  <Slides>8</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Open Sans</vt:lpstr>
      <vt:lpstr>Chivo Thin</vt:lpstr>
      <vt:lpstr>Chivo ExtraBold</vt:lpstr>
      <vt:lpstr>Arial</vt:lpstr>
      <vt:lpstr>Chivo ExtraLight</vt:lpstr>
      <vt:lpstr>Roboto Light</vt:lpstr>
      <vt:lpstr>Source Code Pro</vt:lpstr>
      <vt:lpstr>Simple Light</vt:lpstr>
      <vt:lpstr>BroadStreet</vt:lpstr>
      <vt:lpstr>PowerPoint Presentation</vt:lpstr>
      <vt:lpstr>PowerPoint Presentation</vt:lpstr>
      <vt:lpstr>PowerPoint Presentation</vt:lpstr>
      <vt:lpstr>      County Health Ranking Model: Risk Factors in Kent County  </vt:lpstr>
      <vt:lpstr>PowerPoint Presentation</vt:lpstr>
      <vt:lpstr>Research Objective: Evidence based Intervention</vt:lpstr>
      <vt:lpstr>Whom to reach out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Nivedita Thorat</cp:lastModifiedBy>
  <cp:revision>9</cp:revision>
  <dcterms:modified xsi:type="dcterms:W3CDTF">2025-04-27T06:09:50Z</dcterms:modified>
</cp:coreProperties>
</file>