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2" r:id="rId5"/>
    <p:sldId id="277" r:id="rId6"/>
    <p:sldId id="278" r:id="rId7"/>
    <p:sldId id="279" r:id="rId8"/>
    <p:sldId id="271" r:id="rId9"/>
    <p:sldId id="272" r:id="rId10"/>
    <p:sldId id="273" r:id="rId11"/>
    <p:sldId id="274" r:id="rId12"/>
    <p:sldId id="27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2C8-4112-E2DE-6EC4-7B401CEEF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1442-1C9D-6E32-89E7-F0645220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93E7-D807-AD51-1C49-D1BC6316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D08E8-5B2C-EF56-B06F-CA2BEAD9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7E13-02EE-3724-64BD-D4B32886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524C-8B7D-A0B8-C569-729801A4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C7FD-1AD1-670D-8F2A-7AB468AE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3B67-ADA1-18ED-ED73-5169CFFE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2915-06BE-7FBA-49B3-1C289D51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731B-219A-0899-059D-49684A32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1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7EE04-8A9C-6A9B-2456-DB90C634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A604A-6EAB-9D89-36F5-1694CBE1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BC7D6-E6B8-6BE4-9737-D0C82B74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82F6-EBBC-4B42-F15B-760B1836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C7C0-56D6-7B4D-B409-29AD3776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8560-F89F-47B1-F53C-BA44FDB7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6CF2-C81C-C863-6005-FAF0333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309D-DAFD-61D3-8A31-AA198630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18E3-4C6B-B16E-38DE-CAAD6AF7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584D-8694-FA6F-1FB7-6148A80C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D1CB-C7DC-2BEA-ADEB-EAF4CF30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9D4EE-9AA4-835A-114F-E1EA27DBE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50CA3-5F44-80A6-C9B1-5CC81E9D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9890-CEF0-42BD-6955-E599EA02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797F-8474-56BF-78C9-C55E4E8D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587D-9B5F-B8CC-3488-40CCEA11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0D1B-F8EC-EFA3-0DED-302840C80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BDD02-F1FC-57BB-E139-D47A4D077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A3520-43B9-E530-4712-9731CD95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3BB55-53C1-15FD-70D5-EBCFA6A2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C9656-A392-8309-E721-79B0B98E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42B6-BC23-B49A-0C1A-346C258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61CDA-0200-27D8-0247-9F31107A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DDA08-2AE5-8E0F-C6C0-24C11C9C3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EC3FA-8880-C8BE-D7C7-DD9BE33DC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7B0DE-7D5F-B589-8B51-3BBC65168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BDC1E-D69B-55A8-B5AC-04D2718C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0315F-3714-563D-642B-5869C712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603B1-B6B6-EBEE-C0AF-B287D7D2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0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2E17-B04B-961D-32FF-314FCEDC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DD10B-7C26-B3CF-05D2-9A0479CD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D038-F6FB-4B9F-25D5-466A6286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75EC2-671C-A061-06AD-496CCA03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6BAF9-4C7F-BF60-7A1A-1E42A54E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98C87-88DC-F449-2174-05AA99B0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E6BF0-81A5-E617-BC98-4499FF72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7DD8-D57F-87AD-0E26-D64B4BAE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6E0C-8471-0015-9CE2-85BC55BF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35CEB-A9EA-CF6A-FF4B-829D41BF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CB964-3DD0-0C67-5388-89B63C20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592B9-99DC-6C04-99A9-160EB55A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65C9C-C3D3-18D2-8DDF-4C55A906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B82D-C159-6A24-E430-6E0721D4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FABB1-EE3E-1016-3315-5B3DB9501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FB41B-A634-7FFD-483A-2673F12E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A363-4768-64C5-0F3D-C6EB0C7A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B3A8D-FD6A-C9E2-518F-F069FA28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0719F-C136-E420-FAAA-B75B24C3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7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56C4C-5B81-28ED-61BA-66389CF7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55FA3-431D-3046-D896-CE0E54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9CB89-B71D-53F6-442F-9679071D6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6142D-1D08-4F76-BDAF-529DB1F051A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CF4F-7D06-572A-0925-FF6EF3B6A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D7DC-FD76-51F2-209A-10BE4D49E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2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3A2592-FC5B-BE09-9FBB-0586AFCD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734"/>
            <a:ext cx="9144000" cy="4853066"/>
          </a:xfrm>
        </p:spPr>
        <p:txBody>
          <a:bodyPr>
            <a:normAutofit fontScale="92500" lnSpcReduction="20000"/>
          </a:bodyPr>
          <a:lstStyle/>
          <a:p>
            <a:endParaRPr lang="en-US" sz="5400" dirty="0">
              <a:latin typeface="Algerian" panose="04020705040A02060702" pitchFamily="82" charset="0"/>
            </a:endParaRPr>
          </a:p>
          <a:p>
            <a:r>
              <a:rPr lang="en-US" sz="5800" dirty="0">
                <a:latin typeface="Algerian" panose="04020705040A02060702" pitchFamily="82" charset="0"/>
              </a:rPr>
              <a:t>Next Hikes IT Solutions Project 2: DATA HARMONIZATION AND INSIGHTS EXTRACTION</a:t>
            </a:r>
          </a:p>
          <a:p>
            <a:endParaRPr lang="en-US" sz="5800" dirty="0">
              <a:latin typeface="Algerian" panose="04020705040A02060702" pitchFamily="8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</a:rPr>
              <a:t>Name:- </a:t>
            </a:r>
            <a:r>
              <a:rPr lang="en-US" sz="5800">
                <a:solidFill>
                  <a:prstClr val="black"/>
                </a:solidFill>
                <a:latin typeface="Algerian" panose="04020705040A02060702" pitchFamily="82" charset="0"/>
              </a:rPr>
              <a:t>Nivedita Rajguru</a:t>
            </a:r>
            <a:endParaRPr kumimoji="0" lang="en-US" sz="5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</a:endParaRPr>
          </a:p>
          <a:p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1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9FEE-D836-697E-7E2B-1330FB1F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Boxplot temp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ADBF6-858B-B9CA-3FCC-9DC61FD24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655" y="1484027"/>
            <a:ext cx="11287593" cy="5008848"/>
          </a:xfrm>
        </p:spPr>
      </p:pic>
    </p:spTree>
    <p:extLst>
      <p:ext uri="{BB962C8B-B14F-4D97-AF65-F5344CB8AC3E}">
        <p14:creationId xmlns:p14="http://schemas.microsoft.com/office/powerpoint/2010/main" val="173572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D757-18DF-BBD3-6ED8-CC5E324A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Boxplot </a:t>
            </a:r>
            <a:r>
              <a:rPr lang="en-US" sz="2800" dirty="0" err="1">
                <a:latin typeface="Algerian" panose="04020705040A02060702" pitchFamily="82" charset="0"/>
              </a:rPr>
              <a:t>atemp</a:t>
            </a:r>
            <a:endParaRPr lang="en-US" sz="28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37089-F997-E497-F216-D6E426F72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84" y="1334125"/>
            <a:ext cx="11024015" cy="5299672"/>
          </a:xfrm>
        </p:spPr>
      </p:pic>
    </p:spTree>
    <p:extLst>
      <p:ext uri="{BB962C8B-B14F-4D97-AF65-F5344CB8AC3E}">
        <p14:creationId xmlns:p14="http://schemas.microsoft.com/office/powerpoint/2010/main" val="413494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6E36-F2A0-11BF-D0C0-FAB56851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Boxplot hum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7A2BE-A474-80F9-B138-85849E925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567" y="1319134"/>
            <a:ext cx="9878518" cy="5173741"/>
          </a:xfrm>
        </p:spPr>
      </p:pic>
    </p:spTree>
    <p:extLst>
      <p:ext uri="{BB962C8B-B14F-4D97-AF65-F5344CB8AC3E}">
        <p14:creationId xmlns:p14="http://schemas.microsoft.com/office/powerpoint/2010/main" val="342992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8F90-5148-DD07-13B3-0A95CD97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2800" b="0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boxplots windspeed</a:t>
            </a:r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F8F310-C6F3-0FE8-469D-1DE474D96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65" y="1214204"/>
            <a:ext cx="11122701" cy="5524452"/>
          </a:xfrm>
        </p:spPr>
      </p:pic>
    </p:spTree>
    <p:extLst>
      <p:ext uri="{BB962C8B-B14F-4D97-AF65-F5344CB8AC3E}">
        <p14:creationId xmlns:p14="http://schemas.microsoft.com/office/powerpoint/2010/main" val="191917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33A8-8196-D665-C291-2300ED79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4144"/>
            <a:ext cx="10779177" cy="48728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6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9600" dirty="0">
                <a:latin typeface="Algerian" panose="04020705040A02060702" pitchFamily="82" charset="0"/>
              </a:rPr>
              <a:t>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15389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FC03-16AB-5F90-4EC4-E02FE29A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1" y="284812"/>
            <a:ext cx="11872211" cy="6310859"/>
          </a:xfrm>
        </p:spPr>
        <p:txBody>
          <a:bodyPr>
            <a:normAutofit/>
          </a:bodyPr>
          <a:lstStyle/>
          <a:p>
            <a:pPr marL="514350" marR="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 library pandas, matplotlib.pyplot, NumPy and seaborn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impoart</a:t>
            </a: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</a:p>
          <a:p>
            <a:pPr marL="0" indent="0" algn="l">
              <a:buNone/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in python and visualize.</a:t>
            </a:r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 info():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The.info() method provides a concise summary of the DataFrame, including:</a:t>
            </a:r>
          </a:p>
          <a:p>
            <a:pPr marL="0" indent="0">
              <a:buNone/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   </a:t>
            </a:r>
            <a:r>
              <a:rPr lang="en-US" b="1" dirty="0">
                <a:latin typeface="+mj-lt"/>
              </a:rPr>
              <a:t>info()</a:t>
            </a:r>
            <a:r>
              <a:rPr lang="en-US" dirty="0">
                <a:latin typeface="+mj-lt"/>
              </a:rPr>
              <a:t>: Gives you a quick overview of the </a:t>
            </a:r>
            <a:r>
              <a:rPr lang="en-US" dirty="0" err="1">
                <a:latin typeface="+mj-lt"/>
              </a:rPr>
              <a:t>DataFrame’s</a:t>
            </a:r>
            <a:r>
              <a:rPr lang="en-US" dirty="0">
                <a:latin typeface="+mj-lt"/>
              </a:rPr>
              <a:t> structure and data types.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number of entries (rows)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number of columns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names of the columns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data types of each column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Memory usage</a:t>
            </a: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26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FCDB-FDCD-0419-96BD-7E0B60D2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3" y="179882"/>
            <a:ext cx="11692328" cy="63408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Using .head() The .head() method returns the first five rows of the DataFrame,</a:t>
            </a:r>
          </a:p>
          <a:p>
            <a:pPr marL="0" indent="0">
              <a:buNone/>
            </a:pPr>
            <a:r>
              <a:rPr lang="en-US" sz="112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which is useful for quickly inspecting the data.</a:t>
            </a:r>
          </a:p>
          <a:p>
            <a:pPr marL="0" indent="0">
              <a:buNone/>
            </a:pPr>
            <a:r>
              <a:rPr lang="en-US" sz="112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.head()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Allows you to preview the first few records, helping you understand the content and format of your data.</a:t>
            </a:r>
          </a:p>
          <a:p>
            <a:pPr marL="0" indent="0">
              <a:buNone/>
            </a:pP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Using </a:t>
            </a:r>
            <a:r>
              <a:rPr lang="en-US" sz="11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isnull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().sum() method is commonly used in pandas to check for missing   values in a DataFrame.</a:t>
            </a:r>
          </a:p>
          <a:p>
            <a:pPr marL="0" indent="0">
              <a:buNone/>
            </a:pPr>
            <a:endParaRPr lang="en-US" sz="112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5. Using 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duplicated().sum() method in pandas is used to identify and count the number of duplicate rows in a DataFrame.</a:t>
            </a:r>
          </a:p>
          <a:p>
            <a:pPr marL="0" indent="0">
              <a:buNone/>
            </a:pPr>
            <a:endParaRPr lang="en-US" sz="112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6. Using </a:t>
            </a:r>
            <a:r>
              <a:rPr lang="en-US" sz="11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pd.merge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 function in pandas is used to combine two </a:t>
            </a:r>
            <a:r>
              <a:rPr lang="en-US" sz="11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based on a common key or column.</a:t>
            </a:r>
          </a:p>
          <a:p>
            <a:pPr marL="0" indent="0">
              <a:buNone/>
            </a:pPr>
            <a:endParaRPr lang="en-US" sz="112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7. Using </a:t>
            </a:r>
            <a:r>
              <a:rPr lang="en-US" sz="11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fillna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(method='</a:t>
            </a:r>
            <a:r>
              <a:rPr lang="en-US" sz="11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bfill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') method in pandas is used to fill missing values (</a:t>
            </a:r>
            <a:r>
              <a:rPr lang="en-US" sz="11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in a DataFrame by backfilling. This means that for any missing value, the next valid value from the DataFrame will be used to fill it</a:t>
            </a:r>
          </a:p>
          <a:p>
            <a:pPr marL="0" indent="0">
              <a:buNone/>
            </a:pPr>
            <a:endParaRPr lang="en-US" sz="3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1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7485-F523-C1C2-330A-345C71DA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1" y="179882"/>
            <a:ext cx="11797259" cy="64757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+mj-lt"/>
              </a:rPr>
              <a:t>8. Using </a:t>
            </a:r>
            <a:r>
              <a:rPr lang="en-US" sz="30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pd.concat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 function in pandas is used to concatenate two or more </a:t>
            </a:r>
            <a:r>
              <a:rPr lang="en-US" sz="30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along a particular axis. In your example, you're concatenating data1_and_2 and dataset3 vertically (along rows) and resetting the index.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[data1_and_2, dataset3]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is a list of </a:t>
            </a:r>
            <a:r>
              <a:rPr lang="en-US" sz="30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to concatenate.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axis=0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specifies that you want to concatenate along rows (vertical concatenation). Use axis=1 for horizontal concatenation (adding columns).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ignore_index</a:t>
            </a: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=True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resets the index in the resulting DataFrame, so it has a continuous index from 0 to n-1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9. Using .drop()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unnecessary columns or duplicates from a DataFrame in pandas, you can use a combination of the drop() and duplicated() methods.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 drop()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You can specify the columns you want to remove.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30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drop_duplicates</a:t>
            </a: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method removes duplicate rows from the DataFrame.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4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E056-559D-6B9D-5F33-70F9BEDF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3" y="179882"/>
            <a:ext cx="11677337" cy="65357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·  </a:t>
            </a:r>
            <a:r>
              <a:rPr lang="en-US" sz="3000" b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Dropping Columns</a:t>
            </a:r>
            <a:r>
              <a:rPr lang="en-US" sz="30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Use drop(columns=[...]) to remove any columns that are not needed.</a:t>
            </a:r>
          </a:p>
          <a:p>
            <a:pPr marL="0" indent="0">
              <a:buNone/>
            </a:pPr>
            <a:r>
              <a:rPr lang="en-US" sz="30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·  </a:t>
            </a:r>
            <a:r>
              <a:rPr lang="en-US" sz="3000" b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Removing Duplicates</a:t>
            </a:r>
            <a:r>
              <a:rPr lang="en-US" sz="30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lang="en-US" sz="3000" kern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drop_duplicates</a:t>
            </a:r>
            <a:r>
              <a:rPr lang="en-US" sz="30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() to ensure each row in the DataFrame is unique.</a:t>
            </a:r>
          </a:p>
          <a:p>
            <a:pPr marL="0" indent="0">
              <a:buNone/>
            </a:pP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10. Using </a:t>
            </a:r>
            <a:r>
              <a:rPr lang="en-US" sz="30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df.to_csv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('merged_file.csv', index=False) is used to save a pandas DataFrame to a CSV file.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 Explanation</a:t>
            </a:r>
            <a:endParaRPr lang="en-US" sz="3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0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is your DataFrame that you want to save as a CSV file.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0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to_csv</a:t>
            </a: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method is used to write the DataFrame to a CSV file.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'merged_file.csv'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is the name of the file where the DataFrame will be saved. You can specify a full path if you want to save it to a specific directory.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index=False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parameter indicates that you do not want to write row indices to the CSV file. If set to True, the </a:t>
            </a:r>
            <a:r>
              <a:rPr lang="en-US" sz="30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DataFrame's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index will be included as an additional column in the CSV.</a:t>
            </a: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8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54BD-B10F-89A0-F9E6-530432B0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19921"/>
            <a:ext cx="11812249" cy="6565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Data Visualize using key : boxplots, subplot and </a:t>
            </a:r>
            <a:r>
              <a:rPr lang="en-US" dirty="0" err="1">
                <a:latin typeface="+mj-lt"/>
              </a:rPr>
              <a:t>distplot</a:t>
            </a:r>
            <a:r>
              <a:rPr lang="en-US" dirty="0">
                <a:latin typeface="+mj-lt"/>
              </a:rPr>
              <a:t> for data figure.</a:t>
            </a:r>
          </a:p>
          <a:p>
            <a:pPr marL="0" indent="0">
              <a:buNone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Creating visualizations like boxplots, subplots, and distribution plots (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distplots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can help you understand your data better.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Boxplots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boxplot (or whisker plot) displays the distribution of data based on a five-number summary: minimum, first quartile (Q1), median, third quartile (Q3), and maximum. It’s useful for identifying outliers.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Subplots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Subplots allow you to display multiple plots in one figure. You can specify the number of rows and columns for the layout.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Distribution Plots (</a:t>
            </a:r>
            <a:r>
              <a:rPr lang="en-US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Distplot</a:t>
            </a: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distplot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has been deprecated in recent versions of Seaborn. Instead, you can use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histplot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kdeplot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to visualize the distribution of your data.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4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96D8-2B22-27A8-18F3-67C7086A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3" y="134910"/>
            <a:ext cx="11722308" cy="6475751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Boxplots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are great for comparing distributions and spotting outliers.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Subplots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allow for multiple visualizations in one figure.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Distribution plots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help you visualize the density of your data.</a:t>
            </a: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Weather: </a:t>
            </a: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Maximum ride and hr in spring weather.</a:t>
            </a: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Average ride and hr in summer weather. </a:t>
            </a: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Minimum ride and hr in fall weather.</a:t>
            </a: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Loeast</a:t>
            </a: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ride and hr in winter weather.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0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C0A-7C17-F185-F33E-3F90592F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88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Subplot and </a:t>
            </a:r>
            <a:r>
              <a:rPr lang="en-US" sz="2800" dirty="0" err="1">
                <a:latin typeface="Algerian" panose="04020705040A02060702" pitchFamily="82" charset="0"/>
              </a:rPr>
              <a:t>distplot</a:t>
            </a:r>
            <a:r>
              <a:rPr lang="en-US" sz="2800" dirty="0">
                <a:latin typeface="Algerian" panose="04020705040A02060702" pitchFamily="82" charset="0"/>
              </a:rPr>
              <a:t> temp and </a:t>
            </a:r>
            <a:r>
              <a:rPr lang="en-US" sz="2800" dirty="0" err="1">
                <a:latin typeface="Algerian" panose="04020705040A02060702" pitchFamily="82" charset="0"/>
              </a:rPr>
              <a:t>atemp</a:t>
            </a:r>
            <a:endParaRPr lang="en-US" sz="28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CE57E-1C2D-5DD0-1FC3-1CB298865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73" y="1379095"/>
            <a:ext cx="11797258" cy="5261548"/>
          </a:xfrm>
        </p:spPr>
      </p:pic>
    </p:spTree>
    <p:extLst>
      <p:ext uri="{BB962C8B-B14F-4D97-AF65-F5344CB8AC3E}">
        <p14:creationId xmlns:p14="http://schemas.microsoft.com/office/powerpoint/2010/main" val="130529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F1D5-A219-A7FA-519D-2789965C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Subplot and </a:t>
            </a:r>
            <a:r>
              <a:rPr lang="en-US" sz="2800" dirty="0" err="1">
                <a:latin typeface="Algerian" panose="04020705040A02060702" pitchFamily="82" charset="0"/>
              </a:rPr>
              <a:t>distplot</a:t>
            </a:r>
            <a:r>
              <a:rPr lang="en-US" sz="2800" dirty="0">
                <a:latin typeface="Algerian" panose="04020705040A02060702" pitchFamily="82" charset="0"/>
              </a:rPr>
              <a:t> windspeed and hum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65DC4-DC59-05C0-FAF5-7C7C6603D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94" y="1499015"/>
            <a:ext cx="11227633" cy="4993859"/>
          </a:xfrm>
        </p:spPr>
      </p:pic>
    </p:spTree>
    <p:extLst>
      <p:ext uri="{BB962C8B-B14F-4D97-AF65-F5344CB8AC3E}">
        <p14:creationId xmlns:p14="http://schemas.microsoft.com/office/powerpoint/2010/main" val="254414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854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Subplot and distplot temp and atemp</vt:lpstr>
      <vt:lpstr>Subplot and distplot windspeed and hum</vt:lpstr>
      <vt:lpstr>Boxplot temp</vt:lpstr>
      <vt:lpstr>Boxplot atemp</vt:lpstr>
      <vt:lpstr>Boxplot hum</vt:lpstr>
      <vt:lpstr> boxplots windspeed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Gupta</dc:creator>
  <cp:lastModifiedBy>Nivedita Rajguru</cp:lastModifiedBy>
  <cp:revision>13</cp:revision>
  <dcterms:created xsi:type="dcterms:W3CDTF">2024-12-24T05:29:09Z</dcterms:created>
  <dcterms:modified xsi:type="dcterms:W3CDTF">2025-01-14T16:17:55Z</dcterms:modified>
</cp:coreProperties>
</file>