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6ABD5-DF50-4F3A-91E4-A7A5B4DA9526}" type="datetimeFigureOut">
              <a:rPr lang="en-US" smtClean="0"/>
              <a:t>4/14/2017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434B4-E0A7-4599-96F3-C2512DC9587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6ABD5-DF50-4F3A-91E4-A7A5B4DA9526}" type="datetimeFigureOut">
              <a:rPr lang="en-US" smtClean="0"/>
              <a:t>4/14/2017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434B4-E0A7-4599-96F3-C2512DC9587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6ABD5-DF50-4F3A-91E4-A7A5B4DA9526}" type="datetimeFigureOut">
              <a:rPr lang="en-US" smtClean="0"/>
              <a:t>4/14/2017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434B4-E0A7-4599-96F3-C2512DC9587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6ABD5-DF50-4F3A-91E4-A7A5B4DA9526}" type="datetimeFigureOut">
              <a:rPr lang="en-US" smtClean="0"/>
              <a:t>4/14/2017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434B4-E0A7-4599-96F3-C2512DC9587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6ABD5-DF50-4F3A-91E4-A7A5B4DA9526}" type="datetimeFigureOut">
              <a:rPr lang="en-US" smtClean="0"/>
              <a:t>4/14/2017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434B4-E0A7-4599-96F3-C2512DC9587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6ABD5-DF50-4F3A-91E4-A7A5B4DA9526}" type="datetimeFigureOut">
              <a:rPr lang="en-US" smtClean="0"/>
              <a:t>4/14/2017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434B4-E0A7-4599-96F3-C2512DC9587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6ABD5-DF50-4F3A-91E4-A7A5B4DA9526}" type="datetimeFigureOut">
              <a:rPr lang="en-US" smtClean="0"/>
              <a:t>4/14/2017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434B4-E0A7-4599-96F3-C2512DC9587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6ABD5-DF50-4F3A-91E4-A7A5B4DA9526}" type="datetimeFigureOut">
              <a:rPr lang="en-US" smtClean="0"/>
              <a:t>4/14/2017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434B4-E0A7-4599-96F3-C2512DC9587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6ABD5-DF50-4F3A-91E4-A7A5B4DA9526}" type="datetimeFigureOut">
              <a:rPr lang="en-US" smtClean="0"/>
              <a:t>4/14/2017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434B4-E0A7-4599-96F3-C2512DC9587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6ABD5-DF50-4F3A-91E4-A7A5B4DA9526}" type="datetimeFigureOut">
              <a:rPr lang="en-US" smtClean="0"/>
              <a:t>4/14/2017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434B4-E0A7-4599-96F3-C2512DC9587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6ABD5-DF50-4F3A-91E4-A7A5B4DA9526}" type="datetimeFigureOut">
              <a:rPr lang="en-US" smtClean="0"/>
              <a:t>4/14/2017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434B4-E0A7-4599-96F3-C2512DC9587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6ABD5-DF50-4F3A-91E4-A7A5B4DA9526}" type="datetimeFigureOut">
              <a:rPr lang="en-US" smtClean="0"/>
              <a:t>4/14/2017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434B4-E0A7-4599-96F3-C2512DC95879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642918"/>
            <a:ext cx="8511870" cy="485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428604"/>
            <a:ext cx="8403697" cy="5929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4" y="0"/>
            <a:ext cx="8691590" cy="6715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00042"/>
            <a:ext cx="8901676" cy="6143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85783" y="298301"/>
            <a:ext cx="10930014" cy="6559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85794"/>
            <a:ext cx="8929718" cy="4986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4" y="214290"/>
            <a:ext cx="8320078" cy="6215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4" y="571480"/>
            <a:ext cx="8591298" cy="5857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00173"/>
            <a:ext cx="9093200" cy="5119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571480"/>
            <a:ext cx="8154086" cy="6072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1000108"/>
            <a:ext cx="8210964" cy="5500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1357298"/>
            <a:ext cx="8143900" cy="4021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00042"/>
            <a:ext cx="9177369" cy="6000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857232"/>
            <a:ext cx="8715404" cy="4935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4" y="642918"/>
            <a:ext cx="8448675" cy="53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500042"/>
            <a:ext cx="8253395" cy="5929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285728"/>
            <a:ext cx="8639175" cy="5234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" y="871538"/>
            <a:ext cx="9105900" cy="511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25" y="285728"/>
            <a:ext cx="9134475" cy="603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57166"/>
            <a:ext cx="9144000" cy="6072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8572528" cy="605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500042"/>
            <a:ext cx="7982615" cy="5857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142852"/>
            <a:ext cx="8448387" cy="6572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11948"/>
            <a:ext cx="9001156" cy="5188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88" y="990600"/>
            <a:ext cx="8429625" cy="5367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25" y="838200"/>
            <a:ext cx="9124950" cy="5519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428604"/>
            <a:ext cx="8677275" cy="5624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428604"/>
            <a:ext cx="8686800" cy="598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814388"/>
            <a:ext cx="8686800" cy="522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2918"/>
            <a:ext cx="8786842" cy="6072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66775"/>
            <a:ext cx="9182100" cy="512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025" y="842963"/>
            <a:ext cx="9082146" cy="5372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814388"/>
            <a:ext cx="8534400" cy="522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375958" cy="600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5" y="0"/>
            <a:ext cx="9058275" cy="634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762000"/>
            <a:ext cx="8215338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338" y="866775"/>
            <a:ext cx="9077325" cy="512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8150" y="571480"/>
            <a:ext cx="8267700" cy="6000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785794"/>
            <a:ext cx="8143932" cy="5553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2918"/>
            <a:ext cx="9001156" cy="5362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7713" y="571480"/>
            <a:ext cx="7648575" cy="5643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1071546"/>
            <a:ext cx="8591550" cy="506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6688" y="904875"/>
            <a:ext cx="8810625" cy="504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0513" y="1066800"/>
            <a:ext cx="8562975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857232"/>
            <a:ext cx="8422125" cy="538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071545"/>
            <a:ext cx="8903514" cy="5033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4" y="285728"/>
            <a:ext cx="8701408" cy="6143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357166"/>
            <a:ext cx="8492178" cy="6500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357166"/>
            <a:ext cx="8501090" cy="628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0</Words>
  <Application>Microsoft Office PowerPoint</Application>
  <PresentationFormat>On-screen Show (4:3)</PresentationFormat>
  <Paragraphs>0</Paragraphs>
  <Slides>49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PT</dc:creator>
  <cp:lastModifiedBy>PT</cp:lastModifiedBy>
  <cp:revision>21</cp:revision>
  <dcterms:created xsi:type="dcterms:W3CDTF">2017-04-14T05:36:42Z</dcterms:created>
  <dcterms:modified xsi:type="dcterms:W3CDTF">2017-04-14T06:17:08Z</dcterms:modified>
</cp:coreProperties>
</file>