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22C65E-4752-4BC4-9386-94C8EA73BC9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F6F2CC-93D9-4F0B-948F-8C32C8F2B9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Simple Calculator using Tkinter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tx1"/>
                </a:solidFill>
              </a:rPr>
              <a:t>A Python GUI Application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-</a:t>
            </a:r>
            <a:r>
              <a:rPr lang="en-US" dirty="0" err="1" smtClean="0">
                <a:solidFill>
                  <a:schemeClr val="tx1"/>
                </a:solidFill>
              </a:rPr>
              <a:t>Nivedita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Patil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presentation we see how a GUI calculator</a:t>
            </a:r>
          </a:p>
          <a:p>
            <a:pPr marL="0" indent="0">
              <a:buNone/>
            </a:pPr>
            <a:r>
              <a:rPr lang="en-US" dirty="0" smtClean="0"/>
              <a:t>   is created using Tkinter library.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calculator performs </a:t>
            </a:r>
            <a:r>
              <a:rPr lang="en-US" dirty="0" smtClean="0"/>
              <a:t>an arithmetic </a:t>
            </a:r>
            <a:r>
              <a:rPr lang="en-US" dirty="0"/>
              <a:t>and scientific operations and also features a GUI with buttons used for </a:t>
            </a:r>
            <a:r>
              <a:rPr lang="en-US" dirty="0" smtClean="0"/>
              <a:t>numerical digits </a:t>
            </a:r>
            <a:r>
              <a:rPr lang="en-US" dirty="0"/>
              <a:t>and </a:t>
            </a:r>
            <a:r>
              <a:rPr lang="en-US" dirty="0" smtClean="0"/>
              <a:t>scientific operations.									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385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Import Library and Initialize function: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 ‘Tkinter’ library as “</a:t>
            </a:r>
            <a:r>
              <a:rPr lang="en-US" dirty="0" err="1" smtClean="0"/>
              <a:t>tk</a:t>
            </a:r>
            <a:r>
              <a:rPr lang="en-US" dirty="0" smtClean="0"/>
              <a:t>” and ‘Math’ library as m.</a:t>
            </a:r>
          </a:p>
          <a:p>
            <a:r>
              <a:rPr lang="en-US" dirty="0" smtClean="0"/>
              <a:t>Create the main window using window= </a:t>
            </a:r>
            <a:r>
              <a:rPr lang="en-US" dirty="0" err="1" smtClean="0"/>
              <a:t>Tk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Set the title using </a:t>
            </a:r>
            <a:r>
              <a:rPr lang="en-US" dirty="0" err="1" smtClean="0"/>
              <a:t>window.title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Set the dimension length of the application using </a:t>
            </a:r>
            <a:r>
              <a:rPr lang="en-US" dirty="0" err="1" smtClean="0"/>
              <a:t>window.geometry</a:t>
            </a:r>
            <a:r>
              <a:rPr lang="en-US" dirty="0" smtClean="0"/>
              <a:t>().</a:t>
            </a:r>
          </a:p>
          <a:p>
            <a:pPr lvl="8"/>
            <a:r>
              <a:rPr lang="en-US" dirty="0" smtClean="0"/>
              <a:t>                                 </a:t>
            </a:r>
            <a:endParaRPr lang="en-US" dirty="0"/>
          </a:p>
          <a:p>
            <a:pPr lvl="8"/>
            <a:r>
              <a:rPr lang="en-US" dirty="0" smtClean="0"/>
              <a:t>                  		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2828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1"/>
            <a:ext cx="3276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30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Some important functions: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(back): It deletes the last digit given by the user in the text field.</a:t>
            </a:r>
          </a:p>
          <a:p>
            <a:r>
              <a:rPr lang="en-US" dirty="0" smtClean="0"/>
              <a:t> Click (clear): It clears the input/expression given by the user in the text field.</a:t>
            </a:r>
          </a:p>
          <a:p>
            <a:r>
              <a:rPr lang="en-US" dirty="0" smtClean="0"/>
              <a:t>Click (Mode): It helps to switch the calculator from a normal mode to a scientific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buttons: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00600"/>
          </a:xfrm>
        </p:spPr>
        <p:txBody>
          <a:bodyPr/>
          <a:lstStyle/>
          <a:p>
            <a:r>
              <a:rPr lang="en-US" dirty="0" smtClean="0"/>
              <a:t>Buttons for Normal Calculator: Create buttons from (0-9) and (=, /, *, +, -, .)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Buttons for Scientific Calculator: Create buttons such as (</a:t>
            </a:r>
            <a:r>
              <a:rPr lang="en-US" dirty="0" err="1" smtClean="0"/>
              <a:t>sqrt</a:t>
            </a:r>
            <a:r>
              <a:rPr lang="en-US" dirty="0" smtClean="0"/>
              <a:t>, </a:t>
            </a:r>
            <a:r>
              <a:rPr lang="en-US" dirty="0" err="1" smtClean="0"/>
              <a:t>pow</a:t>
            </a:r>
            <a:r>
              <a:rPr lang="en-US" dirty="0" smtClean="0"/>
              <a:t>, fact, rad, </a:t>
            </a:r>
            <a:r>
              <a:rPr lang="en-US" dirty="0" err="1" smtClean="0"/>
              <a:t>deg</a:t>
            </a:r>
            <a:r>
              <a:rPr lang="en-US" dirty="0" smtClean="0"/>
              <a:t>, sin, </a:t>
            </a:r>
            <a:r>
              <a:rPr lang="en-US" dirty="0" err="1" smtClean="0"/>
              <a:t>cos</a:t>
            </a:r>
            <a:r>
              <a:rPr lang="en-US" dirty="0" smtClean="0"/>
              <a:t>, tan).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Bind all the above buttons using “bind” function.</a:t>
            </a:r>
          </a:p>
          <a:p>
            <a:endParaRPr lang="en-US" dirty="0"/>
          </a:p>
          <a:p>
            <a:r>
              <a:rPr lang="en-US" dirty="0" smtClean="0"/>
              <a:t>Use “grid” function to organize all buttons in a proper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5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Main loop function: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“window.mainloop()” to start the Tkinter event loop.</a:t>
            </a:r>
          </a:p>
          <a:p>
            <a:endParaRPr lang="en-US" dirty="0"/>
          </a:p>
          <a:p>
            <a:r>
              <a:rPr lang="en-US" dirty="0" smtClean="0"/>
              <a:t>This helps to keep the application running and responsive to user input until it is closed.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32766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6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created a simple GUI calculator using Tkinter library which is very user friendly.</a:t>
            </a:r>
          </a:p>
          <a:p>
            <a:endParaRPr lang="en-US" dirty="0"/>
          </a:p>
          <a:p>
            <a:r>
              <a:rPr lang="en-US" dirty="0" smtClean="0"/>
              <a:t>This project helped me to learn coding in visual studio code.</a:t>
            </a:r>
          </a:p>
          <a:p>
            <a:endParaRPr lang="en-US" dirty="0"/>
          </a:p>
          <a:p>
            <a:r>
              <a:rPr lang="en-US" dirty="0" smtClean="0"/>
              <a:t>It also helped me to know about Tkinter library and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Two modes of calculator: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	Normal mode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	Scientific mode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24137"/>
            <a:ext cx="30480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79" y="2362200"/>
            <a:ext cx="263999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459162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6600" b="1" i="1" dirty="0" smtClean="0">
                <a:solidFill>
                  <a:schemeClr val="tx1"/>
                </a:solidFill>
              </a:rPr>
              <a:t>thank you</a:t>
            </a:r>
            <a:endParaRPr lang="en-US" sz="6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306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Simple Calculator using Tkinter library</vt:lpstr>
      <vt:lpstr>Introduction:</vt:lpstr>
      <vt:lpstr>Import Library and Initialize function:</vt:lpstr>
      <vt:lpstr>Some important functions:</vt:lpstr>
      <vt:lpstr>Creating buttons:</vt:lpstr>
      <vt:lpstr>Main loop function:</vt:lpstr>
      <vt:lpstr>Conclusion:</vt:lpstr>
      <vt:lpstr>Two modes of calculator: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 using Tkinter library</dc:title>
  <dc:creator>ADMIN</dc:creator>
  <cp:lastModifiedBy>ADMIN</cp:lastModifiedBy>
  <cp:revision>13</cp:revision>
  <dcterms:created xsi:type="dcterms:W3CDTF">2024-09-01T17:10:43Z</dcterms:created>
  <dcterms:modified xsi:type="dcterms:W3CDTF">2024-09-01T18:50:48Z</dcterms:modified>
</cp:coreProperties>
</file>