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54A63-18C0-4689-AD6C-5E6FEA18707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AAD83-4037-4F6A-B7AF-A76AE7CE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9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AAD83-4037-4F6A-B7AF-A76AE7CE25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5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A16D-6715-41E4-A570-4FF20781CF3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3DB7-2DEA-4863-99E7-DDC09D89AA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A16D-6715-41E4-A570-4FF20781CF3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3DB7-2DEA-4863-99E7-DDC09D89AA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A16D-6715-41E4-A570-4FF20781CF3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3DB7-2DEA-4863-99E7-DDC09D89AA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A16D-6715-41E4-A570-4FF20781CF3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3DB7-2DEA-4863-99E7-DDC09D89AA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A16D-6715-41E4-A570-4FF20781CF3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9333DB7-2DEA-4863-99E7-DDC09D89AA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A16D-6715-41E4-A570-4FF20781CF3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3DB7-2DEA-4863-99E7-DDC09D89AA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A16D-6715-41E4-A570-4FF20781CF3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3DB7-2DEA-4863-99E7-DDC09D89AA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A16D-6715-41E4-A570-4FF20781CF3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3DB7-2DEA-4863-99E7-DDC09D89AA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A16D-6715-41E4-A570-4FF20781CF3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3DB7-2DEA-4863-99E7-DDC09D89AA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A16D-6715-41E4-A570-4FF20781CF3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3DB7-2DEA-4863-99E7-DDC09D89AA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A16D-6715-41E4-A570-4FF20781CF3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3DB7-2DEA-4863-99E7-DDC09D89AA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F5BA16D-6715-41E4-A570-4FF20781CF3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9333DB7-2DEA-4863-99E7-DDC09D89AAC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WRANGLING AND DATA ACQUISITION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223090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Created using </a:t>
            </a:r>
            <a:r>
              <a:rPr lang="en-US" dirty="0" err="1" smtClean="0"/>
              <a:t>Colab</a:t>
            </a:r>
            <a:r>
              <a:rPr lang="en-US" dirty="0" smtClean="0"/>
              <a:t>            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-</a:t>
            </a:r>
            <a:r>
              <a:rPr lang="en-US" dirty="0" err="1"/>
              <a:t>Nivedita</a:t>
            </a:r>
            <a:r>
              <a:rPr lang="en-US" dirty="0"/>
              <a:t> </a:t>
            </a:r>
            <a:r>
              <a:rPr lang="en-US" dirty="0" err="1"/>
              <a:t>Patil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Import Library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smtClean="0"/>
              <a:t>pandas </a:t>
            </a:r>
            <a:r>
              <a:rPr lang="en-US" dirty="0"/>
              <a:t>as </a:t>
            </a:r>
            <a:r>
              <a:rPr lang="en-US" dirty="0" smtClean="0"/>
              <a:t>pd.</a:t>
            </a:r>
          </a:p>
          <a:p>
            <a:r>
              <a:rPr lang="en-US" dirty="0" smtClean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 smtClean="0"/>
              <a:t>np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3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Downloading &amp; Merging of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Downloaded dataset 1.</a:t>
            </a:r>
          </a:p>
          <a:p>
            <a:r>
              <a:rPr lang="en-US" dirty="0" smtClean="0"/>
              <a:t>Downloaded dataset 2.</a:t>
            </a:r>
          </a:p>
          <a:p>
            <a:r>
              <a:rPr lang="en-US" dirty="0" smtClean="0"/>
              <a:t>Downloaded dataset 3.</a:t>
            </a:r>
          </a:p>
          <a:p>
            <a:r>
              <a:rPr lang="en-US" dirty="0" smtClean="0"/>
              <a:t>Merged dataset 1 &amp; dataset 2 and created 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a new dataset 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6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Different type of </a:t>
            </a:r>
            <a:r>
              <a:rPr lang="en-US" dirty="0" err="1" smtClean="0">
                <a:solidFill>
                  <a:schemeClr val="tx1"/>
                </a:solidFill>
              </a:rPr>
              <a:t>functios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629400"/>
          </a:xfrm>
        </p:spPr>
        <p:txBody>
          <a:bodyPr>
            <a:normAutofit/>
          </a:bodyPr>
          <a:lstStyle/>
          <a:p>
            <a:r>
              <a:rPr lang="en-US" dirty="0" smtClean="0"/>
              <a:t>info()</a:t>
            </a:r>
          </a:p>
          <a:p>
            <a:r>
              <a:rPr lang="en-US" dirty="0" smtClean="0"/>
              <a:t>describe()</a:t>
            </a:r>
          </a:p>
          <a:p>
            <a:r>
              <a:rPr lang="en-US" dirty="0" err="1"/>
              <a:t>isnull</a:t>
            </a:r>
            <a:r>
              <a:rPr lang="en-US" dirty="0"/>
              <a:t>().sum</a:t>
            </a:r>
            <a:r>
              <a:rPr lang="en-US" dirty="0" smtClean="0"/>
              <a:t>()</a:t>
            </a:r>
          </a:p>
          <a:p>
            <a:r>
              <a:rPr lang="en-US" dirty="0"/>
              <a:t>duplicated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columns &amp; </a:t>
            </a:r>
            <a:r>
              <a:rPr lang="en-US" dirty="0"/>
              <a:t>unique</a:t>
            </a:r>
            <a:r>
              <a:rPr lang="en-US" dirty="0" smtClean="0"/>
              <a:t>()</a:t>
            </a:r>
          </a:p>
          <a:p>
            <a:r>
              <a:rPr lang="en-US" dirty="0"/>
              <a:t>mean().round</a:t>
            </a:r>
            <a:r>
              <a:rPr lang="en-US" dirty="0" smtClean="0"/>
              <a:t>()</a:t>
            </a:r>
          </a:p>
          <a:p>
            <a:r>
              <a:rPr lang="en-US" dirty="0" err="1"/>
              <a:t>fillna</a:t>
            </a:r>
            <a:r>
              <a:rPr lang="en-US" dirty="0"/>
              <a:t>(df2['</a:t>
            </a:r>
            <a:r>
              <a:rPr lang="en-US" dirty="0" err="1"/>
              <a:t>atemp</a:t>
            </a:r>
            <a:r>
              <a:rPr lang="en-US" dirty="0"/>
              <a:t>'].mean().round(2),</a:t>
            </a:r>
            <a:r>
              <a:rPr lang="en-US" dirty="0" err="1"/>
              <a:t>inplace</a:t>
            </a:r>
            <a:r>
              <a:rPr lang="en-US" dirty="0"/>
              <a:t>= </a:t>
            </a:r>
            <a:r>
              <a:rPr lang="en-US" dirty="0" smtClean="0"/>
              <a:t>True</a:t>
            </a:r>
          </a:p>
          <a:p>
            <a:r>
              <a:rPr lang="en-US" dirty="0"/>
              <a:t>drop(['</a:t>
            </a:r>
            <a:r>
              <a:rPr lang="en-US" dirty="0" err="1"/>
              <a:t>dteday</a:t>
            </a:r>
            <a:r>
              <a:rPr lang="en-US" dirty="0"/>
              <a:t>'],</a:t>
            </a:r>
            <a:r>
              <a:rPr lang="en-US" dirty="0" smtClean="0"/>
              <a:t>axis=1,inplace=True</a:t>
            </a:r>
          </a:p>
          <a:p>
            <a:r>
              <a:rPr lang="en-US" dirty="0"/>
              <a:t>merge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Types of Plots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dirty="0" err="1" smtClean="0"/>
              <a:t>pairplot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                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sns.pairplot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4267199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362200"/>
            <a:ext cx="41941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63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548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97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corr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skewness</a:t>
            </a:r>
            <a:endParaRPr lang="en-US" dirty="0" smtClean="0"/>
          </a:p>
          <a:p>
            <a:r>
              <a:rPr lang="en-US" dirty="0" smtClean="0"/>
              <a:t>kurtosis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3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helps to find </a:t>
            </a:r>
            <a:r>
              <a:rPr lang="en-US" dirty="0"/>
              <a:t>a statistical concept that measures the relationship between two or more </a:t>
            </a:r>
            <a:r>
              <a:rPr lang="en-US" dirty="0" smtClean="0"/>
              <a:t>variables</a:t>
            </a:r>
            <a:r>
              <a:rPr lang="en-US" dirty="0"/>
              <a:t> </a:t>
            </a:r>
            <a:r>
              <a:rPr lang="en-US" smtClean="0"/>
              <a:t>and data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6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2057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71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242</TotalTime>
  <Words>149</Words>
  <Application>Microsoft Office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DATA WRANGLING AND DATA ACQUISITION</vt:lpstr>
      <vt:lpstr>Import Library</vt:lpstr>
      <vt:lpstr>Downloading &amp; Merging of Datasets</vt:lpstr>
      <vt:lpstr>Different type of functios</vt:lpstr>
      <vt:lpstr>Types of Plots</vt:lpstr>
      <vt:lpstr>Heat Map</vt:lpstr>
      <vt:lpstr>Other functions</vt:lpstr>
      <vt:lpstr>Conclusion: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AND DATA ACQUISITION</dc:title>
  <dc:creator>ADMIN</dc:creator>
  <cp:lastModifiedBy>ADMIN</cp:lastModifiedBy>
  <cp:revision>9</cp:revision>
  <dcterms:created xsi:type="dcterms:W3CDTF">2024-10-15T14:35:55Z</dcterms:created>
  <dcterms:modified xsi:type="dcterms:W3CDTF">2024-10-15T18:41:03Z</dcterms:modified>
</cp:coreProperties>
</file>