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H MADALA" userId="9dc3b8c8717c7f54" providerId="LiveId" clId="{46A40BB2-9B30-4763-9A56-D677DD3762B4}"/>
    <pc:docChg chg="delSld">
      <pc:chgData name="ROHITH MADALA" userId="9dc3b8c8717c7f54" providerId="LiveId" clId="{46A40BB2-9B30-4763-9A56-D677DD3762B4}" dt="2024-09-20T17:07:31.192" v="0" actId="2696"/>
      <pc:docMkLst>
        <pc:docMk/>
      </pc:docMkLst>
      <pc:sldChg chg="del">
        <pc:chgData name="ROHITH MADALA" userId="9dc3b8c8717c7f54" providerId="LiveId" clId="{46A40BB2-9B30-4763-9A56-D677DD3762B4}" dt="2024-09-20T17:07:31.192" v="0" actId="2696"/>
        <pc:sldMkLst>
          <pc:docMk/>
          <pc:sldMk cId="3223503168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CCC0-DDC3-4378-03F8-3A6174013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25003-467B-03B4-4758-DFF6D16C3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5DEE3-1178-0E81-7EEF-24B03A06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5CDD-EFDA-4C35-B7FC-C0DCBED80B0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B95FE-29C1-CBD5-D8E2-C66DA630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F77DE-EE3A-32D8-FB28-271268F9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D94C-1551-4D1E-A991-446C9DD6A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08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17D8-E678-E80E-DDA1-18F6B085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84256-52B8-DB1C-504A-1BD095F6E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30166-A19E-3722-4D8E-CB1CDED2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5CDD-EFDA-4C35-B7FC-C0DCBED80B0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4125D-21B6-A154-D90E-9FEFB6A8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7198A-9E19-C68C-991A-505E6DCD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D94C-1551-4D1E-A991-446C9DD6A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93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DDB2F-3B27-A4EC-DDD5-A21E5D2B1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BE367-92D6-2E65-1F4F-B4932D11E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A67DB-E383-AA5A-1DB1-909C9C61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5CDD-EFDA-4C35-B7FC-C0DCBED80B0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FEF61-FFC3-3F8C-E8D6-737E5337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54959-FD07-4FAA-C761-9B8E6522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D94C-1551-4D1E-A991-446C9DD6A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56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CC58-5A99-9C46-1318-177C7701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23FFB-5E3C-9C05-960F-29264A162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7B231-C737-F6FE-5CAC-0ECFDC09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5CDD-EFDA-4C35-B7FC-C0DCBED80B0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A9BD0-E060-F5BF-A346-8776EB7B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501B6-3B63-B692-4203-2B303090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D94C-1551-4D1E-A991-446C9DD6A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80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B37E-823C-8531-B44D-5E23B850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242F8-DE40-FB9A-6A6D-C67AE55E4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B7AE-22C8-EB69-0C28-09F89C2C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5CDD-EFDA-4C35-B7FC-C0DCBED80B0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2625E-ED06-6263-30D0-B37FDC6A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86523-852C-89D3-7D6A-6B459D1C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D94C-1551-4D1E-A991-446C9DD6A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65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0ECD-C0DF-D5BD-88D9-EBEE17EC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FF1A1-167A-C882-AE94-F13D2C954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EF60D-E5CE-2DF8-C85B-C712DAF06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29124-6142-339C-F29A-3028751F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5CDD-EFDA-4C35-B7FC-C0DCBED80B0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1E226-BC00-9C64-B642-C90CFE0B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564F-7B63-F938-FECE-5844EEBE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D94C-1551-4D1E-A991-446C9DD6A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81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60C6-5649-36EF-F457-46176B2D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39561-6CBF-9BA2-5F07-2777F0140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E6234-B9ED-D87E-2440-085C80174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732E2-1941-1DA6-E474-5A253C5F4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ABB39-BEEA-598A-2014-DAFC9460E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60576-8CA3-4782-DBF1-EC8D5B35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5CDD-EFDA-4C35-B7FC-C0DCBED80B0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06B5F-BF44-0F9A-ABFA-D939C618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6996E-76A4-755F-D45C-DA547C62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D94C-1551-4D1E-A991-446C9DD6A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74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7FD2-1B9D-3F27-CBAC-6464BC18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5C161-0FDB-2840-4D5D-F5508232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5CDD-EFDA-4C35-B7FC-C0DCBED80B0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C589C-0A05-FA4F-C158-613EF088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C5C1E-AC1C-E8FE-A0E4-96A3415E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D94C-1551-4D1E-A991-446C9DD6A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91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E1B04-9644-1617-F15B-05151145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5CDD-EFDA-4C35-B7FC-C0DCBED80B0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EB52A-B748-7090-B62C-B22DA373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B7C57-3A5F-7DB3-D8B9-8C0A2FBF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D94C-1551-4D1E-A991-446C9DD6A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81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FBB3-87CE-79F9-A48B-A1A90FD8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C5B82-86A7-3629-5295-53A85EDAF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F3951-87CA-A80B-EBA6-0C07C70D6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8A127-6B99-F69B-68DD-B3282D43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5CDD-EFDA-4C35-B7FC-C0DCBED80B0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13B0C-BD17-9390-85C9-DA84AB40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77E5E-97A4-C30C-2062-3B6035F4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D94C-1551-4D1E-A991-446C9DD6A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07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66CA-85FA-A1F9-D977-7A5C13D0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45EF4-8369-C050-A9BE-A2B5C5361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FA6B9-F251-A541-6DB4-D0DA0667A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76177-0C3A-98C9-9444-81E222DE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5CDD-EFDA-4C35-B7FC-C0DCBED80B0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7352B-E663-54B9-C507-6C2796FC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D9AE7-9660-61E9-34E3-55CD4CF7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D94C-1551-4D1E-A991-446C9DD6A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29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A5BB1-CB77-5010-7B8D-B277FE84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6DB10-3D10-223F-AD41-F648676A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5E3EE-25FC-0534-D3CD-6FBD41860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15CDD-EFDA-4C35-B7FC-C0DCBED80B0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24ABD-64DA-0E48-8C9A-24E7C5C5F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F5B35-4069-8C60-6671-26F419689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1D94C-1551-4D1E-A991-446C9DD6A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72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E19F050-56ED-601B-FC9F-21E3BED5A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2807"/>
            <a:ext cx="2677139" cy="16070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B73C25-A724-CF08-22B6-71E00C097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9254" y="173220"/>
            <a:ext cx="1383178" cy="262624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063AB6-0749-074C-02DF-C9D4C68B3B10}"/>
              </a:ext>
            </a:extLst>
          </p:cNvPr>
          <p:cNvCxnSpPr>
            <a:cxnSpLocks/>
          </p:cNvCxnSpPr>
          <p:nvPr/>
        </p:nvCxnSpPr>
        <p:spPr>
          <a:xfrm flipV="1">
            <a:off x="2688424" y="1486339"/>
            <a:ext cx="5392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ED5F14B-7A67-33DA-7CE1-05B41AAEA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377" y="173220"/>
            <a:ext cx="1346697" cy="2711302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DED7B9-5459-558D-7589-DDB8A7E4BDEF}"/>
              </a:ext>
            </a:extLst>
          </p:cNvPr>
          <p:cNvCxnSpPr>
            <a:cxnSpLocks/>
          </p:cNvCxnSpPr>
          <p:nvPr/>
        </p:nvCxnSpPr>
        <p:spPr>
          <a:xfrm>
            <a:off x="5707911" y="1486340"/>
            <a:ext cx="776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F6BF2E02-8181-CCE3-6C5F-5CAD791D8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2559" y="95694"/>
            <a:ext cx="1710381" cy="2966484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00E1E1-32E8-C993-8BAD-7D84ABEFC002}"/>
              </a:ext>
            </a:extLst>
          </p:cNvPr>
          <p:cNvCxnSpPr>
            <a:cxnSpLocks/>
          </p:cNvCxnSpPr>
          <p:nvPr/>
        </p:nvCxnSpPr>
        <p:spPr>
          <a:xfrm>
            <a:off x="8771860" y="1486339"/>
            <a:ext cx="925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2DF6A117-9A55-1003-24D2-0A8D54EAC0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110" y="3181564"/>
            <a:ext cx="2108266" cy="280821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F823E6-23B8-2498-7913-C24975431334}"/>
              </a:ext>
            </a:extLst>
          </p:cNvPr>
          <p:cNvCxnSpPr>
            <a:cxnSpLocks/>
          </p:cNvCxnSpPr>
          <p:nvPr/>
        </p:nvCxnSpPr>
        <p:spPr>
          <a:xfrm>
            <a:off x="10738884" y="3593805"/>
            <a:ext cx="0" cy="818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786FC17-FC04-43ED-264C-82C89034CADA}"/>
              </a:ext>
            </a:extLst>
          </p:cNvPr>
          <p:cNvCxnSpPr>
            <a:cxnSpLocks/>
          </p:cNvCxnSpPr>
          <p:nvPr/>
        </p:nvCxnSpPr>
        <p:spPr>
          <a:xfrm flipH="1">
            <a:off x="9542720" y="4412512"/>
            <a:ext cx="1196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71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ROHITH MADALA</dc:creator>
  <cp:lastModifiedBy>ROHITH MADALA</cp:lastModifiedBy>
  <cp:revision>1</cp:revision>
  <dcterms:created xsi:type="dcterms:W3CDTF">2024-09-20T17:06:07Z</dcterms:created>
  <dcterms:modified xsi:type="dcterms:W3CDTF">2024-09-20T17:07:41Z</dcterms:modified>
</cp:coreProperties>
</file>