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874" y="188424"/>
            <a:ext cx="5066665" cy="56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19087" y="919162"/>
              <a:ext cx="2114550" cy="942975"/>
            </a:xfrm>
            <a:custGeom>
              <a:avLst/>
              <a:gdLst/>
              <a:ahLst/>
              <a:cxnLst/>
              <a:rect l="l" t="t" r="r" b="b"/>
              <a:pathLst>
                <a:path w="2114550" h="942975">
                  <a:moveTo>
                    <a:pt x="2021104" y="942974"/>
                  </a:move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20503" y="903986"/>
                  </a:lnTo>
                  <a:lnTo>
                    <a:pt x="3202" y="868914"/>
                  </a:lnTo>
                  <a:lnTo>
                    <a:pt x="0" y="849529"/>
                  </a:lnTo>
                  <a:lnTo>
                    <a:pt x="0" y="842962"/>
                  </a:lnTo>
                  <a:lnTo>
                    <a:pt x="0" y="93445"/>
                  </a:lnTo>
                  <a:lnTo>
                    <a:pt x="10126" y="55672"/>
                  </a:lnTo>
                  <a:lnTo>
                    <a:pt x="33936" y="24649"/>
                  </a:lnTo>
                  <a:lnTo>
                    <a:pt x="67806" y="5099"/>
                  </a:lnTo>
                  <a:lnTo>
                    <a:pt x="93445" y="0"/>
                  </a:lnTo>
                  <a:lnTo>
                    <a:pt x="2021104" y="0"/>
                  </a:lnTo>
                  <a:lnTo>
                    <a:pt x="2058876" y="10126"/>
                  </a:lnTo>
                  <a:lnTo>
                    <a:pt x="2089899" y="33936"/>
                  </a:lnTo>
                  <a:lnTo>
                    <a:pt x="2109449" y="67806"/>
                  </a:lnTo>
                  <a:lnTo>
                    <a:pt x="2114549" y="93445"/>
                  </a:lnTo>
                  <a:lnTo>
                    <a:pt x="2114549" y="849529"/>
                  </a:lnTo>
                  <a:lnTo>
                    <a:pt x="2104423" y="887302"/>
                  </a:lnTo>
                  <a:lnTo>
                    <a:pt x="2080612" y="918325"/>
                  </a:lnTo>
                  <a:lnTo>
                    <a:pt x="2046743" y="937874"/>
                  </a:lnTo>
                  <a:lnTo>
                    <a:pt x="2027607" y="942334"/>
                  </a:lnTo>
                  <a:lnTo>
                    <a:pt x="2021104" y="942974"/>
                  </a:lnTo>
                  <a:close/>
                </a:path>
              </a:pathLst>
            </a:custGeom>
            <a:solidFill>
              <a:srgbClr val="754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9087" y="919162"/>
              <a:ext cx="2114550" cy="942975"/>
            </a:xfrm>
            <a:custGeom>
              <a:avLst/>
              <a:gdLst/>
              <a:ahLst/>
              <a:cxnLst/>
              <a:rect l="l" t="t" r="r" b="b"/>
              <a:pathLst>
                <a:path w="2114550" h="942975">
                  <a:moveTo>
                    <a:pt x="0" y="842962"/>
                  </a:move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1" y="80501"/>
                  </a:lnTo>
                  <a:lnTo>
                    <a:pt x="3202" y="74060"/>
                  </a:lnTo>
                  <a:lnTo>
                    <a:pt x="5099" y="67806"/>
                  </a:lnTo>
                  <a:lnTo>
                    <a:pt x="7612" y="61739"/>
                  </a:lnTo>
                  <a:lnTo>
                    <a:pt x="10126" y="55672"/>
                  </a:lnTo>
                  <a:lnTo>
                    <a:pt x="13206" y="49908"/>
                  </a:lnTo>
                  <a:lnTo>
                    <a:pt x="16855" y="44448"/>
                  </a:lnTo>
                  <a:lnTo>
                    <a:pt x="20503" y="38988"/>
                  </a:lnTo>
                  <a:lnTo>
                    <a:pt x="24649" y="33936"/>
                  </a:lnTo>
                  <a:lnTo>
                    <a:pt x="29292" y="29292"/>
                  </a:lnTo>
                  <a:lnTo>
                    <a:pt x="33936" y="24649"/>
                  </a:lnTo>
                  <a:lnTo>
                    <a:pt x="38988" y="20503"/>
                  </a:lnTo>
                  <a:lnTo>
                    <a:pt x="44448" y="16855"/>
                  </a:lnTo>
                  <a:lnTo>
                    <a:pt x="49908" y="13206"/>
                  </a:lnTo>
                  <a:lnTo>
                    <a:pt x="55672" y="10126"/>
                  </a:lnTo>
                  <a:lnTo>
                    <a:pt x="61739" y="7612"/>
                  </a:lnTo>
                  <a:lnTo>
                    <a:pt x="67806" y="5099"/>
                  </a:lnTo>
                  <a:lnTo>
                    <a:pt x="74060" y="3202"/>
                  </a:lnTo>
                  <a:lnTo>
                    <a:pt x="80501" y="1921"/>
                  </a:lnTo>
                  <a:lnTo>
                    <a:pt x="86941" y="640"/>
                  </a:lnTo>
                  <a:lnTo>
                    <a:pt x="93445" y="0"/>
                  </a:lnTo>
                  <a:lnTo>
                    <a:pt x="100012" y="0"/>
                  </a:lnTo>
                  <a:lnTo>
                    <a:pt x="2014537" y="0"/>
                  </a:lnTo>
                  <a:lnTo>
                    <a:pt x="2021104" y="0"/>
                  </a:lnTo>
                  <a:lnTo>
                    <a:pt x="2027607" y="640"/>
                  </a:lnTo>
                  <a:lnTo>
                    <a:pt x="2064640" y="13206"/>
                  </a:lnTo>
                  <a:lnTo>
                    <a:pt x="2094046" y="38988"/>
                  </a:lnTo>
                  <a:lnTo>
                    <a:pt x="2106936" y="61739"/>
                  </a:lnTo>
                  <a:lnTo>
                    <a:pt x="2109449" y="67806"/>
                  </a:lnTo>
                  <a:lnTo>
                    <a:pt x="2114549" y="100012"/>
                  </a:lnTo>
                  <a:lnTo>
                    <a:pt x="2114549" y="842962"/>
                  </a:lnTo>
                  <a:lnTo>
                    <a:pt x="2106936" y="881235"/>
                  </a:lnTo>
                  <a:lnTo>
                    <a:pt x="2097694" y="898526"/>
                  </a:lnTo>
                  <a:lnTo>
                    <a:pt x="2094046" y="903986"/>
                  </a:lnTo>
                  <a:lnTo>
                    <a:pt x="2064640" y="929767"/>
                  </a:lnTo>
                  <a:lnTo>
                    <a:pt x="2034048" y="941053"/>
                  </a:lnTo>
                  <a:lnTo>
                    <a:pt x="2027607" y="942334"/>
                  </a:lnTo>
                  <a:lnTo>
                    <a:pt x="2021104" y="942974"/>
                  </a:lnTo>
                  <a:lnTo>
                    <a:pt x="2014537" y="942974"/>
                  </a:lnTo>
                  <a:lnTo>
                    <a:pt x="100012" y="942974"/>
                  </a:ln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44448" y="926119"/>
                  </a:lnTo>
                  <a:lnTo>
                    <a:pt x="38988" y="922471"/>
                  </a:lnTo>
                  <a:lnTo>
                    <a:pt x="16855" y="898526"/>
                  </a:lnTo>
                  <a:lnTo>
                    <a:pt x="13206" y="893066"/>
                  </a:lnTo>
                  <a:lnTo>
                    <a:pt x="1921" y="862473"/>
                  </a:lnTo>
                  <a:lnTo>
                    <a:pt x="640" y="856033"/>
                  </a:lnTo>
                  <a:lnTo>
                    <a:pt x="0" y="849529"/>
                  </a:lnTo>
                  <a:lnTo>
                    <a:pt x="0" y="842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98375" y="962088"/>
            <a:ext cx="1775460" cy="922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OVERALL</a:t>
            </a:r>
            <a:r>
              <a:rPr dirty="0" sz="1400" spc="-6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EMPLOYEES</a:t>
            </a:r>
            <a:endParaRPr sz="1400">
              <a:latin typeface="Segoe UI Semibold"/>
              <a:cs typeface="Segoe UI Semibold"/>
            </a:endParaRPr>
          </a:p>
          <a:p>
            <a:pPr algn="ctr" marR="10795">
              <a:lnSpc>
                <a:spcPts val="5390"/>
              </a:lnSpc>
            </a:pPr>
            <a:r>
              <a:rPr dirty="0" sz="4500" spc="-345">
                <a:solidFill>
                  <a:srgbClr val="FFFFFF"/>
                </a:solidFill>
                <a:latin typeface="Arial MT"/>
                <a:cs typeface="Arial MT"/>
              </a:rPr>
              <a:t>1470</a:t>
            </a:r>
            <a:endParaRPr sz="45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552699" y="914400"/>
            <a:ext cx="2105025" cy="952500"/>
            <a:chOff x="2552699" y="914400"/>
            <a:chExt cx="2105025" cy="952500"/>
          </a:xfrm>
        </p:grpSpPr>
        <p:sp>
          <p:nvSpPr>
            <p:cNvPr id="9" name="object 9" descr=""/>
            <p:cNvSpPr/>
            <p:nvPr/>
          </p:nvSpPr>
          <p:spPr>
            <a:xfrm>
              <a:off x="2557462" y="919162"/>
              <a:ext cx="2095500" cy="942975"/>
            </a:xfrm>
            <a:custGeom>
              <a:avLst/>
              <a:gdLst/>
              <a:ahLst/>
              <a:cxnLst/>
              <a:rect l="l" t="t" r="r" b="b"/>
              <a:pathLst>
                <a:path w="2095500" h="942975">
                  <a:moveTo>
                    <a:pt x="2002054" y="942974"/>
                  </a:move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20503" y="903986"/>
                  </a:lnTo>
                  <a:lnTo>
                    <a:pt x="3202" y="868914"/>
                  </a:lnTo>
                  <a:lnTo>
                    <a:pt x="0" y="849529"/>
                  </a:lnTo>
                  <a:lnTo>
                    <a:pt x="0" y="842962"/>
                  </a:lnTo>
                  <a:lnTo>
                    <a:pt x="0" y="93445"/>
                  </a:lnTo>
                  <a:lnTo>
                    <a:pt x="10126" y="55672"/>
                  </a:lnTo>
                  <a:lnTo>
                    <a:pt x="33936" y="24649"/>
                  </a:lnTo>
                  <a:lnTo>
                    <a:pt x="67806" y="5099"/>
                  </a:lnTo>
                  <a:lnTo>
                    <a:pt x="93445" y="0"/>
                  </a:lnTo>
                  <a:lnTo>
                    <a:pt x="2002054" y="0"/>
                  </a:lnTo>
                  <a:lnTo>
                    <a:pt x="2039827" y="10126"/>
                  </a:lnTo>
                  <a:lnTo>
                    <a:pt x="2070850" y="33936"/>
                  </a:lnTo>
                  <a:lnTo>
                    <a:pt x="2090399" y="67806"/>
                  </a:lnTo>
                  <a:lnTo>
                    <a:pt x="2095499" y="93445"/>
                  </a:lnTo>
                  <a:lnTo>
                    <a:pt x="2095499" y="849529"/>
                  </a:lnTo>
                  <a:lnTo>
                    <a:pt x="2085373" y="887302"/>
                  </a:lnTo>
                  <a:lnTo>
                    <a:pt x="2061563" y="918325"/>
                  </a:lnTo>
                  <a:lnTo>
                    <a:pt x="2027693" y="937874"/>
                  </a:lnTo>
                  <a:lnTo>
                    <a:pt x="2008558" y="942334"/>
                  </a:lnTo>
                  <a:lnTo>
                    <a:pt x="2002054" y="942974"/>
                  </a:lnTo>
                  <a:close/>
                </a:path>
              </a:pathLst>
            </a:custGeom>
            <a:solidFill>
              <a:srgbClr val="754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57462" y="919162"/>
              <a:ext cx="2095500" cy="942975"/>
            </a:xfrm>
            <a:custGeom>
              <a:avLst/>
              <a:gdLst/>
              <a:ahLst/>
              <a:cxnLst/>
              <a:rect l="l" t="t" r="r" b="b"/>
              <a:pathLst>
                <a:path w="2095500" h="942975">
                  <a:moveTo>
                    <a:pt x="0" y="842962"/>
                  </a:move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1" y="80501"/>
                  </a:lnTo>
                  <a:lnTo>
                    <a:pt x="3202" y="74060"/>
                  </a:lnTo>
                  <a:lnTo>
                    <a:pt x="5099" y="67806"/>
                  </a:lnTo>
                  <a:lnTo>
                    <a:pt x="7612" y="61739"/>
                  </a:lnTo>
                  <a:lnTo>
                    <a:pt x="10126" y="55672"/>
                  </a:lnTo>
                  <a:lnTo>
                    <a:pt x="13206" y="49908"/>
                  </a:lnTo>
                  <a:lnTo>
                    <a:pt x="16855" y="44448"/>
                  </a:lnTo>
                  <a:lnTo>
                    <a:pt x="20503" y="38988"/>
                  </a:lnTo>
                  <a:lnTo>
                    <a:pt x="24649" y="33936"/>
                  </a:lnTo>
                  <a:lnTo>
                    <a:pt x="29292" y="29292"/>
                  </a:lnTo>
                  <a:lnTo>
                    <a:pt x="33936" y="24649"/>
                  </a:lnTo>
                  <a:lnTo>
                    <a:pt x="38988" y="20503"/>
                  </a:lnTo>
                  <a:lnTo>
                    <a:pt x="44448" y="16855"/>
                  </a:lnTo>
                  <a:lnTo>
                    <a:pt x="49908" y="13206"/>
                  </a:lnTo>
                  <a:lnTo>
                    <a:pt x="55672" y="10126"/>
                  </a:lnTo>
                  <a:lnTo>
                    <a:pt x="61739" y="7612"/>
                  </a:lnTo>
                  <a:lnTo>
                    <a:pt x="67806" y="5099"/>
                  </a:lnTo>
                  <a:lnTo>
                    <a:pt x="74060" y="3202"/>
                  </a:lnTo>
                  <a:lnTo>
                    <a:pt x="80501" y="1921"/>
                  </a:lnTo>
                  <a:lnTo>
                    <a:pt x="86941" y="640"/>
                  </a:lnTo>
                  <a:lnTo>
                    <a:pt x="93445" y="0"/>
                  </a:lnTo>
                  <a:lnTo>
                    <a:pt x="100012" y="0"/>
                  </a:lnTo>
                  <a:lnTo>
                    <a:pt x="1995487" y="0"/>
                  </a:lnTo>
                  <a:lnTo>
                    <a:pt x="2002054" y="0"/>
                  </a:lnTo>
                  <a:lnTo>
                    <a:pt x="2008558" y="640"/>
                  </a:lnTo>
                  <a:lnTo>
                    <a:pt x="2045590" y="13206"/>
                  </a:lnTo>
                  <a:lnTo>
                    <a:pt x="2051050" y="16855"/>
                  </a:lnTo>
                  <a:lnTo>
                    <a:pt x="2056511" y="20503"/>
                  </a:lnTo>
                  <a:lnTo>
                    <a:pt x="2082292" y="49908"/>
                  </a:lnTo>
                  <a:lnTo>
                    <a:pt x="2087886" y="61739"/>
                  </a:lnTo>
                  <a:lnTo>
                    <a:pt x="2090399" y="67806"/>
                  </a:lnTo>
                  <a:lnTo>
                    <a:pt x="2092296" y="74060"/>
                  </a:lnTo>
                  <a:lnTo>
                    <a:pt x="2093577" y="80501"/>
                  </a:lnTo>
                  <a:lnTo>
                    <a:pt x="2094859" y="86941"/>
                  </a:lnTo>
                  <a:lnTo>
                    <a:pt x="2095499" y="93445"/>
                  </a:lnTo>
                  <a:lnTo>
                    <a:pt x="2095499" y="100012"/>
                  </a:lnTo>
                  <a:lnTo>
                    <a:pt x="2095499" y="842962"/>
                  </a:lnTo>
                  <a:lnTo>
                    <a:pt x="2095499" y="849529"/>
                  </a:lnTo>
                  <a:lnTo>
                    <a:pt x="2094858" y="856033"/>
                  </a:lnTo>
                  <a:lnTo>
                    <a:pt x="2093577" y="862473"/>
                  </a:lnTo>
                  <a:lnTo>
                    <a:pt x="2092296" y="868914"/>
                  </a:lnTo>
                  <a:lnTo>
                    <a:pt x="2078644" y="898526"/>
                  </a:lnTo>
                  <a:lnTo>
                    <a:pt x="2074996" y="903986"/>
                  </a:lnTo>
                  <a:lnTo>
                    <a:pt x="2045590" y="929767"/>
                  </a:lnTo>
                  <a:lnTo>
                    <a:pt x="2014998" y="941053"/>
                  </a:lnTo>
                  <a:lnTo>
                    <a:pt x="2008558" y="942334"/>
                  </a:lnTo>
                  <a:lnTo>
                    <a:pt x="2002054" y="942974"/>
                  </a:lnTo>
                  <a:lnTo>
                    <a:pt x="1995487" y="942974"/>
                  </a:lnTo>
                  <a:lnTo>
                    <a:pt x="100012" y="942974"/>
                  </a:ln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44448" y="926119"/>
                  </a:lnTo>
                  <a:lnTo>
                    <a:pt x="38988" y="922471"/>
                  </a:lnTo>
                  <a:lnTo>
                    <a:pt x="16855" y="898526"/>
                  </a:lnTo>
                  <a:lnTo>
                    <a:pt x="13206" y="893066"/>
                  </a:lnTo>
                  <a:lnTo>
                    <a:pt x="1921" y="862473"/>
                  </a:lnTo>
                  <a:lnTo>
                    <a:pt x="640" y="856033"/>
                  </a:lnTo>
                  <a:lnTo>
                    <a:pt x="0" y="849529"/>
                  </a:lnTo>
                  <a:lnTo>
                    <a:pt x="0" y="842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157338" y="962088"/>
            <a:ext cx="915035" cy="922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ATTRITION</a:t>
            </a:r>
            <a:endParaRPr sz="1400">
              <a:latin typeface="Segoe UI Semibold"/>
              <a:cs typeface="Segoe UI Semibold"/>
            </a:endParaRPr>
          </a:p>
          <a:p>
            <a:pPr marL="29209">
              <a:lnSpc>
                <a:spcPts val="5390"/>
              </a:lnSpc>
            </a:pPr>
            <a:r>
              <a:rPr dirty="0" sz="4500" spc="-350">
                <a:solidFill>
                  <a:srgbClr val="FFFFFF"/>
                </a:solidFill>
                <a:latin typeface="Arial MT"/>
                <a:cs typeface="Arial MT"/>
              </a:rPr>
              <a:t>237</a:t>
            </a:r>
            <a:endParaRPr sz="450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772024" y="914400"/>
            <a:ext cx="2286000" cy="952500"/>
            <a:chOff x="4772024" y="914400"/>
            <a:chExt cx="2286000" cy="952500"/>
          </a:xfrm>
        </p:grpSpPr>
        <p:sp>
          <p:nvSpPr>
            <p:cNvPr id="13" name="object 13" descr=""/>
            <p:cNvSpPr/>
            <p:nvPr/>
          </p:nvSpPr>
          <p:spPr>
            <a:xfrm>
              <a:off x="4776787" y="919162"/>
              <a:ext cx="2276475" cy="942975"/>
            </a:xfrm>
            <a:custGeom>
              <a:avLst/>
              <a:gdLst/>
              <a:ahLst/>
              <a:cxnLst/>
              <a:rect l="l" t="t" r="r" b="b"/>
              <a:pathLst>
                <a:path w="2276475" h="942975">
                  <a:moveTo>
                    <a:pt x="2183029" y="942974"/>
                  </a:move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20503" y="903986"/>
                  </a:lnTo>
                  <a:lnTo>
                    <a:pt x="3202" y="868914"/>
                  </a:lnTo>
                  <a:lnTo>
                    <a:pt x="0" y="849529"/>
                  </a:lnTo>
                  <a:lnTo>
                    <a:pt x="0" y="842962"/>
                  </a:lnTo>
                  <a:lnTo>
                    <a:pt x="0" y="93445"/>
                  </a:lnTo>
                  <a:lnTo>
                    <a:pt x="10126" y="55672"/>
                  </a:lnTo>
                  <a:lnTo>
                    <a:pt x="33936" y="24649"/>
                  </a:lnTo>
                  <a:lnTo>
                    <a:pt x="67806" y="5099"/>
                  </a:lnTo>
                  <a:lnTo>
                    <a:pt x="93445" y="0"/>
                  </a:lnTo>
                  <a:lnTo>
                    <a:pt x="2183029" y="0"/>
                  </a:lnTo>
                  <a:lnTo>
                    <a:pt x="2220801" y="10126"/>
                  </a:lnTo>
                  <a:lnTo>
                    <a:pt x="2251824" y="33936"/>
                  </a:lnTo>
                  <a:lnTo>
                    <a:pt x="2271374" y="67806"/>
                  </a:lnTo>
                  <a:lnTo>
                    <a:pt x="2276474" y="93445"/>
                  </a:lnTo>
                  <a:lnTo>
                    <a:pt x="2276474" y="849529"/>
                  </a:lnTo>
                  <a:lnTo>
                    <a:pt x="2266348" y="887302"/>
                  </a:lnTo>
                  <a:lnTo>
                    <a:pt x="2242537" y="918325"/>
                  </a:lnTo>
                  <a:lnTo>
                    <a:pt x="2208668" y="937874"/>
                  </a:lnTo>
                  <a:lnTo>
                    <a:pt x="2189532" y="942334"/>
                  </a:lnTo>
                  <a:lnTo>
                    <a:pt x="2183029" y="942974"/>
                  </a:lnTo>
                  <a:close/>
                </a:path>
              </a:pathLst>
            </a:custGeom>
            <a:solidFill>
              <a:srgbClr val="754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776787" y="919162"/>
              <a:ext cx="2276475" cy="942975"/>
            </a:xfrm>
            <a:custGeom>
              <a:avLst/>
              <a:gdLst/>
              <a:ahLst/>
              <a:cxnLst/>
              <a:rect l="l" t="t" r="r" b="b"/>
              <a:pathLst>
                <a:path w="2276475" h="942975">
                  <a:moveTo>
                    <a:pt x="0" y="842962"/>
                  </a:move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1" y="80501"/>
                  </a:lnTo>
                  <a:lnTo>
                    <a:pt x="3202" y="74060"/>
                  </a:lnTo>
                  <a:lnTo>
                    <a:pt x="5099" y="67806"/>
                  </a:lnTo>
                  <a:lnTo>
                    <a:pt x="7612" y="61739"/>
                  </a:lnTo>
                  <a:lnTo>
                    <a:pt x="10126" y="55672"/>
                  </a:lnTo>
                  <a:lnTo>
                    <a:pt x="13206" y="49908"/>
                  </a:lnTo>
                  <a:lnTo>
                    <a:pt x="16855" y="44448"/>
                  </a:lnTo>
                  <a:lnTo>
                    <a:pt x="20503" y="38988"/>
                  </a:lnTo>
                  <a:lnTo>
                    <a:pt x="24649" y="33936"/>
                  </a:lnTo>
                  <a:lnTo>
                    <a:pt x="29292" y="29292"/>
                  </a:lnTo>
                  <a:lnTo>
                    <a:pt x="33936" y="24649"/>
                  </a:lnTo>
                  <a:lnTo>
                    <a:pt x="38988" y="20503"/>
                  </a:lnTo>
                  <a:lnTo>
                    <a:pt x="44448" y="16855"/>
                  </a:lnTo>
                  <a:lnTo>
                    <a:pt x="49908" y="13206"/>
                  </a:lnTo>
                  <a:lnTo>
                    <a:pt x="55672" y="10126"/>
                  </a:lnTo>
                  <a:lnTo>
                    <a:pt x="61739" y="7612"/>
                  </a:lnTo>
                  <a:lnTo>
                    <a:pt x="67806" y="5099"/>
                  </a:lnTo>
                  <a:lnTo>
                    <a:pt x="74060" y="3202"/>
                  </a:lnTo>
                  <a:lnTo>
                    <a:pt x="80501" y="1921"/>
                  </a:lnTo>
                  <a:lnTo>
                    <a:pt x="86941" y="640"/>
                  </a:lnTo>
                  <a:lnTo>
                    <a:pt x="93445" y="0"/>
                  </a:lnTo>
                  <a:lnTo>
                    <a:pt x="100012" y="0"/>
                  </a:lnTo>
                  <a:lnTo>
                    <a:pt x="2176462" y="0"/>
                  </a:lnTo>
                  <a:lnTo>
                    <a:pt x="2183029" y="0"/>
                  </a:lnTo>
                  <a:lnTo>
                    <a:pt x="2189532" y="640"/>
                  </a:lnTo>
                  <a:lnTo>
                    <a:pt x="2195973" y="1921"/>
                  </a:lnTo>
                  <a:lnTo>
                    <a:pt x="2202414" y="3202"/>
                  </a:lnTo>
                  <a:lnTo>
                    <a:pt x="2208667" y="5099"/>
                  </a:lnTo>
                  <a:lnTo>
                    <a:pt x="2214734" y="7612"/>
                  </a:lnTo>
                  <a:lnTo>
                    <a:pt x="2220801" y="10126"/>
                  </a:lnTo>
                  <a:lnTo>
                    <a:pt x="2226565" y="13206"/>
                  </a:lnTo>
                  <a:lnTo>
                    <a:pt x="2232025" y="16855"/>
                  </a:lnTo>
                  <a:lnTo>
                    <a:pt x="2237485" y="20503"/>
                  </a:lnTo>
                  <a:lnTo>
                    <a:pt x="2259619" y="44448"/>
                  </a:lnTo>
                  <a:lnTo>
                    <a:pt x="2263267" y="49908"/>
                  </a:lnTo>
                  <a:lnTo>
                    <a:pt x="2266348" y="55672"/>
                  </a:lnTo>
                  <a:lnTo>
                    <a:pt x="2268861" y="61739"/>
                  </a:lnTo>
                  <a:lnTo>
                    <a:pt x="2271374" y="67806"/>
                  </a:lnTo>
                  <a:lnTo>
                    <a:pt x="2273271" y="74060"/>
                  </a:lnTo>
                  <a:lnTo>
                    <a:pt x="2274552" y="80501"/>
                  </a:lnTo>
                  <a:lnTo>
                    <a:pt x="2275834" y="86941"/>
                  </a:lnTo>
                  <a:lnTo>
                    <a:pt x="2276474" y="93445"/>
                  </a:lnTo>
                  <a:lnTo>
                    <a:pt x="2276474" y="100012"/>
                  </a:lnTo>
                  <a:lnTo>
                    <a:pt x="2276474" y="842962"/>
                  </a:lnTo>
                  <a:lnTo>
                    <a:pt x="2276474" y="849529"/>
                  </a:lnTo>
                  <a:lnTo>
                    <a:pt x="2275834" y="856033"/>
                  </a:lnTo>
                  <a:lnTo>
                    <a:pt x="2274552" y="862473"/>
                  </a:lnTo>
                  <a:lnTo>
                    <a:pt x="2273271" y="868914"/>
                  </a:lnTo>
                  <a:lnTo>
                    <a:pt x="2259619" y="898526"/>
                  </a:lnTo>
                  <a:lnTo>
                    <a:pt x="2255971" y="903986"/>
                  </a:lnTo>
                  <a:lnTo>
                    <a:pt x="2232025" y="926119"/>
                  </a:lnTo>
                  <a:lnTo>
                    <a:pt x="2226565" y="929767"/>
                  </a:lnTo>
                  <a:lnTo>
                    <a:pt x="2220802" y="932848"/>
                  </a:lnTo>
                  <a:lnTo>
                    <a:pt x="2214735" y="935361"/>
                  </a:lnTo>
                  <a:lnTo>
                    <a:pt x="2208668" y="937874"/>
                  </a:lnTo>
                  <a:lnTo>
                    <a:pt x="2202414" y="939771"/>
                  </a:lnTo>
                  <a:lnTo>
                    <a:pt x="2195973" y="941053"/>
                  </a:lnTo>
                  <a:lnTo>
                    <a:pt x="2189532" y="942334"/>
                  </a:lnTo>
                  <a:lnTo>
                    <a:pt x="2183029" y="942974"/>
                  </a:lnTo>
                  <a:lnTo>
                    <a:pt x="2176462" y="942974"/>
                  </a:lnTo>
                  <a:lnTo>
                    <a:pt x="100012" y="942974"/>
                  </a:ln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44448" y="926119"/>
                  </a:lnTo>
                  <a:lnTo>
                    <a:pt x="38988" y="922471"/>
                  </a:lnTo>
                  <a:lnTo>
                    <a:pt x="16855" y="898526"/>
                  </a:lnTo>
                  <a:lnTo>
                    <a:pt x="13206" y="893066"/>
                  </a:lnTo>
                  <a:lnTo>
                    <a:pt x="1921" y="862473"/>
                  </a:lnTo>
                  <a:lnTo>
                    <a:pt x="640" y="856033"/>
                  </a:lnTo>
                  <a:lnTo>
                    <a:pt x="0" y="849529"/>
                  </a:lnTo>
                  <a:lnTo>
                    <a:pt x="0" y="842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090913" y="962088"/>
            <a:ext cx="1648460" cy="922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415">
              <a:lnSpc>
                <a:spcPts val="167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ATTRITION</a:t>
            </a:r>
            <a:r>
              <a:rPr dirty="0" sz="1400" spc="-6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Segoe UI Semibold"/>
                <a:cs typeface="Segoe UI Semibold"/>
              </a:rPr>
              <a:t>RATE</a:t>
            </a:r>
            <a:endParaRPr sz="1400">
              <a:latin typeface="Segoe UI Semibold"/>
              <a:cs typeface="Segoe UI Semibold"/>
            </a:endParaRPr>
          </a:p>
          <a:p>
            <a:pPr algn="ctr">
              <a:lnSpc>
                <a:spcPts val="5390"/>
              </a:lnSpc>
            </a:pPr>
            <a:r>
              <a:rPr dirty="0" sz="4500" spc="-445">
                <a:solidFill>
                  <a:srgbClr val="FFFFFF"/>
                </a:solidFill>
                <a:latin typeface="Arial MT"/>
                <a:cs typeface="Arial MT"/>
              </a:rPr>
              <a:t>16.12%</a:t>
            </a:r>
            <a:endParaRPr sz="45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143750" y="914400"/>
            <a:ext cx="2343150" cy="952500"/>
            <a:chOff x="7143750" y="914400"/>
            <a:chExt cx="2343150" cy="952500"/>
          </a:xfrm>
        </p:grpSpPr>
        <p:sp>
          <p:nvSpPr>
            <p:cNvPr id="17" name="object 17" descr=""/>
            <p:cNvSpPr/>
            <p:nvPr/>
          </p:nvSpPr>
          <p:spPr>
            <a:xfrm>
              <a:off x="7148512" y="919162"/>
              <a:ext cx="2333625" cy="942975"/>
            </a:xfrm>
            <a:custGeom>
              <a:avLst/>
              <a:gdLst/>
              <a:ahLst/>
              <a:cxnLst/>
              <a:rect l="l" t="t" r="r" b="b"/>
              <a:pathLst>
                <a:path w="2333625" h="942975">
                  <a:moveTo>
                    <a:pt x="2240179" y="942974"/>
                  </a:move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20503" y="903986"/>
                  </a:lnTo>
                  <a:lnTo>
                    <a:pt x="3202" y="868914"/>
                  </a:lnTo>
                  <a:lnTo>
                    <a:pt x="0" y="849529"/>
                  </a:lnTo>
                  <a:lnTo>
                    <a:pt x="0" y="842962"/>
                  </a:lnTo>
                  <a:lnTo>
                    <a:pt x="0" y="93445"/>
                  </a:lnTo>
                  <a:lnTo>
                    <a:pt x="10126" y="55672"/>
                  </a:lnTo>
                  <a:lnTo>
                    <a:pt x="33936" y="24649"/>
                  </a:lnTo>
                  <a:lnTo>
                    <a:pt x="67806" y="5099"/>
                  </a:lnTo>
                  <a:lnTo>
                    <a:pt x="93445" y="0"/>
                  </a:lnTo>
                  <a:lnTo>
                    <a:pt x="2240179" y="0"/>
                  </a:lnTo>
                  <a:lnTo>
                    <a:pt x="2277952" y="10126"/>
                  </a:lnTo>
                  <a:lnTo>
                    <a:pt x="2308975" y="33936"/>
                  </a:lnTo>
                  <a:lnTo>
                    <a:pt x="2328524" y="67806"/>
                  </a:lnTo>
                  <a:lnTo>
                    <a:pt x="2333624" y="93445"/>
                  </a:lnTo>
                  <a:lnTo>
                    <a:pt x="2333624" y="849529"/>
                  </a:lnTo>
                  <a:lnTo>
                    <a:pt x="2323498" y="887302"/>
                  </a:lnTo>
                  <a:lnTo>
                    <a:pt x="2299688" y="918325"/>
                  </a:lnTo>
                  <a:lnTo>
                    <a:pt x="2265818" y="937874"/>
                  </a:lnTo>
                  <a:lnTo>
                    <a:pt x="2246682" y="942334"/>
                  </a:lnTo>
                  <a:lnTo>
                    <a:pt x="2240179" y="942974"/>
                  </a:lnTo>
                  <a:close/>
                </a:path>
              </a:pathLst>
            </a:custGeom>
            <a:solidFill>
              <a:srgbClr val="754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48512" y="919162"/>
              <a:ext cx="2333625" cy="942975"/>
            </a:xfrm>
            <a:custGeom>
              <a:avLst/>
              <a:gdLst/>
              <a:ahLst/>
              <a:cxnLst/>
              <a:rect l="l" t="t" r="r" b="b"/>
              <a:pathLst>
                <a:path w="2333625" h="942975">
                  <a:moveTo>
                    <a:pt x="0" y="842962"/>
                  </a:move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1" y="80501"/>
                  </a:lnTo>
                  <a:lnTo>
                    <a:pt x="3202" y="74060"/>
                  </a:lnTo>
                  <a:lnTo>
                    <a:pt x="5099" y="67806"/>
                  </a:lnTo>
                  <a:lnTo>
                    <a:pt x="7612" y="61739"/>
                  </a:lnTo>
                  <a:lnTo>
                    <a:pt x="10126" y="55672"/>
                  </a:lnTo>
                  <a:lnTo>
                    <a:pt x="13206" y="49908"/>
                  </a:lnTo>
                  <a:lnTo>
                    <a:pt x="16855" y="44448"/>
                  </a:lnTo>
                  <a:lnTo>
                    <a:pt x="20503" y="38988"/>
                  </a:lnTo>
                  <a:lnTo>
                    <a:pt x="24649" y="33936"/>
                  </a:lnTo>
                  <a:lnTo>
                    <a:pt x="29292" y="29292"/>
                  </a:lnTo>
                  <a:lnTo>
                    <a:pt x="33936" y="24649"/>
                  </a:lnTo>
                  <a:lnTo>
                    <a:pt x="38988" y="20503"/>
                  </a:lnTo>
                  <a:lnTo>
                    <a:pt x="44448" y="16855"/>
                  </a:lnTo>
                  <a:lnTo>
                    <a:pt x="49908" y="13206"/>
                  </a:lnTo>
                  <a:lnTo>
                    <a:pt x="55672" y="10126"/>
                  </a:lnTo>
                  <a:lnTo>
                    <a:pt x="61739" y="7612"/>
                  </a:lnTo>
                  <a:lnTo>
                    <a:pt x="67806" y="5099"/>
                  </a:lnTo>
                  <a:lnTo>
                    <a:pt x="74060" y="3202"/>
                  </a:lnTo>
                  <a:lnTo>
                    <a:pt x="80501" y="1921"/>
                  </a:lnTo>
                  <a:lnTo>
                    <a:pt x="86941" y="640"/>
                  </a:lnTo>
                  <a:lnTo>
                    <a:pt x="93445" y="0"/>
                  </a:lnTo>
                  <a:lnTo>
                    <a:pt x="100012" y="0"/>
                  </a:lnTo>
                  <a:lnTo>
                    <a:pt x="2233612" y="0"/>
                  </a:lnTo>
                  <a:lnTo>
                    <a:pt x="2240179" y="0"/>
                  </a:lnTo>
                  <a:lnTo>
                    <a:pt x="2246682" y="640"/>
                  </a:lnTo>
                  <a:lnTo>
                    <a:pt x="2253123" y="1921"/>
                  </a:lnTo>
                  <a:lnTo>
                    <a:pt x="2259564" y="3202"/>
                  </a:lnTo>
                  <a:lnTo>
                    <a:pt x="2265818" y="5099"/>
                  </a:lnTo>
                  <a:lnTo>
                    <a:pt x="2271885" y="7612"/>
                  </a:lnTo>
                  <a:lnTo>
                    <a:pt x="2277952" y="10126"/>
                  </a:lnTo>
                  <a:lnTo>
                    <a:pt x="2283715" y="13206"/>
                  </a:lnTo>
                  <a:lnTo>
                    <a:pt x="2289176" y="16855"/>
                  </a:lnTo>
                  <a:lnTo>
                    <a:pt x="2294636" y="20503"/>
                  </a:lnTo>
                  <a:lnTo>
                    <a:pt x="2299688" y="24649"/>
                  </a:lnTo>
                  <a:lnTo>
                    <a:pt x="2304331" y="29292"/>
                  </a:lnTo>
                  <a:lnTo>
                    <a:pt x="2308975" y="33936"/>
                  </a:lnTo>
                  <a:lnTo>
                    <a:pt x="2313121" y="38988"/>
                  </a:lnTo>
                  <a:lnTo>
                    <a:pt x="2316769" y="44448"/>
                  </a:lnTo>
                  <a:lnTo>
                    <a:pt x="2320417" y="49908"/>
                  </a:lnTo>
                  <a:lnTo>
                    <a:pt x="2323498" y="55672"/>
                  </a:lnTo>
                  <a:lnTo>
                    <a:pt x="2326011" y="61739"/>
                  </a:lnTo>
                  <a:lnTo>
                    <a:pt x="2328524" y="67806"/>
                  </a:lnTo>
                  <a:lnTo>
                    <a:pt x="2333624" y="100012"/>
                  </a:lnTo>
                  <a:lnTo>
                    <a:pt x="2333624" y="842962"/>
                  </a:lnTo>
                  <a:lnTo>
                    <a:pt x="2326011" y="881235"/>
                  </a:lnTo>
                  <a:lnTo>
                    <a:pt x="2304331" y="913681"/>
                  </a:lnTo>
                  <a:lnTo>
                    <a:pt x="2289175" y="926119"/>
                  </a:lnTo>
                  <a:lnTo>
                    <a:pt x="2283715" y="929767"/>
                  </a:lnTo>
                  <a:lnTo>
                    <a:pt x="2277952" y="932848"/>
                  </a:lnTo>
                  <a:lnTo>
                    <a:pt x="2271885" y="935361"/>
                  </a:lnTo>
                  <a:lnTo>
                    <a:pt x="2265818" y="937874"/>
                  </a:lnTo>
                  <a:lnTo>
                    <a:pt x="2259564" y="939771"/>
                  </a:lnTo>
                  <a:lnTo>
                    <a:pt x="2253123" y="941053"/>
                  </a:lnTo>
                  <a:lnTo>
                    <a:pt x="2246682" y="942334"/>
                  </a:lnTo>
                  <a:lnTo>
                    <a:pt x="2240179" y="942974"/>
                  </a:lnTo>
                  <a:lnTo>
                    <a:pt x="2233612" y="942974"/>
                  </a:lnTo>
                  <a:lnTo>
                    <a:pt x="100012" y="942974"/>
                  </a:ln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44448" y="926119"/>
                  </a:lnTo>
                  <a:lnTo>
                    <a:pt x="38988" y="922471"/>
                  </a:lnTo>
                  <a:lnTo>
                    <a:pt x="16855" y="898526"/>
                  </a:lnTo>
                  <a:lnTo>
                    <a:pt x="13206" y="893066"/>
                  </a:lnTo>
                  <a:lnTo>
                    <a:pt x="1921" y="862473"/>
                  </a:lnTo>
                  <a:lnTo>
                    <a:pt x="640" y="856033"/>
                  </a:lnTo>
                  <a:lnTo>
                    <a:pt x="0" y="849529"/>
                  </a:lnTo>
                  <a:lnTo>
                    <a:pt x="0" y="842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517705" y="962088"/>
            <a:ext cx="1614170" cy="922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ACTIVE</a:t>
            </a:r>
            <a:r>
              <a:rPr dirty="0" sz="1400" spc="-7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EMPLOYEES</a:t>
            </a:r>
            <a:endParaRPr sz="1400">
              <a:latin typeface="Segoe UI Semibold"/>
              <a:cs typeface="Segoe UI Semibold"/>
            </a:endParaRPr>
          </a:p>
          <a:p>
            <a:pPr algn="ctr" marR="10795">
              <a:lnSpc>
                <a:spcPts val="5390"/>
              </a:lnSpc>
            </a:pPr>
            <a:r>
              <a:rPr dirty="0" sz="4500" spc="-345">
                <a:solidFill>
                  <a:srgbClr val="FFFFFF"/>
                </a:solidFill>
                <a:latin typeface="Arial MT"/>
                <a:cs typeface="Arial MT"/>
              </a:rPr>
              <a:t>1233</a:t>
            </a:r>
            <a:endParaRPr sz="450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572624" y="914400"/>
            <a:ext cx="2409825" cy="952500"/>
            <a:chOff x="9572624" y="914400"/>
            <a:chExt cx="2409825" cy="952500"/>
          </a:xfrm>
        </p:grpSpPr>
        <p:sp>
          <p:nvSpPr>
            <p:cNvPr id="21" name="object 21" descr=""/>
            <p:cNvSpPr/>
            <p:nvPr/>
          </p:nvSpPr>
          <p:spPr>
            <a:xfrm>
              <a:off x="9577386" y="919162"/>
              <a:ext cx="2400300" cy="942975"/>
            </a:xfrm>
            <a:custGeom>
              <a:avLst/>
              <a:gdLst/>
              <a:ahLst/>
              <a:cxnLst/>
              <a:rect l="l" t="t" r="r" b="b"/>
              <a:pathLst>
                <a:path w="2400300" h="942975">
                  <a:moveTo>
                    <a:pt x="2306854" y="942974"/>
                  </a:move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20503" y="903986"/>
                  </a:lnTo>
                  <a:lnTo>
                    <a:pt x="3202" y="868914"/>
                  </a:lnTo>
                  <a:lnTo>
                    <a:pt x="0" y="849529"/>
                  </a:lnTo>
                  <a:lnTo>
                    <a:pt x="0" y="842962"/>
                  </a:lnTo>
                  <a:lnTo>
                    <a:pt x="0" y="93445"/>
                  </a:lnTo>
                  <a:lnTo>
                    <a:pt x="10126" y="55672"/>
                  </a:lnTo>
                  <a:lnTo>
                    <a:pt x="33936" y="24649"/>
                  </a:lnTo>
                  <a:lnTo>
                    <a:pt x="67806" y="5099"/>
                  </a:lnTo>
                  <a:lnTo>
                    <a:pt x="93445" y="0"/>
                  </a:lnTo>
                  <a:lnTo>
                    <a:pt x="2306854" y="0"/>
                  </a:lnTo>
                  <a:lnTo>
                    <a:pt x="2344627" y="10126"/>
                  </a:lnTo>
                  <a:lnTo>
                    <a:pt x="2375650" y="33936"/>
                  </a:lnTo>
                  <a:lnTo>
                    <a:pt x="2395199" y="67806"/>
                  </a:lnTo>
                  <a:lnTo>
                    <a:pt x="2400299" y="93445"/>
                  </a:lnTo>
                  <a:lnTo>
                    <a:pt x="2400299" y="849529"/>
                  </a:lnTo>
                  <a:lnTo>
                    <a:pt x="2390173" y="887302"/>
                  </a:lnTo>
                  <a:lnTo>
                    <a:pt x="2366363" y="918325"/>
                  </a:lnTo>
                  <a:lnTo>
                    <a:pt x="2332493" y="937874"/>
                  </a:lnTo>
                  <a:lnTo>
                    <a:pt x="2313357" y="942334"/>
                  </a:lnTo>
                  <a:lnTo>
                    <a:pt x="2306854" y="942974"/>
                  </a:lnTo>
                  <a:close/>
                </a:path>
              </a:pathLst>
            </a:custGeom>
            <a:solidFill>
              <a:srgbClr val="754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577386" y="919162"/>
              <a:ext cx="2400300" cy="942975"/>
            </a:xfrm>
            <a:custGeom>
              <a:avLst/>
              <a:gdLst/>
              <a:ahLst/>
              <a:cxnLst/>
              <a:rect l="l" t="t" r="r" b="b"/>
              <a:pathLst>
                <a:path w="2400300" h="942975">
                  <a:moveTo>
                    <a:pt x="0" y="842962"/>
                  </a:move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1" y="80501"/>
                  </a:lnTo>
                  <a:lnTo>
                    <a:pt x="3202" y="74060"/>
                  </a:lnTo>
                  <a:lnTo>
                    <a:pt x="5099" y="67806"/>
                  </a:lnTo>
                  <a:lnTo>
                    <a:pt x="7612" y="61739"/>
                  </a:lnTo>
                  <a:lnTo>
                    <a:pt x="10126" y="55672"/>
                  </a:lnTo>
                  <a:lnTo>
                    <a:pt x="13206" y="49908"/>
                  </a:lnTo>
                  <a:lnTo>
                    <a:pt x="16855" y="44448"/>
                  </a:lnTo>
                  <a:lnTo>
                    <a:pt x="20503" y="38988"/>
                  </a:lnTo>
                  <a:lnTo>
                    <a:pt x="24649" y="33936"/>
                  </a:lnTo>
                  <a:lnTo>
                    <a:pt x="29292" y="29292"/>
                  </a:lnTo>
                  <a:lnTo>
                    <a:pt x="33936" y="24649"/>
                  </a:lnTo>
                  <a:lnTo>
                    <a:pt x="38988" y="20503"/>
                  </a:lnTo>
                  <a:lnTo>
                    <a:pt x="44448" y="16855"/>
                  </a:lnTo>
                  <a:lnTo>
                    <a:pt x="49908" y="13206"/>
                  </a:lnTo>
                  <a:lnTo>
                    <a:pt x="55672" y="10126"/>
                  </a:lnTo>
                  <a:lnTo>
                    <a:pt x="61739" y="7612"/>
                  </a:lnTo>
                  <a:lnTo>
                    <a:pt x="67806" y="5099"/>
                  </a:lnTo>
                  <a:lnTo>
                    <a:pt x="74060" y="3202"/>
                  </a:lnTo>
                  <a:lnTo>
                    <a:pt x="80501" y="1921"/>
                  </a:lnTo>
                  <a:lnTo>
                    <a:pt x="86941" y="640"/>
                  </a:lnTo>
                  <a:lnTo>
                    <a:pt x="93445" y="0"/>
                  </a:lnTo>
                  <a:lnTo>
                    <a:pt x="100012" y="0"/>
                  </a:lnTo>
                  <a:lnTo>
                    <a:pt x="2300287" y="0"/>
                  </a:lnTo>
                  <a:lnTo>
                    <a:pt x="2306854" y="0"/>
                  </a:lnTo>
                  <a:lnTo>
                    <a:pt x="2313357" y="640"/>
                  </a:lnTo>
                  <a:lnTo>
                    <a:pt x="2350390" y="13206"/>
                  </a:lnTo>
                  <a:lnTo>
                    <a:pt x="2379796" y="38988"/>
                  </a:lnTo>
                  <a:lnTo>
                    <a:pt x="2383444" y="44448"/>
                  </a:lnTo>
                  <a:lnTo>
                    <a:pt x="2387092" y="49908"/>
                  </a:lnTo>
                  <a:lnTo>
                    <a:pt x="2399658" y="86941"/>
                  </a:lnTo>
                  <a:lnTo>
                    <a:pt x="2400299" y="100012"/>
                  </a:lnTo>
                  <a:lnTo>
                    <a:pt x="2400299" y="842962"/>
                  </a:lnTo>
                  <a:lnTo>
                    <a:pt x="2392686" y="881235"/>
                  </a:lnTo>
                  <a:lnTo>
                    <a:pt x="2371006" y="913681"/>
                  </a:lnTo>
                  <a:lnTo>
                    <a:pt x="2338560" y="935361"/>
                  </a:lnTo>
                  <a:lnTo>
                    <a:pt x="2319798" y="941053"/>
                  </a:lnTo>
                  <a:lnTo>
                    <a:pt x="2313357" y="942334"/>
                  </a:lnTo>
                  <a:lnTo>
                    <a:pt x="2306854" y="942974"/>
                  </a:lnTo>
                  <a:lnTo>
                    <a:pt x="2300287" y="942974"/>
                  </a:lnTo>
                  <a:lnTo>
                    <a:pt x="100012" y="942974"/>
                  </a:lnTo>
                  <a:lnTo>
                    <a:pt x="93445" y="942974"/>
                  </a:lnTo>
                  <a:lnTo>
                    <a:pt x="86941" y="942334"/>
                  </a:lnTo>
                  <a:lnTo>
                    <a:pt x="49908" y="929768"/>
                  </a:lnTo>
                  <a:lnTo>
                    <a:pt x="44448" y="926119"/>
                  </a:lnTo>
                  <a:lnTo>
                    <a:pt x="38988" y="922471"/>
                  </a:lnTo>
                  <a:lnTo>
                    <a:pt x="16855" y="898526"/>
                  </a:lnTo>
                  <a:lnTo>
                    <a:pt x="13206" y="893066"/>
                  </a:lnTo>
                  <a:lnTo>
                    <a:pt x="1921" y="862473"/>
                  </a:lnTo>
                  <a:lnTo>
                    <a:pt x="640" y="856033"/>
                  </a:lnTo>
                  <a:lnTo>
                    <a:pt x="0" y="849529"/>
                  </a:lnTo>
                  <a:lnTo>
                    <a:pt x="0" y="8429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203605" y="962088"/>
            <a:ext cx="1167130" cy="922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AVERAGE</a:t>
            </a:r>
            <a:r>
              <a:rPr dirty="0" sz="1400" spc="-8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AGE</a:t>
            </a:r>
            <a:endParaRPr sz="1400">
              <a:latin typeface="Segoe UI Semibold"/>
              <a:cs typeface="Segoe UI Semibold"/>
            </a:endParaRPr>
          </a:p>
          <a:p>
            <a:pPr algn="ctr" marR="10795">
              <a:lnSpc>
                <a:spcPts val="5390"/>
              </a:lnSpc>
            </a:pPr>
            <a:r>
              <a:rPr dirty="0" sz="4500" spc="-350">
                <a:solidFill>
                  <a:srgbClr val="FFFFFF"/>
                </a:solidFill>
                <a:latin typeface="Arial MT"/>
                <a:cs typeface="Arial MT"/>
              </a:rPr>
              <a:t>37</a:t>
            </a:r>
            <a:endParaRPr sz="45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14324" y="1866900"/>
            <a:ext cx="3505200" cy="2933700"/>
            <a:chOff x="314324" y="1866900"/>
            <a:chExt cx="3505200" cy="2933700"/>
          </a:xfrm>
        </p:grpSpPr>
        <p:sp>
          <p:nvSpPr>
            <p:cNvPr id="25" name="object 25" descr=""/>
            <p:cNvSpPr/>
            <p:nvPr/>
          </p:nvSpPr>
          <p:spPr>
            <a:xfrm>
              <a:off x="319087" y="1871662"/>
              <a:ext cx="3495675" cy="2924175"/>
            </a:xfrm>
            <a:custGeom>
              <a:avLst/>
              <a:gdLst/>
              <a:ahLst/>
              <a:cxnLst/>
              <a:rect l="l" t="t" r="r" b="b"/>
              <a:pathLst>
                <a:path w="3495675" h="2924175">
                  <a:moveTo>
                    <a:pt x="3384429" y="2924174"/>
                  </a:moveTo>
                  <a:lnTo>
                    <a:pt x="111244" y="2924174"/>
                  </a:lnTo>
                  <a:lnTo>
                    <a:pt x="103502" y="2923411"/>
                  </a:lnTo>
                  <a:lnTo>
                    <a:pt x="66276" y="2912119"/>
                  </a:lnTo>
                  <a:lnTo>
                    <a:pt x="29344" y="2883773"/>
                  </a:lnTo>
                  <a:lnTo>
                    <a:pt x="6071" y="2843452"/>
                  </a:lnTo>
                  <a:lnTo>
                    <a:pt x="0" y="2812930"/>
                  </a:lnTo>
                  <a:lnTo>
                    <a:pt x="0" y="2805112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3384429" y="0"/>
                  </a:lnTo>
                  <a:lnTo>
                    <a:pt x="3429397" y="12054"/>
                  </a:lnTo>
                  <a:lnTo>
                    <a:pt x="3466329" y="40400"/>
                  </a:lnTo>
                  <a:lnTo>
                    <a:pt x="3489602" y="80721"/>
                  </a:lnTo>
                  <a:lnTo>
                    <a:pt x="3495674" y="111244"/>
                  </a:lnTo>
                  <a:lnTo>
                    <a:pt x="3495674" y="2812930"/>
                  </a:lnTo>
                  <a:lnTo>
                    <a:pt x="3483619" y="2857898"/>
                  </a:lnTo>
                  <a:lnTo>
                    <a:pt x="3455273" y="2894830"/>
                  </a:lnTo>
                  <a:lnTo>
                    <a:pt x="3414952" y="2918103"/>
                  </a:lnTo>
                  <a:lnTo>
                    <a:pt x="3392172" y="2923411"/>
                  </a:lnTo>
                  <a:lnTo>
                    <a:pt x="3384429" y="2924174"/>
                  </a:lnTo>
                  <a:close/>
                </a:path>
              </a:pathLst>
            </a:custGeom>
            <a:solidFill>
              <a:srgbClr val="0D1A77">
                <a:alpha val="839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19087" y="1871662"/>
              <a:ext cx="3495675" cy="2924175"/>
            </a:xfrm>
            <a:custGeom>
              <a:avLst/>
              <a:gdLst/>
              <a:ahLst/>
              <a:cxnLst/>
              <a:rect l="l" t="t" r="r" b="b"/>
              <a:pathLst>
                <a:path w="3495675" h="2924175">
                  <a:moveTo>
                    <a:pt x="0" y="2805112"/>
                  </a:moveTo>
                  <a:lnTo>
                    <a:pt x="0" y="119062"/>
                  </a:lnTo>
                  <a:lnTo>
                    <a:pt x="0" y="111244"/>
                  </a:lnTo>
                  <a:lnTo>
                    <a:pt x="762" y="103502"/>
                  </a:lnTo>
                  <a:lnTo>
                    <a:pt x="2287" y="95834"/>
                  </a:lnTo>
                  <a:lnTo>
                    <a:pt x="3812" y="88167"/>
                  </a:lnTo>
                  <a:lnTo>
                    <a:pt x="6071" y="80721"/>
                  </a:lnTo>
                  <a:lnTo>
                    <a:pt x="9063" y="73499"/>
                  </a:lnTo>
                  <a:lnTo>
                    <a:pt x="12054" y="66276"/>
                  </a:lnTo>
                  <a:lnTo>
                    <a:pt x="15722" y="59415"/>
                  </a:lnTo>
                  <a:lnTo>
                    <a:pt x="20065" y="52914"/>
                  </a:lnTo>
                  <a:lnTo>
                    <a:pt x="24408" y="46414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4" y="24408"/>
                  </a:lnTo>
                  <a:lnTo>
                    <a:pt x="52914" y="20065"/>
                  </a:lnTo>
                  <a:lnTo>
                    <a:pt x="59415" y="15722"/>
                  </a:lnTo>
                  <a:lnTo>
                    <a:pt x="66276" y="12054"/>
                  </a:lnTo>
                  <a:lnTo>
                    <a:pt x="73499" y="9063"/>
                  </a:lnTo>
                  <a:lnTo>
                    <a:pt x="80721" y="6071"/>
                  </a:lnTo>
                  <a:lnTo>
                    <a:pt x="88167" y="3812"/>
                  </a:lnTo>
                  <a:lnTo>
                    <a:pt x="95834" y="2287"/>
                  </a:lnTo>
                  <a:lnTo>
                    <a:pt x="103502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3376612" y="0"/>
                  </a:lnTo>
                  <a:lnTo>
                    <a:pt x="3384429" y="0"/>
                  </a:lnTo>
                  <a:lnTo>
                    <a:pt x="3392172" y="762"/>
                  </a:lnTo>
                  <a:lnTo>
                    <a:pt x="3399839" y="2287"/>
                  </a:lnTo>
                  <a:lnTo>
                    <a:pt x="3407507" y="3812"/>
                  </a:lnTo>
                  <a:lnTo>
                    <a:pt x="3414952" y="6071"/>
                  </a:lnTo>
                  <a:lnTo>
                    <a:pt x="3422174" y="9063"/>
                  </a:lnTo>
                  <a:lnTo>
                    <a:pt x="3429397" y="12054"/>
                  </a:lnTo>
                  <a:lnTo>
                    <a:pt x="3436258" y="15722"/>
                  </a:lnTo>
                  <a:lnTo>
                    <a:pt x="3442759" y="20065"/>
                  </a:lnTo>
                  <a:lnTo>
                    <a:pt x="3449259" y="24408"/>
                  </a:lnTo>
                  <a:lnTo>
                    <a:pt x="3475608" y="52914"/>
                  </a:lnTo>
                  <a:lnTo>
                    <a:pt x="3491861" y="88167"/>
                  </a:lnTo>
                  <a:lnTo>
                    <a:pt x="3495674" y="119062"/>
                  </a:lnTo>
                  <a:lnTo>
                    <a:pt x="3495674" y="2805112"/>
                  </a:lnTo>
                  <a:lnTo>
                    <a:pt x="3489602" y="2843452"/>
                  </a:lnTo>
                  <a:lnTo>
                    <a:pt x="3471265" y="2877759"/>
                  </a:lnTo>
                  <a:lnTo>
                    <a:pt x="3442759" y="2904108"/>
                  </a:lnTo>
                  <a:lnTo>
                    <a:pt x="3436258" y="2908451"/>
                  </a:lnTo>
                  <a:lnTo>
                    <a:pt x="3429397" y="2912119"/>
                  </a:lnTo>
                  <a:lnTo>
                    <a:pt x="3422174" y="2915111"/>
                  </a:lnTo>
                  <a:lnTo>
                    <a:pt x="3414952" y="2918103"/>
                  </a:lnTo>
                  <a:lnTo>
                    <a:pt x="3407507" y="2920361"/>
                  </a:lnTo>
                  <a:lnTo>
                    <a:pt x="3399839" y="2921886"/>
                  </a:lnTo>
                  <a:lnTo>
                    <a:pt x="3392172" y="2923411"/>
                  </a:lnTo>
                  <a:lnTo>
                    <a:pt x="3384429" y="2924174"/>
                  </a:lnTo>
                  <a:lnTo>
                    <a:pt x="3376612" y="2924174"/>
                  </a:lnTo>
                  <a:lnTo>
                    <a:pt x="119062" y="2924174"/>
                  </a:lnTo>
                  <a:lnTo>
                    <a:pt x="80721" y="2918103"/>
                  </a:lnTo>
                  <a:lnTo>
                    <a:pt x="73499" y="2915111"/>
                  </a:lnTo>
                  <a:lnTo>
                    <a:pt x="66276" y="2912119"/>
                  </a:lnTo>
                  <a:lnTo>
                    <a:pt x="59415" y="2908451"/>
                  </a:lnTo>
                  <a:lnTo>
                    <a:pt x="52914" y="2904108"/>
                  </a:lnTo>
                  <a:lnTo>
                    <a:pt x="46414" y="2899765"/>
                  </a:lnTo>
                  <a:lnTo>
                    <a:pt x="20065" y="2871259"/>
                  </a:lnTo>
                  <a:lnTo>
                    <a:pt x="15722" y="2864759"/>
                  </a:lnTo>
                  <a:lnTo>
                    <a:pt x="2287" y="2828340"/>
                  </a:lnTo>
                  <a:lnTo>
                    <a:pt x="762" y="2820672"/>
                  </a:lnTo>
                  <a:lnTo>
                    <a:pt x="0" y="2812930"/>
                  </a:lnTo>
                  <a:lnTo>
                    <a:pt x="0" y="2805112"/>
                  </a:lnTo>
                  <a:close/>
                </a:path>
              </a:pathLst>
            </a:custGeom>
            <a:ln w="9524">
              <a:solidFill>
                <a:srgbClr val="0D1A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3850" y="1876424"/>
              <a:ext cx="3486150" cy="323850"/>
            </a:xfrm>
            <a:custGeom>
              <a:avLst/>
              <a:gdLst/>
              <a:ahLst/>
              <a:cxnLst/>
              <a:rect l="l" t="t" r="r" b="b"/>
              <a:pathLst>
                <a:path w="3486150" h="323850">
                  <a:moveTo>
                    <a:pt x="3486137" y="114300"/>
                  </a:moveTo>
                  <a:lnTo>
                    <a:pt x="3477437" y="70561"/>
                  </a:lnTo>
                  <a:lnTo>
                    <a:pt x="3452660" y="33489"/>
                  </a:lnTo>
                  <a:lnTo>
                    <a:pt x="3415588" y="8712"/>
                  </a:lnTo>
                  <a:lnTo>
                    <a:pt x="3371837" y="0"/>
                  </a:lnTo>
                  <a:lnTo>
                    <a:pt x="114300" y="0"/>
                  </a:lnTo>
                  <a:lnTo>
                    <a:pt x="70548" y="8712"/>
                  </a:lnTo>
                  <a:lnTo>
                    <a:pt x="33477" y="33489"/>
                  </a:lnTo>
                  <a:lnTo>
                    <a:pt x="8699" y="70561"/>
                  </a:lnTo>
                  <a:lnTo>
                    <a:pt x="0" y="114300"/>
                  </a:lnTo>
                  <a:lnTo>
                    <a:pt x="0" y="323850"/>
                  </a:lnTo>
                  <a:lnTo>
                    <a:pt x="85725" y="323850"/>
                  </a:lnTo>
                  <a:lnTo>
                    <a:pt x="3400412" y="323850"/>
                  </a:lnTo>
                  <a:lnTo>
                    <a:pt x="3486137" y="323850"/>
                  </a:lnTo>
                  <a:lnTo>
                    <a:pt x="3486137" y="11430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89930" y="1914588"/>
            <a:ext cx="2573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Segoe UI Semibold"/>
                <a:cs typeface="Segoe UI Semibold"/>
              </a:rPr>
              <a:t>DEPARTMENT-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WISE</a:t>
            </a:r>
            <a:r>
              <a:rPr dirty="0" sz="1400" spc="4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ATTRITION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00605" y="2688241"/>
            <a:ext cx="1422400" cy="1452245"/>
            <a:chOff x="800605" y="2688241"/>
            <a:chExt cx="1422400" cy="1452245"/>
          </a:xfrm>
        </p:grpSpPr>
        <p:sp>
          <p:nvSpPr>
            <p:cNvPr id="30" name="object 30" descr=""/>
            <p:cNvSpPr/>
            <p:nvPr/>
          </p:nvSpPr>
          <p:spPr>
            <a:xfrm>
              <a:off x="1279917" y="2768975"/>
              <a:ext cx="942975" cy="1371600"/>
            </a:xfrm>
            <a:custGeom>
              <a:avLst/>
              <a:gdLst/>
              <a:ahLst/>
              <a:cxnLst/>
              <a:rect l="l" t="t" r="r" b="b"/>
              <a:pathLst>
                <a:path w="942975" h="1371600">
                  <a:moveTo>
                    <a:pt x="257993" y="1371360"/>
                  </a:moveTo>
                  <a:lnTo>
                    <a:pt x="201389" y="1369090"/>
                  </a:lnTo>
                  <a:lnTo>
                    <a:pt x="145166" y="1362155"/>
                  </a:lnTo>
                  <a:lnTo>
                    <a:pt x="89708" y="1350604"/>
                  </a:lnTo>
                  <a:lnTo>
                    <a:pt x="35392" y="1334513"/>
                  </a:lnTo>
                  <a:lnTo>
                    <a:pt x="0" y="1321318"/>
                  </a:lnTo>
                  <a:lnTo>
                    <a:pt x="257141" y="685680"/>
                  </a:lnTo>
                  <a:lnTo>
                    <a:pt x="257141" y="0"/>
                  </a:lnTo>
                  <a:lnTo>
                    <a:pt x="313741" y="2339"/>
                  </a:lnTo>
                  <a:lnTo>
                    <a:pt x="369956" y="9344"/>
                  </a:lnTo>
                  <a:lnTo>
                    <a:pt x="425400" y="20964"/>
                  </a:lnTo>
                  <a:lnTo>
                    <a:pt x="479696" y="37122"/>
                  </a:lnTo>
                  <a:lnTo>
                    <a:pt x="532473" y="57707"/>
                  </a:lnTo>
                  <a:lnTo>
                    <a:pt x="583370" y="82578"/>
                  </a:lnTo>
                  <a:lnTo>
                    <a:pt x="632041" y="111565"/>
                  </a:lnTo>
                  <a:lnTo>
                    <a:pt x="678153" y="144471"/>
                  </a:lnTo>
                  <a:lnTo>
                    <a:pt x="721391" y="181072"/>
                  </a:lnTo>
                  <a:lnTo>
                    <a:pt x="761460" y="221116"/>
                  </a:lnTo>
                  <a:lnTo>
                    <a:pt x="798087" y="264331"/>
                  </a:lnTo>
                  <a:lnTo>
                    <a:pt x="831022" y="310423"/>
                  </a:lnTo>
                  <a:lnTo>
                    <a:pt x="860040" y="359076"/>
                  </a:lnTo>
                  <a:lnTo>
                    <a:pt x="884942" y="409958"/>
                  </a:lnTo>
                  <a:lnTo>
                    <a:pt x="905560" y="462722"/>
                  </a:lnTo>
                  <a:lnTo>
                    <a:pt x="921751" y="517007"/>
                  </a:lnTo>
                  <a:lnTo>
                    <a:pt x="933407" y="572445"/>
                  </a:lnTo>
                  <a:lnTo>
                    <a:pt x="940446" y="628655"/>
                  </a:lnTo>
                  <a:lnTo>
                    <a:pt x="942821" y="685254"/>
                  </a:lnTo>
                  <a:lnTo>
                    <a:pt x="942573" y="704140"/>
                  </a:lnTo>
                  <a:lnTo>
                    <a:pt x="938710" y="760657"/>
                  </a:lnTo>
                  <a:lnTo>
                    <a:pt x="930194" y="816662"/>
                  </a:lnTo>
                  <a:lnTo>
                    <a:pt x="917085" y="871774"/>
                  </a:lnTo>
                  <a:lnTo>
                    <a:pt x="899471" y="925615"/>
                  </a:lnTo>
                  <a:lnTo>
                    <a:pt x="877473" y="977818"/>
                  </a:lnTo>
                  <a:lnTo>
                    <a:pt x="851241" y="1028028"/>
                  </a:lnTo>
                  <a:lnTo>
                    <a:pt x="820954" y="1075901"/>
                  </a:lnTo>
                  <a:lnTo>
                    <a:pt x="786818" y="1121110"/>
                  </a:lnTo>
                  <a:lnTo>
                    <a:pt x="749067" y="1163347"/>
                  </a:lnTo>
                  <a:lnTo>
                    <a:pt x="707959" y="1202324"/>
                  </a:lnTo>
                  <a:lnTo>
                    <a:pt x="663773" y="1237774"/>
                  </a:lnTo>
                  <a:lnTo>
                    <a:pt x="616811" y="1269456"/>
                  </a:lnTo>
                  <a:lnTo>
                    <a:pt x="567395" y="1297153"/>
                  </a:lnTo>
                  <a:lnTo>
                    <a:pt x="515861" y="1320677"/>
                  </a:lnTo>
                  <a:lnTo>
                    <a:pt x="462561" y="1339866"/>
                  </a:lnTo>
                  <a:lnTo>
                    <a:pt x="407859" y="1354590"/>
                  </a:lnTo>
                  <a:lnTo>
                    <a:pt x="352128" y="1364749"/>
                  </a:lnTo>
                  <a:lnTo>
                    <a:pt x="295749" y="1370272"/>
                  </a:lnTo>
                  <a:lnTo>
                    <a:pt x="276878" y="1371076"/>
                  </a:lnTo>
                  <a:lnTo>
                    <a:pt x="257993" y="1371360"/>
                  </a:lnTo>
                  <a:close/>
                </a:path>
              </a:pathLst>
            </a:custGeom>
            <a:solidFill>
              <a:srgbClr val="A133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51386" y="2803382"/>
              <a:ext cx="685800" cy="1287145"/>
            </a:xfrm>
            <a:custGeom>
              <a:avLst/>
              <a:gdLst/>
              <a:ahLst/>
              <a:cxnLst/>
              <a:rect l="l" t="t" r="r" b="b"/>
              <a:pathLst>
                <a:path w="685800" h="1287145">
                  <a:moveTo>
                    <a:pt x="428530" y="1286910"/>
                  </a:moveTo>
                  <a:lnTo>
                    <a:pt x="392636" y="1271182"/>
                  </a:lnTo>
                  <a:lnTo>
                    <a:pt x="357694" y="1253426"/>
                  </a:lnTo>
                  <a:lnTo>
                    <a:pt x="323825" y="1233702"/>
                  </a:lnTo>
                  <a:lnTo>
                    <a:pt x="291141" y="1212078"/>
                  </a:lnTo>
                  <a:lnTo>
                    <a:pt x="259747" y="1188623"/>
                  </a:lnTo>
                  <a:lnTo>
                    <a:pt x="229740" y="1163409"/>
                  </a:lnTo>
                  <a:lnTo>
                    <a:pt x="201222" y="1136521"/>
                  </a:lnTo>
                  <a:lnTo>
                    <a:pt x="174291" y="1108052"/>
                  </a:lnTo>
                  <a:lnTo>
                    <a:pt x="149030" y="1078091"/>
                  </a:lnTo>
                  <a:lnTo>
                    <a:pt x="125520" y="1046731"/>
                  </a:lnTo>
                  <a:lnTo>
                    <a:pt x="103839" y="1014079"/>
                  </a:lnTo>
                  <a:lnTo>
                    <a:pt x="84062" y="980247"/>
                  </a:lnTo>
                  <a:lnTo>
                    <a:pt x="66250" y="945339"/>
                  </a:lnTo>
                  <a:lnTo>
                    <a:pt x="50460" y="909467"/>
                  </a:lnTo>
                  <a:lnTo>
                    <a:pt x="36745" y="872750"/>
                  </a:lnTo>
                  <a:lnTo>
                    <a:pt x="25152" y="835315"/>
                  </a:lnTo>
                  <a:lnTo>
                    <a:pt x="15716" y="797279"/>
                  </a:lnTo>
                  <a:lnTo>
                    <a:pt x="8468" y="758761"/>
                  </a:lnTo>
                  <a:lnTo>
                    <a:pt x="3433" y="719892"/>
                  </a:lnTo>
                  <a:lnTo>
                    <a:pt x="627" y="680803"/>
                  </a:lnTo>
                  <a:lnTo>
                    <a:pt x="0" y="654681"/>
                  </a:lnTo>
                  <a:lnTo>
                    <a:pt x="59" y="641618"/>
                  </a:lnTo>
                  <a:lnTo>
                    <a:pt x="1731" y="602460"/>
                  </a:lnTo>
                  <a:lnTo>
                    <a:pt x="5637" y="563461"/>
                  </a:lnTo>
                  <a:lnTo>
                    <a:pt x="11765" y="524754"/>
                  </a:lnTo>
                  <a:lnTo>
                    <a:pt x="20093" y="486460"/>
                  </a:lnTo>
                  <a:lnTo>
                    <a:pt x="30597" y="448699"/>
                  </a:lnTo>
                  <a:lnTo>
                    <a:pt x="43242" y="411601"/>
                  </a:lnTo>
                  <a:lnTo>
                    <a:pt x="57984" y="375290"/>
                  </a:lnTo>
                  <a:lnTo>
                    <a:pt x="74776" y="339881"/>
                  </a:lnTo>
                  <a:lnTo>
                    <a:pt x="93566" y="305485"/>
                  </a:lnTo>
                  <a:lnTo>
                    <a:pt x="114291" y="272218"/>
                  </a:lnTo>
                  <a:lnTo>
                    <a:pt x="136880" y="240194"/>
                  </a:lnTo>
                  <a:lnTo>
                    <a:pt x="161261" y="209513"/>
                  </a:lnTo>
                  <a:lnTo>
                    <a:pt x="187359" y="180271"/>
                  </a:lnTo>
                  <a:lnTo>
                    <a:pt x="215085" y="152568"/>
                  </a:lnTo>
                  <a:lnTo>
                    <a:pt x="244345" y="126498"/>
                  </a:lnTo>
                  <a:lnTo>
                    <a:pt x="275046" y="102142"/>
                  </a:lnTo>
                  <a:lnTo>
                    <a:pt x="307093" y="79577"/>
                  </a:lnTo>
                  <a:lnTo>
                    <a:pt x="340376" y="58880"/>
                  </a:lnTo>
                  <a:lnTo>
                    <a:pt x="374784" y="40121"/>
                  </a:lnTo>
                  <a:lnTo>
                    <a:pt x="410207" y="23358"/>
                  </a:lnTo>
                  <a:lnTo>
                    <a:pt x="446535" y="8644"/>
                  </a:lnTo>
                  <a:lnTo>
                    <a:pt x="471193" y="0"/>
                  </a:lnTo>
                  <a:lnTo>
                    <a:pt x="685671" y="651272"/>
                  </a:lnTo>
                  <a:lnTo>
                    <a:pt x="428530" y="128691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22580" y="2768975"/>
              <a:ext cx="214629" cy="685800"/>
            </a:xfrm>
            <a:custGeom>
              <a:avLst/>
              <a:gdLst/>
              <a:ahLst/>
              <a:cxnLst/>
              <a:rect l="l" t="t" r="r" b="b"/>
              <a:pathLst>
                <a:path w="214630" h="685800">
                  <a:moveTo>
                    <a:pt x="214478" y="685680"/>
                  </a:moveTo>
                  <a:lnTo>
                    <a:pt x="0" y="34407"/>
                  </a:lnTo>
                  <a:lnTo>
                    <a:pt x="52584" y="19354"/>
                  </a:lnTo>
                  <a:lnTo>
                    <a:pt x="105859" y="8601"/>
                  </a:lnTo>
                  <a:lnTo>
                    <a:pt x="159823" y="2150"/>
                  </a:lnTo>
                  <a:lnTo>
                    <a:pt x="214478" y="0"/>
                  </a:lnTo>
                  <a:lnTo>
                    <a:pt x="214478" y="68568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5368" y="2693004"/>
              <a:ext cx="1214120" cy="1440180"/>
            </a:xfrm>
            <a:custGeom>
              <a:avLst/>
              <a:gdLst/>
              <a:ahLst/>
              <a:cxnLst/>
              <a:rect l="l" t="t" r="r" b="b"/>
              <a:pathLst>
                <a:path w="1214120" h="1440179">
                  <a:moveTo>
                    <a:pt x="1066843" y="1379415"/>
                  </a:moveTo>
                  <a:lnTo>
                    <a:pt x="1099541" y="1439684"/>
                  </a:lnTo>
                  <a:lnTo>
                    <a:pt x="1213841" y="1439684"/>
                  </a:lnTo>
                </a:path>
                <a:path w="1214120" h="1440179">
                  <a:moveTo>
                    <a:pt x="169179" y="340296"/>
                  </a:moveTo>
                  <a:lnTo>
                    <a:pt x="114299" y="299188"/>
                  </a:lnTo>
                  <a:lnTo>
                    <a:pt x="0" y="299188"/>
                  </a:lnTo>
                </a:path>
                <a:path w="1214120" h="1440179">
                  <a:moveTo>
                    <a:pt x="620364" y="67702"/>
                  </a:moveTo>
                  <a:lnTo>
                    <a:pt x="609503" y="0"/>
                  </a:lnTo>
                  <a:lnTo>
                    <a:pt x="495203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044609" y="3961874"/>
            <a:ext cx="45974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133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(56.12%)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53786" y="2613629"/>
            <a:ext cx="821690" cy="53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12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(5.06%)</a:t>
            </a:r>
            <a:endParaRPr sz="900">
              <a:latin typeface="Segoe UI"/>
              <a:cs typeface="Segoe UI"/>
            </a:endParaRPr>
          </a:p>
          <a:p>
            <a:pPr marL="12700" marR="499745" indent="177165">
              <a:lnSpc>
                <a:spcPct val="111100"/>
              </a:lnSpc>
              <a:spcBef>
                <a:spcPts val="555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92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(38.…)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682239" y="3243833"/>
            <a:ext cx="95250" cy="628650"/>
            <a:chOff x="2682239" y="3243833"/>
            <a:chExt cx="95250" cy="628650"/>
          </a:xfrm>
        </p:grpSpPr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2239" y="3243833"/>
              <a:ext cx="95249" cy="9524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3510533"/>
              <a:ext cx="95249" cy="9524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2239" y="3777233"/>
              <a:ext cx="95249" cy="95249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2654299" y="2894329"/>
            <a:ext cx="861694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320" marR="5080" indent="-135255">
              <a:lnSpc>
                <a:spcPct val="130200"/>
              </a:lnSpc>
              <a:spcBef>
                <a:spcPts val="100"/>
              </a:spcBef>
            </a:pPr>
            <a:r>
              <a:rPr dirty="0" sz="1200" spc="-10">
                <a:solidFill>
                  <a:srgbClr val="A0D0FF"/>
                </a:solidFill>
                <a:latin typeface="Segoe UI Semibold"/>
                <a:cs typeface="Segoe UI Semibold"/>
              </a:rPr>
              <a:t>Department </a:t>
            </a:r>
            <a:r>
              <a:rPr dirty="0" sz="1200" spc="-25">
                <a:solidFill>
                  <a:srgbClr val="A0D0FF"/>
                </a:solidFill>
                <a:latin typeface="Segoe UI Semibold"/>
                <a:cs typeface="Segoe UI Semibold"/>
              </a:rPr>
              <a:t>R&amp;D</a:t>
            </a:r>
            <a:endParaRPr sz="1200">
              <a:latin typeface="Segoe UI Semibold"/>
              <a:cs typeface="Segoe UI Semibold"/>
            </a:endParaRPr>
          </a:p>
          <a:p>
            <a:pPr marL="147320" marR="356235">
              <a:lnSpc>
                <a:spcPct val="145800"/>
              </a:lnSpc>
            </a:pPr>
            <a:r>
              <a:rPr dirty="0" sz="1200" spc="-10">
                <a:solidFill>
                  <a:srgbClr val="A0D0FF"/>
                </a:solidFill>
                <a:latin typeface="Segoe UI Semibold"/>
                <a:cs typeface="Segoe UI Semibold"/>
              </a:rPr>
              <a:t>Sales </a:t>
            </a:r>
            <a:r>
              <a:rPr dirty="0" sz="1200" spc="-25">
                <a:solidFill>
                  <a:srgbClr val="A0D0FF"/>
                </a:solidFill>
                <a:latin typeface="Segoe UI Semibold"/>
                <a:cs typeface="Segoe UI Semibold"/>
              </a:rPr>
              <a:t>HR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952875" y="1866900"/>
            <a:ext cx="3800475" cy="2933700"/>
            <a:chOff x="3952875" y="1866900"/>
            <a:chExt cx="3800475" cy="2933700"/>
          </a:xfrm>
        </p:grpSpPr>
        <p:sp>
          <p:nvSpPr>
            <p:cNvPr id="42" name="object 42" descr=""/>
            <p:cNvSpPr/>
            <p:nvPr/>
          </p:nvSpPr>
          <p:spPr>
            <a:xfrm>
              <a:off x="3957637" y="1871662"/>
              <a:ext cx="3790950" cy="2924175"/>
            </a:xfrm>
            <a:custGeom>
              <a:avLst/>
              <a:gdLst/>
              <a:ahLst/>
              <a:cxnLst/>
              <a:rect l="l" t="t" r="r" b="b"/>
              <a:pathLst>
                <a:path w="3790950" h="2924175">
                  <a:moveTo>
                    <a:pt x="3670805" y="2924174"/>
                  </a:moveTo>
                  <a:lnTo>
                    <a:pt x="120144" y="2924174"/>
                  </a:lnTo>
                  <a:lnTo>
                    <a:pt x="111782" y="2923350"/>
                  </a:lnTo>
                  <a:lnTo>
                    <a:pt x="71578" y="2911154"/>
                  </a:lnTo>
                  <a:lnTo>
                    <a:pt x="31692" y="2880541"/>
                  </a:lnTo>
                  <a:lnTo>
                    <a:pt x="6557" y="2836994"/>
                  </a:lnTo>
                  <a:lnTo>
                    <a:pt x="0" y="2804030"/>
                  </a:lnTo>
                  <a:lnTo>
                    <a:pt x="0" y="2795587"/>
                  </a:lnTo>
                  <a:lnTo>
                    <a:pt x="0" y="120144"/>
                  </a:lnTo>
                  <a:lnTo>
                    <a:pt x="13019" y="71578"/>
                  </a:lnTo>
                  <a:lnTo>
                    <a:pt x="43632" y="31692"/>
                  </a:lnTo>
                  <a:lnTo>
                    <a:pt x="87179" y="6557"/>
                  </a:lnTo>
                  <a:lnTo>
                    <a:pt x="120144" y="0"/>
                  </a:lnTo>
                  <a:lnTo>
                    <a:pt x="3670805" y="0"/>
                  </a:lnTo>
                  <a:lnTo>
                    <a:pt x="3719370" y="13019"/>
                  </a:lnTo>
                  <a:lnTo>
                    <a:pt x="3759257" y="43632"/>
                  </a:lnTo>
                  <a:lnTo>
                    <a:pt x="3784392" y="87179"/>
                  </a:lnTo>
                  <a:lnTo>
                    <a:pt x="3790949" y="120144"/>
                  </a:lnTo>
                  <a:lnTo>
                    <a:pt x="3790949" y="2804030"/>
                  </a:lnTo>
                  <a:lnTo>
                    <a:pt x="3777930" y="2852595"/>
                  </a:lnTo>
                  <a:lnTo>
                    <a:pt x="3747316" y="2892482"/>
                  </a:lnTo>
                  <a:lnTo>
                    <a:pt x="3703769" y="2917616"/>
                  </a:lnTo>
                  <a:lnTo>
                    <a:pt x="3679167" y="2923350"/>
                  </a:lnTo>
                  <a:lnTo>
                    <a:pt x="3670805" y="2924174"/>
                  </a:lnTo>
                  <a:close/>
                </a:path>
              </a:pathLst>
            </a:custGeom>
            <a:solidFill>
              <a:srgbClr val="E1C2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957637" y="1871662"/>
              <a:ext cx="3790950" cy="2924175"/>
            </a:xfrm>
            <a:custGeom>
              <a:avLst/>
              <a:gdLst/>
              <a:ahLst/>
              <a:cxnLst/>
              <a:rect l="l" t="t" r="r" b="b"/>
              <a:pathLst>
                <a:path w="3790950" h="2924175">
                  <a:moveTo>
                    <a:pt x="0" y="279558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26361" y="50127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79379" y="9788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662362" y="0"/>
                  </a:lnTo>
                  <a:lnTo>
                    <a:pt x="3670805" y="0"/>
                  </a:lnTo>
                  <a:lnTo>
                    <a:pt x="3679167" y="823"/>
                  </a:lnTo>
                  <a:lnTo>
                    <a:pt x="3719370" y="13019"/>
                  </a:lnTo>
                  <a:lnTo>
                    <a:pt x="3753286" y="37662"/>
                  </a:lnTo>
                  <a:lnTo>
                    <a:pt x="3759257" y="43632"/>
                  </a:lnTo>
                  <a:lnTo>
                    <a:pt x="3781161" y="79379"/>
                  </a:lnTo>
                  <a:lnTo>
                    <a:pt x="3784392" y="87179"/>
                  </a:lnTo>
                  <a:lnTo>
                    <a:pt x="3786831" y="95220"/>
                  </a:lnTo>
                  <a:lnTo>
                    <a:pt x="3788478" y="103501"/>
                  </a:lnTo>
                  <a:lnTo>
                    <a:pt x="3790125" y="111782"/>
                  </a:lnTo>
                  <a:lnTo>
                    <a:pt x="3790949" y="120144"/>
                  </a:lnTo>
                  <a:lnTo>
                    <a:pt x="3790949" y="128587"/>
                  </a:lnTo>
                  <a:lnTo>
                    <a:pt x="3790949" y="2795587"/>
                  </a:lnTo>
                  <a:lnTo>
                    <a:pt x="3790949" y="2804030"/>
                  </a:lnTo>
                  <a:lnTo>
                    <a:pt x="3790125" y="2812392"/>
                  </a:lnTo>
                  <a:lnTo>
                    <a:pt x="3788478" y="2820673"/>
                  </a:lnTo>
                  <a:lnTo>
                    <a:pt x="3786831" y="2828954"/>
                  </a:lnTo>
                  <a:lnTo>
                    <a:pt x="3784392" y="2836994"/>
                  </a:lnTo>
                  <a:lnTo>
                    <a:pt x="3781161" y="2844795"/>
                  </a:lnTo>
                  <a:lnTo>
                    <a:pt x="3777930" y="2852595"/>
                  </a:lnTo>
                  <a:lnTo>
                    <a:pt x="3753286" y="2886511"/>
                  </a:lnTo>
                  <a:lnTo>
                    <a:pt x="3719370" y="2911154"/>
                  </a:lnTo>
                  <a:lnTo>
                    <a:pt x="3711570" y="2914385"/>
                  </a:lnTo>
                  <a:lnTo>
                    <a:pt x="3703769" y="2917616"/>
                  </a:lnTo>
                  <a:lnTo>
                    <a:pt x="3695729" y="2920056"/>
                  </a:lnTo>
                  <a:lnTo>
                    <a:pt x="3687448" y="2921703"/>
                  </a:lnTo>
                  <a:lnTo>
                    <a:pt x="3679167" y="2923350"/>
                  </a:lnTo>
                  <a:lnTo>
                    <a:pt x="3670805" y="2924174"/>
                  </a:lnTo>
                  <a:lnTo>
                    <a:pt x="3662362" y="2924174"/>
                  </a:lnTo>
                  <a:lnTo>
                    <a:pt x="128587" y="2924174"/>
                  </a:lnTo>
                  <a:lnTo>
                    <a:pt x="120144" y="2924174"/>
                  </a:lnTo>
                  <a:lnTo>
                    <a:pt x="111782" y="2923350"/>
                  </a:lnTo>
                  <a:lnTo>
                    <a:pt x="103501" y="2921703"/>
                  </a:lnTo>
                  <a:lnTo>
                    <a:pt x="95220" y="2920056"/>
                  </a:lnTo>
                  <a:lnTo>
                    <a:pt x="87179" y="2917616"/>
                  </a:lnTo>
                  <a:lnTo>
                    <a:pt x="79379" y="2914385"/>
                  </a:lnTo>
                  <a:lnTo>
                    <a:pt x="71578" y="2911154"/>
                  </a:lnTo>
                  <a:lnTo>
                    <a:pt x="64168" y="2907193"/>
                  </a:lnTo>
                  <a:lnTo>
                    <a:pt x="57148" y="2902503"/>
                  </a:lnTo>
                  <a:lnTo>
                    <a:pt x="50127" y="2897812"/>
                  </a:lnTo>
                  <a:lnTo>
                    <a:pt x="43632" y="2892482"/>
                  </a:lnTo>
                  <a:lnTo>
                    <a:pt x="37662" y="2886511"/>
                  </a:lnTo>
                  <a:lnTo>
                    <a:pt x="31692" y="2880541"/>
                  </a:lnTo>
                  <a:lnTo>
                    <a:pt x="9788" y="2844795"/>
                  </a:lnTo>
                  <a:lnTo>
                    <a:pt x="2470" y="2820673"/>
                  </a:lnTo>
                  <a:lnTo>
                    <a:pt x="823" y="2812392"/>
                  </a:lnTo>
                  <a:lnTo>
                    <a:pt x="0" y="2804030"/>
                  </a:lnTo>
                  <a:lnTo>
                    <a:pt x="0" y="2795587"/>
                  </a:lnTo>
                  <a:close/>
                </a:path>
              </a:pathLst>
            </a:custGeom>
            <a:ln w="9524">
              <a:solidFill>
                <a:srgbClr val="E1C2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962387" y="1876424"/>
              <a:ext cx="3781425" cy="333375"/>
            </a:xfrm>
            <a:custGeom>
              <a:avLst/>
              <a:gdLst/>
              <a:ahLst/>
              <a:cxnLst/>
              <a:rect l="l" t="t" r="r" b="b"/>
              <a:pathLst>
                <a:path w="3781425" h="333375">
                  <a:moveTo>
                    <a:pt x="3781425" y="123825"/>
                  </a:moveTo>
                  <a:lnTo>
                    <a:pt x="3772001" y="76441"/>
                  </a:lnTo>
                  <a:lnTo>
                    <a:pt x="3745166" y="36271"/>
                  </a:lnTo>
                  <a:lnTo>
                    <a:pt x="3704996" y="9436"/>
                  </a:lnTo>
                  <a:lnTo>
                    <a:pt x="3657600" y="0"/>
                  </a:lnTo>
                  <a:lnTo>
                    <a:pt x="123825" y="0"/>
                  </a:lnTo>
                  <a:lnTo>
                    <a:pt x="76441" y="9436"/>
                  </a:lnTo>
                  <a:lnTo>
                    <a:pt x="36271" y="36271"/>
                  </a:lnTo>
                  <a:lnTo>
                    <a:pt x="9436" y="76441"/>
                  </a:lnTo>
                  <a:lnTo>
                    <a:pt x="0" y="123825"/>
                  </a:lnTo>
                  <a:lnTo>
                    <a:pt x="0" y="333375"/>
                  </a:lnTo>
                  <a:lnTo>
                    <a:pt x="95250" y="333375"/>
                  </a:lnTo>
                  <a:lnTo>
                    <a:pt x="3686175" y="333375"/>
                  </a:lnTo>
                  <a:lnTo>
                    <a:pt x="3781425" y="333375"/>
                  </a:lnTo>
                  <a:lnTo>
                    <a:pt x="3781425" y="123825"/>
                  </a:lnTo>
                  <a:close/>
                </a:path>
              </a:pathLst>
            </a:custGeom>
            <a:solidFill>
              <a:srgbClr val="AC50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5537844" y="4489350"/>
            <a:ext cx="716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A1333C"/>
                </a:solidFill>
                <a:latin typeface="Segoe UI Semibold"/>
                <a:cs typeface="Segoe UI Semibold"/>
              </a:rPr>
              <a:t>Age_Band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418742" y="4072254"/>
            <a:ext cx="3011805" cy="4254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607695" algn="l"/>
                <a:tab pos="1231900" algn="l"/>
                <a:tab pos="1858010" algn="l"/>
              </a:tabLst>
            </a:pPr>
            <a:r>
              <a:rPr dirty="0" sz="1200" spc="-10">
                <a:solidFill>
                  <a:srgbClr val="6A007B"/>
                </a:solidFill>
                <a:latin typeface="Segoe UI Semibold"/>
                <a:cs typeface="Segoe UI Semibold"/>
              </a:rPr>
              <a:t>Under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	25</a:t>
            </a:r>
            <a:r>
              <a:rPr dirty="0" sz="1200" spc="-5">
                <a:solidFill>
                  <a:srgbClr val="6A007B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-</a:t>
            </a:r>
            <a:r>
              <a:rPr dirty="0" sz="1200" spc="-5">
                <a:solidFill>
                  <a:srgbClr val="6A007B"/>
                </a:solidFill>
                <a:latin typeface="Segoe UI Semibold"/>
                <a:cs typeface="Segoe UI Semibold"/>
              </a:rPr>
              <a:t> </a:t>
            </a:r>
            <a:r>
              <a:rPr dirty="0" sz="1200" spc="-25">
                <a:solidFill>
                  <a:srgbClr val="6A007B"/>
                </a:solidFill>
                <a:latin typeface="Segoe UI Semibold"/>
                <a:cs typeface="Segoe UI Semibold"/>
              </a:rPr>
              <a:t>34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	35</a:t>
            </a:r>
            <a:r>
              <a:rPr dirty="0" sz="1200" spc="-5">
                <a:solidFill>
                  <a:srgbClr val="6A007B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-</a:t>
            </a:r>
            <a:r>
              <a:rPr dirty="0" sz="1200" spc="-5">
                <a:solidFill>
                  <a:srgbClr val="6A007B"/>
                </a:solidFill>
                <a:latin typeface="Segoe UI Semibold"/>
                <a:cs typeface="Segoe UI Semibold"/>
              </a:rPr>
              <a:t> </a:t>
            </a:r>
            <a:r>
              <a:rPr dirty="0" sz="1200" spc="-25">
                <a:solidFill>
                  <a:srgbClr val="6A007B"/>
                </a:solidFill>
                <a:latin typeface="Segoe UI Semibold"/>
                <a:cs typeface="Segoe UI Semibold"/>
              </a:rPr>
              <a:t>44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	45</a:t>
            </a:r>
            <a:r>
              <a:rPr dirty="0" sz="1200" spc="-10">
                <a:solidFill>
                  <a:srgbClr val="6A007B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-</a:t>
            </a:r>
            <a:r>
              <a:rPr dirty="0" sz="1200" spc="-10">
                <a:solidFill>
                  <a:srgbClr val="6A007B"/>
                </a:solidFill>
                <a:latin typeface="Segoe UI Semibold"/>
                <a:cs typeface="Segoe UI Semibold"/>
              </a:rPr>
              <a:t> 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54</a:t>
            </a:r>
            <a:r>
              <a:rPr dirty="0" sz="1200" spc="95">
                <a:solidFill>
                  <a:srgbClr val="6A007B"/>
                </a:solidFill>
                <a:latin typeface="Segoe UI Semibold"/>
                <a:cs typeface="Segoe UI Semibold"/>
              </a:rPr>
              <a:t>  </a:t>
            </a:r>
            <a:r>
              <a:rPr dirty="0" sz="1200">
                <a:solidFill>
                  <a:srgbClr val="6A007B"/>
                </a:solidFill>
                <a:latin typeface="Segoe UI Semibold"/>
                <a:cs typeface="Segoe UI Semibold"/>
              </a:rPr>
              <a:t>Over</a:t>
            </a:r>
            <a:r>
              <a:rPr dirty="0" sz="1200" spc="-10">
                <a:solidFill>
                  <a:srgbClr val="6A007B"/>
                </a:solidFill>
                <a:latin typeface="Segoe UI Semibold"/>
                <a:cs typeface="Segoe UI Semibold"/>
              </a:rPr>
              <a:t> </a:t>
            </a:r>
            <a:r>
              <a:rPr dirty="0" sz="1200" spc="-25">
                <a:solidFill>
                  <a:srgbClr val="6A007B"/>
                </a:solidFill>
                <a:latin typeface="Segoe UI Semibold"/>
                <a:cs typeface="Segoe UI Semibold"/>
              </a:rPr>
              <a:t>55</a:t>
            </a:r>
            <a:endParaRPr sz="1200">
              <a:latin typeface="Segoe UI Semibold"/>
              <a:cs typeface="Segoe UI Semibold"/>
            </a:endParaRPr>
          </a:p>
          <a:p>
            <a:pPr marL="140335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6A007B"/>
                </a:solidFill>
                <a:latin typeface="Segoe UI Semibold"/>
                <a:cs typeface="Segoe UI Semibold"/>
              </a:rPr>
              <a:t>25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393746" y="2307462"/>
            <a:ext cx="2987675" cy="1680845"/>
            <a:chOff x="4393746" y="2307462"/>
            <a:chExt cx="2987675" cy="1680845"/>
          </a:xfrm>
        </p:grpSpPr>
        <p:sp>
          <p:nvSpPr>
            <p:cNvPr id="48" name="object 48" descr=""/>
            <p:cNvSpPr/>
            <p:nvPr/>
          </p:nvSpPr>
          <p:spPr>
            <a:xfrm>
              <a:off x="4393742" y="3900487"/>
              <a:ext cx="2987675" cy="87630"/>
            </a:xfrm>
            <a:custGeom>
              <a:avLst/>
              <a:gdLst/>
              <a:ahLst/>
              <a:cxnLst/>
              <a:rect l="l" t="t" r="r" b="b"/>
              <a:pathLst>
                <a:path w="2987675" h="87629">
                  <a:moveTo>
                    <a:pt x="483476" y="0"/>
                  </a:moveTo>
                  <a:lnTo>
                    <a:pt x="0" y="0"/>
                  </a:lnTo>
                  <a:lnTo>
                    <a:pt x="0" y="87312"/>
                  </a:lnTo>
                  <a:lnTo>
                    <a:pt x="483476" y="87312"/>
                  </a:lnTo>
                  <a:lnTo>
                    <a:pt x="483476" y="0"/>
                  </a:lnTo>
                  <a:close/>
                </a:path>
                <a:path w="2987675" h="87629">
                  <a:moveTo>
                    <a:pt x="2987192" y="28321"/>
                  </a:moveTo>
                  <a:lnTo>
                    <a:pt x="2503716" y="28321"/>
                  </a:lnTo>
                  <a:lnTo>
                    <a:pt x="2503716" y="87312"/>
                  </a:lnTo>
                  <a:lnTo>
                    <a:pt x="2987192" y="87312"/>
                  </a:lnTo>
                  <a:lnTo>
                    <a:pt x="2987192" y="2832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393742" y="3758882"/>
              <a:ext cx="2987675" cy="170180"/>
            </a:xfrm>
            <a:custGeom>
              <a:avLst/>
              <a:gdLst/>
              <a:ahLst/>
              <a:cxnLst/>
              <a:rect l="l" t="t" r="r" b="b"/>
              <a:pathLst>
                <a:path w="2987675" h="170179">
                  <a:moveTo>
                    <a:pt x="483476" y="0"/>
                  </a:moveTo>
                  <a:lnTo>
                    <a:pt x="0" y="0"/>
                  </a:lnTo>
                  <a:lnTo>
                    <a:pt x="0" y="141605"/>
                  </a:lnTo>
                  <a:lnTo>
                    <a:pt x="483476" y="141605"/>
                  </a:lnTo>
                  <a:lnTo>
                    <a:pt x="483476" y="0"/>
                  </a:lnTo>
                  <a:close/>
                </a:path>
                <a:path w="2987675" h="170179">
                  <a:moveTo>
                    <a:pt x="2987192" y="66078"/>
                  </a:moveTo>
                  <a:lnTo>
                    <a:pt x="2503716" y="66078"/>
                  </a:lnTo>
                  <a:lnTo>
                    <a:pt x="2503716" y="169926"/>
                  </a:lnTo>
                  <a:lnTo>
                    <a:pt x="2987192" y="169926"/>
                  </a:lnTo>
                  <a:lnTo>
                    <a:pt x="2987192" y="6607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3109" y="2307462"/>
              <a:ext cx="95249" cy="9524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4134" y="2307462"/>
              <a:ext cx="95249" cy="95249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5019674" y="3475661"/>
            <a:ext cx="483870" cy="512445"/>
          </a:xfrm>
          <a:prstGeom prst="rect">
            <a:avLst/>
          </a:prstGeom>
          <a:solidFill>
            <a:srgbClr val="118CFF"/>
          </a:solidFill>
        </p:spPr>
        <p:txBody>
          <a:bodyPr wrap="square" lIns="0" tIns="501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217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645603" y="3525223"/>
            <a:ext cx="483870" cy="462915"/>
          </a:xfrm>
          <a:prstGeom prst="rect">
            <a:avLst/>
          </a:prstGeom>
          <a:solidFill>
            <a:srgbClr val="118CFF"/>
          </a:solidFill>
        </p:spPr>
        <p:txBody>
          <a:bodyPr wrap="square" lIns="0" tIns="254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9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196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271531" y="3721110"/>
            <a:ext cx="483870" cy="266700"/>
          </a:xfrm>
          <a:prstGeom prst="rect">
            <a:avLst/>
          </a:prstGeom>
          <a:solidFill>
            <a:srgbClr val="118CFF"/>
          </a:solidFill>
        </p:spPr>
        <p:txBody>
          <a:bodyPr wrap="square" lIns="0" tIns="5905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465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113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019674" y="2680313"/>
            <a:ext cx="483870" cy="795655"/>
          </a:xfrm>
          <a:prstGeom prst="rect">
            <a:avLst/>
          </a:prstGeom>
          <a:solidFill>
            <a:srgbClr val="12239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337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645603" y="2795957"/>
            <a:ext cx="483870" cy="729615"/>
          </a:xfrm>
          <a:prstGeom prst="rect">
            <a:avLst/>
          </a:prstGeom>
          <a:solidFill>
            <a:srgbClr val="12239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9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309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271531" y="3409579"/>
            <a:ext cx="483870" cy="311785"/>
          </a:xfrm>
          <a:prstGeom prst="rect">
            <a:avLst/>
          </a:prstGeom>
          <a:solidFill>
            <a:srgbClr val="12239D"/>
          </a:solidFill>
        </p:spPr>
        <p:txBody>
          <a:bodyPr wrap="square" lIns="0" tIns="8128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64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132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044950" y="1924113"/>
            <a:ext cx="326326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NO.</a:t>
            </a:r>
            <a:r>
              <a:rPr dirty="0" sz="1400" spc="-5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dirty="0" sz="1400" spc="-5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EMPLOYEES</a:t>
            </a:r>
            <a:r>
              <a:rPr dirty="0" sz="1400" spc="-5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dirty="0" sz="1400" spc="-5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AGE</a:t>
            </a:r>
            <a:r>
              <a:rPr dirty="0" sz="1400" spc="-5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Segoe UI Semibold"/>
                <a:cs typeface="Segoe UI Semibold"/>
              </a:rPr>
              <a:t>GROUP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629920" algn="l"/>
                <a:tab pos="1213485" algn="l"/>
              </a:tabLst>
            </a:pPr>
            <a:r>
              <a:rPr dirty="0" sz="1000" spc="-10">
                <a:solidFill>
                  <a:srgbClr val="6A007B"/>
                </a:solidFill>
                <a:latin typeface="Segoe UI Semibold"/>
                <a:cs typeface="Segoe UI Semibold"/>
              </a:rPr>
              <a:t>Gender</a:t>
            </a:r>
            <a:r>
              <a:rPr dirty="0" sz="1000">
                <a:solidFill>
                  <a:srgbClr val="6A007B"/>
                </a:solidFill>
                <a:latin typeface="Segoe UI Semibold"/>
                <a:cs typeface="Segoe UI Semibold"/>
              </a:rPr>
              <a:t>	</a:t>
            </a:r>
            <a:r>
              <a:rPr dirty="0" sz="1000" spc="-10">
                <a:solidFill>
                  <a:srgbClr val="6A007B"/>
                </a:solidFill>
                <a:latin typeface="Segoe UI Semibold"/>
                <a:cs typeface="Segoe UI Semibold"/>
              </a:rPr>
              <a:t>Female</a:t>
            </a:r>
            <a:r>
              <a:rPr dirty="0" sz="1000">
                <a:solidFill>
                  <a:srgbClr val="6A007B"/>
                </a:solidFill>
                <a:latin typeface="Segoe UI Semibold"/>
                <a:cs typeface="Segoe UI Semibold"/>
              </a:rPr>
              <a:t>	</a:t>
            </a:r>
            <a:r>
              <a:rPr dirty="0" sz="1000" spc="-20">
                <a:solidFill>
                  <a:srgbClr val="6A007B"/>
                </a:solidFill>
                <a:latin typeface="Segoe UI Semibold"/>
                <a:cs typeface="Segoe UI Semibold"/>
              </a:rPr>
              <a:t>Male</a:t>
            </a:r>
            <a:endParaRPr sz="1000">
              <a:latin typeface="Segoe UI Semibold"/>
              <a:cs typeface="Segoe UI Semibold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886700" y="1866900"/>
            <a:ext cx="4095750" cy="2933700"/>
            <a:chOff x="7886700" y="1866900"/>
            <a:chExt cx="4095750" cy="2933700"/>
          </a:xfrm>
        </p:grpSpPr>
        <p:sp>
          <p:nvSpPr>
            <p:cNvPr id="60" name="object 60" descr=""/>
            <p:cNvSpPr/>
            <p:nvPr/>
          </p:nvSpPr>
          <p:spPr>
            <a:xfrm>
              <a:off x="7891462" y="1871662"/>
              <a:ext cx="4086225" cy="2924175"/>
            </a:xfrm>
            <a:custGeom>
              <a:avLst/>
              <a:gdLst/>
              <a:ahLst/>
              <a:cxnLst/>
              <a:rect l="l" t="t" r="r" b="b"/>
              <a:pathLst>
                <a:path w="4086225" h="2924175">
                  <a:moveTo>
                    <a:pt x="4001678" y="2924174"/>
                  </a:moveTo>
                  <a:lnTo>
                    <a:pt x="84545" y="2924174"/>
                  </a:lnTo>
                  <a:lnTo>
                    <a:pt x="78661" y="2923594"/>
                  </a:lnTo>
                  <a:lnTo>
                    <a:pt x="35275" y="2905623"/>
                  </a:lnTo>
                  <a:lnTo>
                    <a:pt x="9161" y="2873803"/>
                  </a:lnTo>
                  <a:lnTo>
                    <a:pt x="0" y="2839628"/>
                  </a:lnTo>
                  <a:lnTo>
                    <a:pt x="0" y="28336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001678" y="0"/>
                  </a:lnTo>
                  <a:lnTo>
                    <a:pt x="4041068" y="11948"/>
                  </a:lnTo>
                  <a:lnTo>
                    <a:pt x="4074275" y="45155"/>
                  </a:lnTo>
                  <a:lnTo>
                    <a:pt x="4086224" y="84545"/>
                  </a:lnTo>
                  <a:lnTo>
                    <a:pt x="4086224" y="2839628"/>
                  </a:lnTo>
                  <a:lnTo>
                    <a:pt x="4074275" y="2879018"/>
                  </a:lnTo>
                  <a:lnTo>
                    <a:pt x="4041068" y="2912225"/>
                  </a:lnTo>
                  <a:lnTo>
                    <a:pt x="4007562" y="2923594"/>
                  </a:lnTo>
                  <a:lnTo>
                    <a:pt x="4001678" y="2924174"/>
                  </a:lnTo>
                  <a:close/>
                </a:path>
              </a:pathLst>
            </a:custGeom>
            <a:solidFill>
              <a:srgbClr val="A1333C">
                <a:alpha val="6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891462" y="1871662"/>
              <a:ext cx="4086225" cy="2924175"/>
            </a:xfrm>
            <a:custGeom>
              <a:avLst/>
              <a:gdLst/>
              <a:ahLst/>
              <a:cxnLst/>
              <a:rect l="l" t="t" r="r" b="b"/>
              <a:pathLst>
                <a:path w="4086225" h="2924175">
                  <a:moveTo>
                    <a:pt x="0" y="28336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995737" y="0"/>
                  </a:lnTo>
                  <a:lnTo>
                    <a:pt x="4001678" y="0"/>
                  </a:lnTo>
                  <a:lnTo>
                    <a:pt x="4007563" y="579"/>
                  </a:lnTo>
                  <a:lnTo>
                    <a:pt x="4013390" y="1738"/>
                  </a:lnTo>
                  <a:lnTo>
                    <a:pt x="4019217" y="2897"/>
                  </a:lnTo>
                  <a:lnTo>
                    <a:pt x="4055519" y="22301"/>
                  </a:lnTo>
                  <a:lnTo>
                    <a:pt x="4070974" y="40215"/>
                  </a:lnTo>
                  <a:lnTo>
                    <a:pt x="4074275" y="45155"/>
                  </a:lnTo>
                  <a:lnTo>
                    <a:pt x="4086224" y="84545"/>
                  </a:lnTo>
                  <a:lnTo>
                    <a:pt x="4086224" y="90487"/>
                  </a:lnTo>
                  <a:lnTo>
                    <a:pt x="4086224" y="2833687"/>
                  </a:lnTo>
                  <a:lnTo>
                    <a:pt x="4077062" y="2873803"/>
                  </a:lnTo>
                  <a:lnTo>
                    <a:pt x="4070974" y="2883958"/>
                  </a:lnTo>
                  <a:lnTo>
                    <a:pt x="4067673" y="2888899"/>
                  </a:lnTo>
                  <a:lnTo>
                    <a:pt x="4035853" y="2915012"/>
                  </a:lnTo>
                  <a:lnTo>
                    <a:pt x="3995737" y="2924174"/>
                  </a:lnTo>
                  <a:lnTo>
                    <a:pt x="90487" y="2924174"/>
                  </a:lnTo>
                  <a:lnTo>
                    <a:pt x="55859" y="2917286"/>
                  </a:lnTo>
                  <a:lnTo>
                    <a:pt x="50370" y="2915012"/>
                  </a:lnTo>
                  <a:lnTo>
                    <a:pt x="18550" y="2888899"/>
                  </a:lnTo>
                  <a:lnTo>
                    <a:pt x="15249" y="2883958"/>
                  </a:lnTo>
                  <a:lnTo>
                    <a:pt x="11948" y="2879018"/>
                  </a:lnTo>
                  <a:lnTo>
                    <a:pt x="1738" y="2851340"/>
                  </a:lnTo>
                  <a:lnTo>
                    <a:pt x="579" y="2845513"/>
                  </a:lnTo>
                  <a:lnTo>
                    <a:pt x="0" y="2839628"/>
                  </a:lnTo>
                  <a:lnTo>
                    <a:pt x="0" y="2833687"/>
                  </a:lnTo>
                  <a:close/>
                </a:path>
              </a:pathLst>
            </a:custGeom>
            <a:ln w="9524">
              <a:solidFill>
                <a:srgbClr val="A133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896213" y="1876424"/>
              <a:ext cx="4076700" cy="295275"/>
            </a:xfrm>
            <a:custGeom>
              <a:avLst/>
              <a:gdLst/>
              <a:ahLst/>
              <a:cxnLst/>
              <a:rect l="l" t="t" r="r" b="b"/>
              <a:pathLst>
                <a:path w="4076700" h="295275">
                  <a:moveTo>
                    <a:pt x="4076700" y="85725"/>
                  </a:moveTo>
                  <a:lnTo>
                    <a:pt x="4066565" y="45275"/>
                  </a:lnTo>
                  <a:lnTo>
                    <a:pt x="4038612" y="14439"/>
                  </a:lnTo>
                  <a:lnTo>
                    <a:pt x="3999420" y="419"/>
                  </a:lnTo>
                  <a:lnTo>
                    <a:pt x="3990975" y="0"/>
                  </a:lnTo>
                  <a:lnTo>
                    <a:pt x="85725" y="0"/>
                  </a:lnTo>
                  <a:lnTo>
                    <a:pt x="45275" y="10134"/>
                  </a:lnTo>
                  <a:lnTo>
                    <a:pt x="14439" y="38100"/>
                  </a:lnTo>
                  <a:lnTo>
                    <a:pt x="419" y="77292"/>
                  </a:lnTo>
                  <a:lnTo>
                    <a:pt x="0" y="85725"/>
                  </a:lnTo>
                  <a:lnTo>
                    <a:pt x="0" y="295275"/>
                  </a:lnTo>
                  <a:lnTo>
                    <a:pt x="76200" y="295275"/>
                  </a:lnTo>
                  <a:lnTo>
                    <a:pt x="4000500" y="295275"/>
                  </a:lnTo>
                  <a:lnTo>
                    <a:pt x="4076700" y="295275"/>
                  </a:lnTo>
                  <a:lnTo>
                    <a:pt x="4076700" y="85725"/>
                  </a:lnTo>
                  <a:close/>
                </a:path>
              </a:pathLst>
            </a:custGeom>
            <a:solidFill>
              <a:srgbClr val="EB89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8858349" y="1908206"/>
            <a:ext cx="217170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Segoe UI Semibold"/>
                <a:cs typeface="Segoe UI Semibold"/>
              </a:rPr>
              <a:t>JOB</a:t>
            </a:r>
            <a:r>
              <a:rPr dirty="0" sz="1300" spc="-20">
                <a:solidFill>
                  <a:srgbClr val="FFFFFF"/>
                </a:solidFill>
                <a:latin typeface="Segoe UI Semibold"/>
                <a:cs typeface="Segoe UI Semibold"/>
              </a:rPr>
              <a:t> SATISFACTION</a:t>
            </a:r>
            <a:r>
              <a:rPr dirty="0" sz="13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Segoe UI Semibold"/>
                <a:cs typeface="Segoe UI Semibold"/>
              </a:rPr>
              <a:t>RATINGS</a:t>
            </a:r>
            <a:endParaRPr sz="1300">
              <a:latin typeface="Segoe UI Semibold"/>
              <a:cs typeface="Segoe UI Semibold"/>
            </a:endParaRPr>
          </a:p>
        </p:txBody>
      </p:sp>
      <p:graphicFrame>
        <p:nvGraphicFramePr>
          <p:cNvPr id="64" name="object 64" descr=""/>
          <p:cNvGraphicFramePr>
            <a:graphicFrameLocks noGrp="1"/>
          </p:cNvGraphicFramePr>
          <p:nvPr/>
        </p:nvGraphicFramePr>
        <p:xfrm>
          <a:off x="7972424" y="2171699"/>
          <a:ext cx="3743325" cy="246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/>
                <a:gridCol w="352425"/>
                <a:gridCol w="342900"/>
                <a:gridCol w="352425"/>
                <a:gridCol w="352425"/>
                <a:gridCol w="638175"/>
              </a:tblGrid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Job_Role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19050">
                      <a:solidFill>
                        <a:srgbClr val="A1333C"/>
                      </a:solidFill>
                      <a:prstDash val="solid"/>
                    </a:lnB>
                    <a:solidFill>
                      <a:srgbClr val="E66B3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5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19050">
                      <a:solidFill>
                        <a:srgbClr val="A1333C"/>
                      </a:solidFill>
                      <a:prstDash val="solid"/>
                    </a:lnB>
                    <a:solidFill>
                      <a:srgbClr val="E66B3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5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19050">
                      <a:solidFill>
                        <a:srgbClr val="A1333C"/>
                      </a:solidFill>
                      <a:prstDash val="solid"/>
                    </a:lnB>
                    <a:solidFill>
                      <a:srgbClr val="E66B3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5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19050">
                      <a:solidFill>
                        <a:srgbClr val="A1333C"/>
                      </a:solidFill>
                      <a:prstDash val="solid"/>
                    </a:lnB>
                    <a:solidFill>
                      <a:srgbClr val="E66B3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50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19050">
                      <a:solidFill>
                        <a:srgbClr val="A1333C"/>
                      </a:solidFill>
                      <a:prstDash val="solid"/>
                    </a:lnB>
                    <a:solidFill>
                      <a:srgbClr val="E66B37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165"/>
                        </a:lnSpc>
                        <a:spcBef>
                          <a:spcPts val="160"/>
                        </a:spcBef>
                      </a:pPr>
                      <a:r>
                        <a:rPr dirty="0" sz="1000" spc="-10" b="1">
                          <a:solidFill>
                            <a:srgbClr val="CCCCCC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52069">
                        <a:lnSpc>
                          <a:spcPts val="710"/>
                        </a:lnSpc>
                      </a:pPr>
                      <a:r>
                        <a:rPr dirty="0" sz="700" spc="195">
                          <a:solidFill>
                            <a:srgbClr val="CCCCCC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19050">
                      <a:solidFill>
                        <a:srgbClr val="A1333C"/>
                      </a:solidFill>
                      <a:prstDash val="solid"/>
                    </a:lnB>
                    <a:solidFill>
                      <a:srgbClr val="E66B37"/>
                    </a:solidFill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Sales</a:t>
                      </a:r>
                      <a:r>
                        <a:rPr dirty="0" sz="1000" spc="-3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Executive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540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19050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69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19050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6B5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54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175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19050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86C4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91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175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19050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3BA1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112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175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19050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118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326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175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19050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Research</a:t>
                      </a:r>
                      <a:r>
                        <a:rPr dirty="0" sz="1000" spc="-2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Scientist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54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86C4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53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87C6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90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3CA2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95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339D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292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Laboratory</a:t>
                      </a:r>
                      <a:r>
                        <a:rPr dirty="0" sz="10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Technician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56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81C2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48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91CA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75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5BB0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80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50A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259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Manufacturing</a:t>
                      </a:r>
                      <a:r>
                        <a:rPr dirty="0" sz="1000" spc="5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Director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26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BED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32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B1D9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49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8FCA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38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A6D4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145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Healthcare</a:t>
                      </a:r>
                      <a:r>
                        <a:rPr dirty="0" sz="1000" spc="1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Representative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26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BED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19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CE6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43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9CC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43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9CC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131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Manager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21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E3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21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E3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27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BCDE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33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B0D9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102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Sales</a:t>
                      </a:r>
                      <a:r>
                        <a:rPr dirty="0" sz="1000" spc="-3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Representative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12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21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E3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27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BCDE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23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3E3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83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Research</a:t>
                      </a:r>
                      <a:r>
                        <a:rPr dirty="0" sz="1000" spc="-2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Director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15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D4E9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16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D1E8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27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BCDE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A1333C"/>
                          </a:solidFill>
                          <a:latin typeface="Segoe UI Semibold"/>
                          <a:cs typeface="Segoe UI Semibold"/>
                        </a:rPr>
                        <a:t>22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6E3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80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Human</a:t>
                      </a:r>
                      <a:r>
                        <a:rPr dirty="0" sz="1000" spc="-4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Resources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10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DEE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16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D1E8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13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D8E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EB895E"/>
                          </a:solidFill>
                          <a:latin typeface="Segoe UI Semibold"/>
                          <a:cs typeface="Segoe UI Semibold"/>
                        </a:rPr>
                        <a:t>13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D8E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52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6A007B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6A007B"/>
                          </a:solidFill>
                          <a:latin typeface="Segoe UI Semibold"/>
                          <a:cs typeface="Segoe UI Semibold"/>
                        </a:rPr>
                        <a:t>Total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0320">
                    <a:lnL w="9525">
                      <a:solidFill>
                        <a:srgbClr val="A1333C"/>
                      </a:solidFill>
                      <a:prstDash val="solid"/>
                    </a:lnL>
                    <a:lnR w="19050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289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280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442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5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459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20">
                          <a:solidFill>
                            <a:srgbClr val="252423"/>
                          </a:solidFill>
                          <a:latin typeface="Segoe UI Semibold"/>
                          <a:cs typeface="Segoe UI Semibold"/>
                        </a:rPr>
                        <a:t>1470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6670">
                    <a:lnL w="9525">
                      <a:solidFill>
                        <a:srgbClr val="A1333C"/>
                      </a:solidFill>
                      <a:prstDash val="solid"/>
                    </a:lnL>
                    <a:lnR w="9525">
                      <a:solidFill>
                        <a:srgbClr val="A1333C"/>
                      </a:solidFill>
                      <a:prstDash val="solid"/>
                    </a:lnR>
                    <a:lnT w="9525">
                      <a:solidFill>
                        <a:srgbClr val="A1333C"/>
                      </a:solidFill>
                      <a:prstDash val="solid"/>
                    </a:lnT>
                    <a:lnB w="9525">
                      <a:solidFill>
                        <a:srgbClr val="A1333C"/>
                      </a:solidFill>
                      <a:prstDash val="solid"/>
                    </a:lnB>
                    <a:solidFill>
                      <a:srgbClr val="C7B8E7"/>
                    </a:solidFill>
                  </a:tcPr>
                </a:tc>
              </a:tr>
            </a:tbl>
          </a:graphicData>
        </a:graphic>
      </p:graphicFrame>
      <p:grpSp>
        <p:nvGrpSpPr>
          <p:cNvPr id="65" name="object 65" descr=""/>
          <p:cNvGrpSpPr/>
          <p:nvPr/>
        </p:nvGrpSpPr>
        <p:grpSpPr>
          <a:xfrm>
            <a:off x="314324" y="4800599"/>
            <a:ext cx="3505200" cy="2200275"/>
            <a:chOff x="314324" y="4800599"/>
            <a:chExt cx="3505200" cy="2200275"/>
          </a:xfrm>
        </p:grpSpPr>
        <p:sp>
          <p:nvSpPr>
            <p:cNvPr id="66" name="object 66" descr=""/>
            <p:cNvSpPr/>
            <p:nvPr/>
          </p:nvSpPr>
          <p:spPr>
            <a:xfrm>
              <a:off x="319087" y="4805362"/>
              <a:ext cx="3495675" cy="2190750"/>
            </a:xfrm>
            <a:custGeom>
              <a:avLst/>
              <a:gdLst/>
              <a:ahLst/>
              <a:cxnLst/>
              <a:rect l="l" t="t" r="r" b="b"/>
              <a:pathLst>
                <a:path w="3495675" h="2190750">
                  <a:moveTo>
                    <a:pt x="3384429" y="2190749"/>
                  </a:moveTo>
                  <a:lnTo>
                    <a:pt x="111244" y="2190749"/>
                  </a:lnTo>
                  <a:lnTo>
                    <a:pt x="103502" y="2189987"/>
                  </a:lnTo>
                  <a:lnTo>
                    <a:pt x="66276" y="2178694"/>
                  </a:lnTo>
                  <a:lnTo>
                    <a:pt x="29344" y="2150348"/>
                  </a:lnTo>
                  <a:lnTo>
                    <a:pt x="6071" y="2110027"/>
                  </a:lnTo>
                  <a:lnTo>
                    <a:pt x="0" y="2079505"/>
                  </a:lnTo>
                  <a:lnTo>
                    <a:pt x="0" y="2071687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3384429" y="0"/>
                  </a:lnTo>
                  <a:lnTo>
                    <a:pt x="3429397" y="12054"/>
                  </a:lnTo>
                  <a:lnTo>
                    <a:pt x="3466329" y="40400"/>
                  </a:lnTo>
                  <a:lnTo>
                    <a:pt x="3489602" y="80721"/>
                  </a:lnTo>
                  <a:lnTo>
                    <a:pt x="3495674" y="111244"/>
                  </a:lnTo>
                  <a:lnTo>
                    <a:pt x="3495674" y="2079505"/>
                  </a:lnTo>
                  <a:lnTo>
                    <a:pt x="3483619" y="2124472"/>
                  </a:lnTo>
                  <a:lnTo>
                    <a:pt x="3455273" y="2161404"/>
                  </a:lnTo>
                  <a:lnTo>
                    <a:pt x="3414952" y="2184678"/>
                  </a:lnTo>
                  <a:lnTo>
                    <a:pt x="3392172" y="2189987"/>
                  </a:lnTo>
                  <a:lnTo>
                    <a:pt x="3384429" y="2190749"/>
                  </a:lnTo>
                  <a:close/>
                </a:path>
              </a:pathLst>
            </a:custGeom>
            <a:solidFill>
              <a:srgbClr val="6F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19087" y="4805362"/>
              <a:ext cx="3495675" cy="2190750"/>
            </a:xfrm>
            <a:custGeom>
              <a:avLst/>
              <a:gdLst/>
              <a:ahLst/>
              <a:cxnLst/>
              <a:rect l="l" t="t" r="r" b="b"/>
              <a:pathLst>
                <a:path w="3495675" h="2190750">
                  <a:moveTo>
                    <a:pt x="0" y="2071687"/>
                  </a:moveTo>
                  <a:lnTo>
                    <a:pt x="0" y="119062"/>
                  </a:lnTo>
                  <a:lnTo>
                    <a:pt x="0" y="111244"/>
                  </a:lnTo>
                  <a:lnTo>
                    <a:pt x="762" y="103502"/>
                  </a:lnTo>
                  <a:lnTo>
                    <a:pt x="2287" y="95834"/>
                  </a:lnTo>
                  <a:lnTo>
                    <a:pt x="3812" y="88167"/>
                  </a:lnTo>
                  <a:lnTo>
                    <a:pt x="6071" y="80721"/>
                  </a:lnTo>
                  <a:lnTo>
                    <a:pt x="9063" y="73499"/>
                  </a:lnTo>
                  <a:lnTo>
                    <a:pt x="12054" y="66276"/>
                  </a:lnTo>
                  <a:lnTo>
                    <a:pt x="15722" y="59415"/>
                  </a:lnTo>
                  <a:lnTo>
                    <a:pt x="20065" y="52914"/>
                  </a:lnTo>
                  <a:lnTo>
                    <a:pt x="24408" y="46414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4" y="24408"/>
                  </a:lnTo>
                  <a:lnTo>
                    <a:pt x="52914" y="20065"/>
                  </a:lnTo>
                  <a:lnTo>
                    <a:pt x="59415" y="15722"/>
                  </a:lnTo>
                  <a:lnTo>
                    <a:pt x="66276" y="12054"/>
                  </a:lnTo>
                  <a:lnTo>
                    <a:pt x="73499" y="9063"/>
                  </a:lnTo>
                  <a:lnTo>
                    <a:pt x="80721" y="6071"/>
                  </a:lnTo>
                  <a:lnTo>
                    <a:pt x="88167" y="3812"/>
                  </a:lnTo>
                  <a:lnTo>
                    <a:pt x="95834" y="2287"/>
                  </a:lnTo>
                  <a:lnTo>
                    <a:pt x="103502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3376612" y="0"/>
                  </a:lnTo>
                  <a:lnTo>
                    <a:pt x="3384429" y="0"/>
                  </a:lnTo>
                  <a:lnTo>
                    <a:pt x="3392172" y="762"/>
                  </a:lnTo>
                  <a:lnTo>
                    <a:pt x="3399839" y="2287"/>
                  </a:lnTo>
                  <a:lnTo>
                    <a:pt x="3407507" y="3812"/>
                  </a:lnTo>
                  <a:lnTo>
                    <a:pt x="3414952" y="6071"/>
                  </a:lnTo>
                  <a:lnTo>
                    <a:pt x="3422174" y="9063"/>
                  </a:lnTo>
                  <a:lnTo>
                    <a:pt x="3429397" y="12054"/>
                  </a:lnTo>
                  <a:lnTo>
                    <a:pt x="3436258" y="15722"/>
                  </a:lnTo>
                  <a:lnTo>
                    <a:pt x="3442759" y="20065"/>
                  </a:lnTo>
                  <a:lnTo>
                    <a:pt x="3449259" y="24408"/>
                  </a:lnTo>
                  <a:lnTo>
                    <a:pt x="3475608" y="52914"/>
                  </a:lnTo>
                  <a:lnTo>
                    <a:pt x="3491861" y="88167"/>
                  </a:lnTo>
                  <a:lnTo>
                    <a:pt x="3495674" y="119062"/>
                  </a:lnTo>
                  <a:lnTo>
                    <a:pt x="3495674" y="2071687"/>
                  </a:lnTo>
                  <a:lnTo>
                    <a:pt x="3489602" y="2110027"/>
                  </a:lnTo>
                  <a:lnTo>
                    <a:pt x="3471265" y="2144334"/>
                  </a:lnTo>
                  <a:lnTo>
                    <a:pt x="3442759" y="2170683"/>
                  </a:lnTo>
                  <a:lnTo>
                    <a:pt x="3407507" y="2186936"/>
                  </a:lnTo>
                  <a:lnTo>
                    <a:pt x="3376612" y="2190749"/>
                  </a:lnTo>
                  <a:lnTo>
                    <a:pt x="119062" y="2190749"/>
                  </a:lnTo>
                  <a:lnTo>
                    <a:pt x="80721" y="2184678"/>
                  </a:lnTo>
                  <a:lnTo>
                    <a:pt x="46414" y="2166340"/>
                  </a:lnTo>
                  <a:lnTo>
                    <a:pt x="20065" y="2137834"/>
                  </a:lnTo>
                  <a:lnTo>
                    <a:pt x="15722" y="2131334"/>
                  </a:lnTo>
                  <a:lnTo>
                    <a:pt x="2287" y="2094914"/>
                  </a:lnTo>
                  <a:lnTo>
                    <a:pt x="762" y="2087247"/>
                  </a:lnTo>
                  <a:lnTo>
                    <a:pt x="0" y="2079505"/>
                  </a:lnTo>
                  <a:lnTo>
                    <a:pt x="0" y="2071687"/>
                  </a:lnTo>
                  <a:close/>
                </a:path>
              </a:pathLst>
            </a:custGeom>
            <a:ln w="9524">
              <a:solidFill>
                <a:srgbClr val="40A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23850" y="4810124"/>
              <a:ext cx="3486150" cy="323850"/>
            </a:xfrm>
            <a:custGeom>
              <a:avLst/>
              <a:gdLst/>
              <a:ahLst/>
              <a:cxnLst/>
              <a:rect l="l" t="t" r="r" b="b"/>
              <a:pathLst>
                <a:path w="3486150" h="323850">
                  <a:moveTo>
                    <a:pt x="3486137" y="114300"/>
                  </a:moveTo>
                  <a:lnTo>
                    <a:pt x="3477437" y="70561"/>
                  </a:lnTo>
                  <a:lnTo>
                    <a:pt x="3452660" y="33489"/>
                  </a:lnTo>
                  <a:lnTo>
                    <a:pt x="3415588" y="8712"/>
                  </a:lnTo>
                  <a:lnTo>
                    <a:pt x="3371837" y="0"/>
                  </a:lnTo>
                  <a:lnTo>
                    <a:pt x="114300" y="0"/>
                  </a:lnTo>
                  <a:lnTo>
                    <a:pt x="70548" y="8712"/>
                  </a:lnTo>
                  <a:lnTo>
                    <a:pt x="33477" y="33489"/>
                  </a:lnTo>
                  <a:lnTo>
                    <a:pt x="8699" y="70561"/>
                  </a:lnTo>
                  <a:lnTo>
                    <a:pt x="0" y="114300"/>
                  </a:lnTo>
                  <a:lnTo>
                    <a:pt x="0" y="323850"/>
                  </a:lnTo>
                  <a:lnTo>
                    <a:pt x="85725" y="323850"/>
                  </a:lnTo>
                  <a:lnTo>
                    <a:pt x="3400412" y="323850"/>
                  </a:lnTo>
                  <a:lnTo>
                    <a:pt x="3486137" y="323850"/>
                  </a:lnTo>
                  <a:lnTo>
                    <a:pt x="3486137" y="114300"/>
                  </a:lnTo>
                  <a:close/>
                </a:path>
              </a:pathLst>
            </a:custGeom>
            <a:solidFill>
              <a:srgbClr val="DE6A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613419" y="4848288"/>
            <a:ext cx="2926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EDUCATION</a:t>
            </a:r>
            <a:r>
              <a:rPr dirty="0" sz="1400" spc="-3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FIELD-</a:t>
            </a:r>
            <a:r>
              <a:rPr dirty="0" sz="1400">
                <a:solidFill>
                  <a:srgbClr val="FFFFFF"/>
                </a:solidFill>
                <a:latin typeface="Segoe UI Semibold"/>
                <a:cs typeface="Segoe UI Semibold"/>
              </a:rPr>
              <a:t>WISE</a:t>
            </a:r>
            <a:r>
              <a:rPr dirty="0" sz="1400" spc="-3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 Semibold"/>
                <a:cs typeface="Segoe UI Semibold"/>
              </a:rPr>
              <a:t>ATTRITION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1533524" y="5253037"/>
            <a:ext cx="9525" cy="1343025"/>
          </a:xfrm>
          <a:custGeom>
            <a:avLst/>
            <a:gdLst/>
            <a:ahLst/>
            <a:cxnLst/>
            <a:rect l="l" t="t" r="r" b="b"/>
            <a:pathLst>
              <a:path w="9525" h="13430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3430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3430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3430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3430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3430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3430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343025">
                <a:moveTo>
                  <a:pt x="6077" y="1009649"/>
                </a:moveTo>
                <a:lnTo>
                  <a:pt x="3447" y="1009649"/>
                </a:lnTo>
                <a:lnTo>
                  <a:pt x="2324" y="1009185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5"/>
                </a:lnTo>
                <a:lnTo>
                  <a:pt x="6077" y="1009649"/>
                </a:lnTo>
                <a:close/>
              </a:path>
              <a:path w="9525" h="1343025">
                <a:moveTo>
                  <a:pt x="6077" y="962024"/>
                </a:moveTo>
                <a:lnTo>
                  <a:pt x="3447" y="962024"/>
                </a:lnTo>
                <a:lnTo>
                  <a:pt x="2324" y="961560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500"/>
                </a:lnTo>
                <a:lnTo>
                  <a:pt x="6077" y="952500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60"/>
                </a:lnTo>
                <a:lnTo>
                  <a:pt x="6077" y="962024"/>
                </a:lnTo>
                <a:close/>
              </a:path>
              <a:path w="9525" h="1343025">
                <a:moveTo>
                  <a:pt x="6077" y="914399"/>
                </a:moveTo>
                <a:lnTo>
                  <a:pt x="3447" y="914399"/>
                </a:lnTo>
                <a:lnTo>
                  <a:pt x="2324" y="913935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5"/>
                </a:lnTo>
                <a:lnTo>
                  <a:pt x="6077" y="904875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5"/>
                </a:lnTo>
                <a:lnTo>
                  <a:pt x="6077" y="914399"/>
                </a:lnTo>
                <a:close/>
              </a:path>
              <a:path w="9525" h="1343025">
                <a:moveTo>
                  <a:pt x="6077" y="866774"/>
                </a:moveTo>
                <a:lnTo>
                  <a:pt x="3447" y="866774"/>
                </a:lnTo>
                <a:lnTo>
                  <a:pt x="2324" y="866310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50"/>
                </a:lnTo>
                <a:lnTo>
                  <a:pt x="6077" y="857250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10"/>
                </a:lnTo>
                <a:lnTo>
                  <a:pt x="6077" y="866774"/>
                </a:lnTo>
                <a:close/>
              </a:path>
              <a:path w="9525" h="13430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3430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343025">
                <a:moveTo>
                  <a:pt x="6077" y="723899"/>
                </a:moveTo>
                <a:lnTo>
                  <a:pt x="3447" y="723899"/>
                </a:lnTo>
                <a:lnTo>
                  <a:pt x="2324" y="723435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5"/>
                </a:lnTo>
                <a:lnTo>
                  <a:pt x="6077" y="714375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5"/>
                </a:lnTo>
                <a:lnTo>
                  <a:pt x="6077" y="723899"/>
                </a:lnTo>
                <a:close/>
              </a:path>
              <a:path w="9525" h="1343025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50"/>
                </a:lnTo>
                <a:lnTo>
                  <a:pt x="6077" y="666750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1343025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1343025">
                <a:moveTo>
                  <a:pt x="6077" y="581024"/>
                </a:moveTo>
                <a:lnTo>
                  <a:pt x="3447" y="581024"/>
                </a:lnTo>
                <a:lnTo>
                  <a:pt x="2324" y="580560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500"/>
                </a:lnTo>
                <a:lnTo>
                  <a:pt x="6077" y="571500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60"/>
                </a:lnTo>
                <a:lnTo>
                  <a:pt x="6077" y="581024"/>
                </a:lnTo>
                <a:close/>
              </a:path>
              <a:path w="9525" h="1343025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5"/>
                </a:lnTo>
                <a:lnTo>
                  <a:pt x="6077" y="523875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1343025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50"/>
                </a:lnTo>
                <a:lnTo>
                  <a:pt x="6077" y="476250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1343025">
                <a:moveTo>
                  <a:pt x="6077" y="438149"/>
                </a:moveTo>
                <a:lnTo>
                  <a:pt x="3447" y="438149"/>
                </a:lnTo>
                <a:lnTo>
                  <a:pt x="2324" y="437685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5"/>
                </a:lnTo>
                <a:lnTo>
                  <a:pt x="6077" y="428625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5"/>
                </a:lnTo>
                <a:lnTo>
                  <a:pt x="6077" y="438149"/>
                </a:lnTo>
                <a:close/>
              </a:path>
              <a:path w="9525" h="1343025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1343025">
                <a:moveTo>
                  <a:pt x="6077" y="342900"/>
                </a:moveTo>
                <a:lnTo>
                  <a:pt x="3447" y="342900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900"/>
                </a:lnTo>
                <a:close/>
              </a:path>
              <a:path w="9525" h="1343025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1343025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13430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343025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5"/>
                </a:lnTo>
                <a:lnTo>
                  <a:pt x="6077" y="142875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1343025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5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5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1343025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50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50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13430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1492696" y="6607175"/>
            <a:ext cx="91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2576512" y="5253037"/>
            <a:ext cx="1052830" cy="1343025"/>
            <a:chOff x="2576512" y="5253037"/>
            <a:chExt cx="1052830" cy="1343025"/>
          </a:xfrm>
        </p:grpSpPr>
        <p:sp>
          <p:nvSpPr>
            <p:cNvPr id="73" name="object 73" descr=""/>
            <p:cNvSpPr/>
            <p:nvPr/>
          </p:nvSpPr>
          <p:spPr>
            <a:xfrm>
              <a:off x="2576512" y="5253037"/>
              <a:ext cx="9525" cy="1343025"/>
            </a:xfrm>
            <a:custGeom>
              <a:avLst/>
              <a:gdLst/>
              <a:ahLst/>
              <a:cxnLst/>
              <a:rect l="l" t="t" r="r" b="b"/>
              <a:pathLst>
                <a:path w="9525" h="1343025">
                  <a:moveTo>
                    <a:pt x="6077" y="1343024"/>
                  </a:moveTo>
                  <a:lnTo>
                    <a:pt x="3447" y="1343024"/>
                  </a:lnTo>
                  <a:lnTo>
                    <a:pt x="2324" y="1342559"/>
                  </a:lnTo>
                  <a:lnTo>
                    <a:pt x="464" y="1340700"/>
                  </a:lnTo>
                  <a:lnTo>
                    <a:pt x="0" y="1339577"/>
                  </a:lnTo>
                  <a:lnTo>
                    <a:pt x="0" y="1336947"/>
                  </a:lnTo>
                  <a:lnTo>
                    <a:pt x="464" y="1335824"/>
                  </a:lnTo>
                  <a:lnTo>
                    <a:pt x="2324" y="1333964"/>
                  </a:lnTo>
                  <a:lnTo>
                    <a:pt x="3447" y="1333499"/>
                  </a:lnTo>
                  <a:lnTo>
                    <a:pt x="6077" y="1333499"/>
                  </a:lnTo>
                  <a:lnTo>
                    <a:pt x="7200" y="1333964"/>
                  </a:lnTo>
                  <a:lnTo>
                    <a:pt x="9060" y="1335824"/>
                  </a:lnTo>
                  <a:lnTo>
                    <a:pt x="9524" y="1336947"/>
                  </a:lnTo>
                  <a:lnTo>
                    <a:pt x="9524" y="1339577"/>
                  </a:lnTo>
                  <a:lnTo>
                    <a:pt x="9060" y="1340700"/>
                  </a:lnTo>
                  <a:lnTo>
                    <a:pt x="7200" y="1342559"/>
                  </a:lnTo>
                  <a:lnTo>
                    <a:pt x="6077" y="1343024"/>
                  </a:lnTo>
                  <a:close/>
                </a:path>
                <a:path w="9525" h="1343025">
                  <a:moveTo>
                    <a:pt x="6077" y="1295399"/>
                  </a:moveTo>
                  <a:lnTo>
                    <a:pt x="3447" y="1295399"/>
                  </a:lnTo>
                  <a:lnTo>
                    <a:pt x="2324" y="1294934"/>
                  </a:lnTo>
                  <a:lnTo>
                    <a:pt x="464" y="1293075"/>
                  </a:lnTo>
                  <a:lnTo>
                    <a:pt x="0" y="1291952"/>
                  </a:lnTo>
                  <a:lnTo>
                    <a:pt x="0" y="1289322"/>
                  </a:lnTo>
                  <a:lnTo>
                    <a:pt x="464" y="1288199"/>
                  </a:lnTo>
                  <a:lnTo>
                    <a:pt x="2324" y="1286339"/>
                  </a:lnTo>
                  <a:lnTo>
                    <a:pt x="3447" y="1285874"/>
                  </a:lnTo>
                  <a:lnTo>
                    <a:pt x="6077" y="1285874"/>
                  </a:lnTo>
                  <a:lnTo>
                    <a:pt x="7200" y="1286339"/>
                  </a:lnTo>
                  <a:lnTo>
                    <a:pt x="9060" y="1288199"/>
                  </a:lnTo>
                  <a:lnTo>
                    <a:pt x="9524" y="1289322"/>
                  </a:lnTo>
                  <a:lnTo>
                    <a:pt x="9524" y="1291952"/>
                  </a:lnTo>
                  <a:lnTo>
                    <a:pt x="9060" y="1293075"/>
                  </a:lnTo>
                  <a:lnTo>
                    <a:pt x="7200" y="1294934"/>
                  </a:lnTo>
                  <a:lnTo>
                    <a:pt x="6077" y="1295399"/>
                  </a:lnTo>
                  <a:close/>
                </a:path>
                <a:path w="9525" h="1343025">
                  <a:moveTo>
                    <a:pt x="6077" y="1247774"/>
                  </a:moveTo>
                  <a:lnTo>
                    <a:pt x="3447" y="1247774"/>
                  </a:lnTo>
                  <a:lnTo>
                    <a:pt x="2324" y="1247309"/>
                  </a:lnTo>
                  <a:lnTo>
                    <a:pt x="464" y="1245450"/>
                  </a:lnTo>
                  <a:lnTo>
                    <a:pt x="0" y="1244327"/>
                  </a:lnTo>
                  <a:lnTo>
                    <a:pt x="0" y="1241697"/>
                  </a:lnTo>
                  <a:lnTo>
                    <a:pt x="464" y="1240574"/>
                  </a:lnTo>
                  <a:lnTo>
                    <a:pt x="2324" y="1238714"/>
                  </a:lnTo>
                  <a:lnTo>
                    <a:pt x="3447" y="1238249"/>
                  </a:lnTo>
                  <a:lnTo>
                    <a:pt x="6077" y="1238249"/>
                  </a:lnTo>
                  <a:lnTo>
                    <a:pt x="7200" y="1238714"/>
                  </a:lnTo>
                  <a:lnTo>
                    <a:pt x="9060" y="1240574"/>
                  </a:lnTo>
                  <a:lnTo>
                    <a:pt x="9524" y="1241697"/>
                  </a:lnTo>
                  <a:lnTo>
                    <a:pt x="9524" y="1244327"/>
                  </a:lnTo>
                  <a:lnTo>
                    <a:pt x="9060" y="1245450"/>
                  </a:lnTo>
                  <a:lnTo>
                    <a:pt x="7200" y="1247309"/>
                  </a:lnTo>
                  <a:lnTo>
                    <a:pt x="6077" y="1247774"/>
                  </a:lnTo>
                  <a:close/>
                </a:path>
                <a:path w="9525" h="1343025">
                  <a:moveTo>
                    <a:pt x="6077" y="1200149"/>
                  </a:moveTo>
                  <a:lnTo>
                    <a:pt x="3447" y="1200149"/>
                  </a:lnTo>
                  <a:lnTo>
                    <a:pt x="2324" y="1199684"/>
                  </a:lnTo>
                  <a:lnTo>
                    <a:pt x="464" y="1197825"/>
                  </a:lnTo>
                  <a:lnTo>
                    <a:pt x="0" y="1196702"/>
                  </a:lnTo>
                  <a:lnTo>
                    <a:pt x="0" y="1194072"/>
                  </a:lnTo>
                  <a:lnTo>
                    <a:pt x="464" y="1192949"/>
                  </a:lnTo>
                  <a:lnTo>
                    <a:pt x="2324" y="1191089"/>
                  </a:lnTo>
                  <a:lnTo>
                    <a:pt x="3447" y="1190624"/>
                  </a:lnTo>
                  <a:lnTo>
                    <a:pt x="6077" y="1190624"/>
                  </a:lnTo>
                  <a:lnTo>
                    <a:pt x="7200" y="1191089"/>
                  </a:lnTo>
                  <a:lnTo>
                    <a:pt x="9060" y="1192949"/>
                  </a:lnTo>
                  <a:lnTo>
                    <a:pt x="9524" y="1194072"/>
                  </a:lnTo>
                  <a:lnTo>
                    <a:pt x="9524" y="1196702"/>
                  </a:lnTo>
                  <a:lnTo>
                    <a:pt x="9060" y="1197825"/>
                  </a:lnTo>
                  <a:lnTo>
                    <a:pt x="7200" y="1199684"/>
                  </a:lnTo>
                  <a:lnTo>
                    <a:pt x="6077" y="1200149"/>
                  </a:lnTo>
                  <a:close/>
                </a:path>
                <a:path w="9525" h="1343025">
                  <a:moveTo>
                    <a:pt x="6077" y="1152524"/>
                  </a:moveTo>
                  <a:lnTo>
                    <a:pt x="3447" y="1152524"/>
                  </a:lnTo>
                  <a:lnTo>
                    <a:pt x="2324" y="1152059"/>
                  </a:lnTo>
                  <a:lnTo>
                    <a:pt x="464" y="1150200"/>
                  </a:lnTo>
                  <a:lnTo>
                    <a:pt x="0" y="1149077"/>
                  </a:lnTo>
                  <a:lnTo>
                    <a:pt x="0" y="1146447"/>
                  </a:lnTo>
                  <a:lnTo>
                    <a:pt x="464" y="1145324"/>
                  </a:lnTo>
                  <a:lnTo>
                    <a:pt x="2324" y="1143464"/>
                  </a:lnTo>
                  <a:lnTo>
                    <a:pt x="3447" y="1142999"/>
                  </a:lnTo>
                  <a:lnTo>
                    <a:pt x="6077" y="1142999"/>
                  </a:lnTo>
                  <a:lnTo>
                    <a:pt x="7200" y="1143464"/>
                  </a:lnTo>
                  <a:lnTo>
                    <a:pt x="9060" y="1145324"/>
                  </a:lnTo>
                  <a:lnTo>
                    <a:pt x="9524" y="1146447"/>
                  </a:lnTo>
                  <a:lnTo>
                    <a:pt x="9524" y="1149077"/>
                  </a:lnTo>
                  <a:lnTo>
                    <a:pt x="9060" y="1150200"/>
                  </a:lnTo>
                  <a:lnTo>
                    <a:pt x="7200" y="1152059"/>
                  </a:lnTo>
                  <a:lnTo>
                    <a:pt x="6077" y="1152524"/>
                  </a:lnTo>
                  <a:close/>
                </a:path>
                <a:path w="9525" h="1343025">
                  <a:moveTo>
                    <a:pt x="6077" y="1104899"/>
                  </a:moveTo>
                  <a:lnTo>
                    <a:pt x="3447" y="1104899"/>
                  </a:lnTo>
                  <a:lnTo>
                    <a:pt x="2324" y="1104434"/>
                  </a:lnTo>
                  <a:lnTo>
                    <a:pt x="464" y="1102575"/>
                  </a:lnTo>
                  <a:lnTo>
                    <a:pt x="0" y="1101452"/>
                  </a:lnTo>
                  <a:lnTo>
                    <a:pt x="0" y="1098822"/>
                  </a:lnTo>
                  <a:lnTo>
                    <a:pt x="464" y="1097699"/>
                  </a:lnTo>
                  <a:lnTo>
                    <a:pt x="2324" y="1095839"/>
                  </a:lnTo>
                  <a:lnTo>
                    <a:pt x="3447" y="1095374"/>
                  </a:lnTo>
                  <a:lnTo>
                    <a:pt x="6077" y="1095374"/>
                  </a:lnTo>
                  <a:lnTo>
                    <a:pt x="7200" y="1095839"/>
                  </a:lnTo>
                  <a:lnTo>
                    <a:pt x="9060" y="1097699"/>
                  </a:lnTo>
                  <a:lnTo>
                    <a:pt x="9524" y="1098822"/>
                  </a:lnTo>
                  <a:lnTo>
                    <a:pt x="9524" y="1101452"/>
                  </a:lnTo>
                  <a:lnTo>
                    <a:pt x="9060" y="1102575"/>
                  </a:lnTo>
                  <a:lnTo>
                    <a:pt x="7200" y="1104434"/>
                  </a:lnTo>
                  <a:lnTo>
                    <a:pt x="6077" y="1104899"/>
                  </a:lnTo>
                  <a:close/>
                </a:path>
                <a:path w="9525" h="1343025">
                  <a:moveTo>
                    <a:pt x="6077" y="1057274"/>
                  </a:moveTo>
                  <a:lnTo>
                    <a:pt x="3447" y="1057274"/>
                  </a:lnTo>
                  <a:lnTo>
                    <a:pt x="2324" y="1056809"/>
                  </a:lnTo>
                  <a:lnTo>
                    <a:pt x="464" y="1054950"/>
                  </a:lnTo>
                  <a:lnTo>
                    <a:pt x="0" y="1053827"/>
                  </a:lnTo>
                  <a:lnTo>
                    <a:pt x="0" y="1051197"/>
                  </a:lnTo>
                  <a:lnTo>
                    <a:pt x="464" y="1050074"/>
                  </a:lnTo>
                  <a:lnTo>
                    <a:pt x="2324" y="1048214"/>
                  </a:lnTo>
                  <a:lnTo>
                    <a:pt x="3447" y="1047749"/>
                  </a:lnTo>
                  <a:lnTo>
                    <a:pt x="6077" y="1047749"/>
                  </a:lnTo>
                  <a:lnTo>
                    <a:pt x="7200" y="1048214"/>
                  </a:lnTo>
                  <a:lnTo>
                    <a:pt x="9060" y="1050074"/>
                  </a:lnTo>
                  <a:lnTo>
                    <a:pt x="9524" y="1051197"/>
                  </a:lnTo>
                  <a:lnTo>
                    <a:pt x="9524" y="1053827"/>
                  </a:lnTo>
                  <a:lnTo>
                    <a:pt x="9060" y="1054950"/>
                  </a:lnTo>
                  <a:lnTo>
                    <a:pt x="7200" y="1056809"/>
                  </a:lnTo>
                  <a:lnTo>
                    <a:pt x="6077" y="1057274"/>
                  </a:lnTo>
                  <a:close/>
                </a:path>
                <a:path w="9525" h="1343025">
                  <a:moveTo>
                    <a:pt x="6077" y="1009649"/>
                  </a:moveTo>
                  <a:lnTo>
                    <a:pt x="3447" y="1009649"/>
                  </a:lnTo>
                  <a:lnTo>
                    <a:pt x="2324" y="1009185"/>
                  </a:lnTo>
                  <a:lnTo>
                    <a:pt x="464" y="1007325"/>
                  </a:lnTo>
                  <a:lnTo>
                    <a:pt x="0" y="1006202"/>
                  </a:lnTo>
                  <a:lnTo>
                    <a:pt x="0" y="1003572"/>
                  </a:lnTo>
                  <a:lnTo>
                    <a:pt x="464" y="1002449"/>
                  </a:lnTo>
                  <a:lnTo>
                    <a:pt x="2324" y="1000589"/>
                  </a:lnTo>
                  <a:lnTo>
                    <a:pt x="3447" y="1000124"/>
                  </a:lnTo>
                  <a:lnTo>
                    <a:pt x="6077" y="1000124"/>
                  </a:lnTo>
                  <a:lnTo>
                    <a:pt x="7200" y="1000589"/>
                  </a:lnTo>
                  <a:lnTo>
                    <a:pt x="9060" y="1002449"/>
                  </a:lnTo>
                  <a:lnTo>
                    <a:pt x="9524" y="1003572"/>
                  </a:lnTo>
                  <a:lnTo>
                    <a:pt x="9524" y="1006202"/>
                  </a:lnTo>
                  <a:lnTo>
                    <a:pt x="9060" y="1007325"/>
                  </a:lnTo>
                  <a:lnTo>
                    <a:pt x="7200" y="1009185"/>
                  </a:lnTo>
                  <a:lnTo>
                    <a:pt x="6077" y="1009649"/>
                  </a:lnTo>
                  <a:close/>
                </a:path>
                <a:path w="9525" h="1343025">
                  <a:moveTo>
                    <a:pt x="6077" y="962024"/>
                  </a:moveTo>
                  <a:lnTo>
                    <a:pt x="3447" y="962024"/>
                  </a:lnTo>
                  <a:lnTo>
                    <a:pt x="2324" y="961560"/>
                  </a:lnTo>
                  <a:lnTo>
                    <a:pt x="464" y="959700"/>
                  </a:lnTo>
                  <a:lnTo>
                    <a:pt x="0" y="958577"/>
                  </a:lnTo>
                  <a:lnTo>
                    <a:pt x="0" y="955947"/>
                  </a:lnTo>
                  <a:lnTo>
                    <a:pt x="464" y="954824"/>
                  </a:lnTo>
                  <a:lnTo>
                    <a:pt x="2324" y="952964"/>
                  </a:lnTo>
                  <a:lnTo>
                    <a:pt x="3447" y="952500"/>
                  </a:lnTo>
                  <a:lnTo>
                    <a:pt x="6077" y="952500"/>
                  </a:lnTo>
                  <a:lnTo>
                    <a:pt x="7200" y="952964"/>
                  </a:lnTo>
                  <a:lnTo>
                    <a:pt x="9060" y="954824"/>
                  </a:lnTo>
                  <a:lnTo>
                    <a:pt x="9524" y="955947"/>
                  </a:lnTo>
                  <a:lnTo>
                    <a:pt x="9524" y="958577"/>
                  </a:lnTo>
                  <a:lnTo>
                    <a:pt x="9060" y="959700"/>
                  </a:lnTo>
                  <a:lnTo>
                    <a:pt x="7200" y="961560"/>
                  </a:lnTo>
                  <a:lnTo>
                    <a:pt x="6077" y="962024"/>
                  </a:lnTo>
                  <a:close/>
                </a:path>
                <a:path w="9525" h="1343025">
                  <a:moveTo>
                    <a:pt x="6077" y="914399"/>
                  </a:moveTo>
                  <a:lnTo>
                    <a:pt x="3447" y="914399"/>
                  </a:lnTo>
                  <a:lnTo>
                    <a:pt x="2324" y="913935"/>
                  </a:lnTo>
                  <a:lnTo>
                    <a:pt x="464" y="912075"/>
                  </a:lnTo>
                  <a:lnTo>
                    <a:pt x="0" y="910952"/>
                  </a:lnTo>
                  <a:lnTo>
                    <a:pt x="0" y="908322"/>
                  </a:lnTo>
                  <a:lnTo>
                    <a:pt x="464" y="907199"/>
                  </a:lnTo>
                  <a:lnTo>
                    <a:pt x="2324" y="905339"/>
                  </a:lnTo>
                  <a:lnTo>
                    <a:pt x="3447" y="904875"/>
                  </a:lnTo>
                  <a:lnTo>
                    <a:pt x="6077" y="904875"/>
                  </a:lnTo>
                  <a:lnTo>
                    <a:pt x="7200" y="905339"/>
                  </a:lnTo>
                  <a:lnTo>
                    <a:pt x="9060" y="907199"/>
                  </a:lnTo>
                  <a:lnTo>
                    <a:pt x="9524" y="908322"/>
                  </a:lnTo>
                  <a:lnTo>
                    <a:pt x="9524" y="910952"/>
                  </a:lnTo>
                  <a:lnTo>
                    <a:pt x="9060" y="912075"/>
                  </a:lnTo>
                  <a:lnTo>
                    <a:pt x="7200" y="913935"/>
                  </a:lnTo>
                  <a:lnTo>
                    <a:pt x="6077" y="914399"/>
                  </a:lnTo>
                  <a:close/>
                </a:path>
                <a:path w="9525" h="1343025">
                  <a:moveTo>
                    <a:pt x="6077" y="866774"/>
                  </a:moveTo>
                  <a:lnTo>
                    <a:pt x="3447" y="866774"/>
                  </a:lnTo>
                  <a:lnTo>
                    <a:pt x="2324" y="866310"/>
                  </a:lnTo>
                  <a:lnTo>
                    <a:pt x="464" y="864450"/>
                  </a:lnTo>
                  <a:lnTo>
                    <a:pt x="0" y="863327"/>
                  </a:lnTo>
                  <a:lnTo>
                    <a:pt x="0" y="860697"/>
                  </a:lnTo>
                  <a:lnTo>
                    <a:pt x="464" y="859574"/>
                  </a:lnTo>
                  <a:lnTo>
                    <a:pt x="2324" y="857714"/>
                  </a:lnTo>
                  <a:lnTo>
                    <a:pt x="3447" y="857250"/>
                  </a:lnTo>
                  <a:lnTo>
                    <a:pt x="6077" y="857250"/>
                  </a:lnTo>
                  <a:lnTo>
                    <a:pt x="7200" y="857714"/>
                  </a:lnTo>
                  <a:lnTo>
                    <a:pt x="9060" y="859574"/>
                  </a:lnTo>
                  <a:lnTo>
                    <a:pt x="9524" y="860697"/>
                  </a:lnTo>
                  <a:lnTo>
                    <a:pt x="9524" y="863327"/>
                  </a:lnTo>
                  <a:lnTo>
                    <a:pt x="9060" y="864450"/>
                  </a:lnTo>
                  <a:lnTo>
                    <a:pt x="7200" y="866310"/>
                  </a:lnTo>
                  <a:lnTo>
                    <a:pt x="6077" y="866774"/>
                  </a:lnTo>
                  <a:close/>
                </a:path>
                <a:path w="9525" h="1343025">
                  <a:moveTo>
                    <a:pt x="6077" y="819149"/>
                  </a:moveTo>
                  <a:lnTo>
                    <a:pt x="3447" y="819149"/>
                  </a:lnTo>
                  <a:lnTo>
                    <a:pt x="2324" y="818684"/>
                  </a:lnTo>
                  <a:lnTo>
                    <a:pt x="464" y="816825"/>
                  </a:lnTo>
                  <a:lnTo>
                    <a:pt x="0" y="815702"/>
                  </a:lnTo>
                  <a:lnTo>
                    <a:pt x="0" y="813072"/>
                  </a:lnTo>
                  <a:lnTo>
                    <a:pt x="464" y="811949"/>
                  </a:lnTo>
                  <a:lnTo>
                    <a:pt x="2324" y="810089"/>
                  </a:lnTo>
                  <a:lnTo>
                    <a:pt x="3447" y="809624"/>
                  </a:lnTo>
                  <a:lnTo>
                    <a:pt x="6077" y="809624"/>
                  </a:lnTo>
                  <a:lnTo>
                    <a:pt x="7200" y="810089"/>
                  </a:lnTo>
                  <a:lnTo>
                    <a:pt x="9060" y="811949"/>
                  </a:lnTo>
                  <a:lnTo>
                    <a:pt x="9524" y="813072"/>
                  </a:lnTo>
                  <a:lnTo>
                    <a:pt x="9524" y="815702"/>
                  </a:lnTo>
                  <a:lnTo>
                    <a:pt x="9060" y="816825"/>
                  </a:lnTo>
                  <a:lnTo>
                    <a:pt x="7200" y="818684"/>
                  </a:lnTo>
                  <a:lnTo>
                    <a:pt x="6077" y="819149"/>
                  </a:lnTo>
                  <a:close/>
                </a:path>
                <a:path w="9525" h="1343025">
                  <a:moveTo>
                    <a:pt x="6077" y="771524"/>
                  </a:moveTo>
                  <a:lnTo>
                    <a:pt x="3447" y="771524"/>
                  </a:lnTo>
                  <a:lnTo>
                    <a:pt x="2324" y="771059"/>
                  </a:lnTo>
                  <a:lnTo>
                    <a:pt x="464" y="769200"/>
                  </a:lnTo>
                  <a:lnTo>
                    <a:pt x="0" y="768077"/>
                  </a:lnTo>
                  <a:lnTo>
                    <a:pt x="0" y="765447"/>
                  </a:lnTo>
                  <a:lnTo>
                    <a:pt x="464" y="764324"/>
                  </a:lnTo>
                  <a:lnTo>
                    <a:pt x="2324" y="762464"/>
                  </a:lnTo>
                  <a:lnTo>
                    <a:pt x="3447" y="761999"/>
                  </a:lnTo>
                  <a:lnTo>
                    <a:pt x="6077" y="761999"/>
                  </a:lnTo>
                  <a:lnTo>
                    <a:pt x="7200" y="762464"/>
                  </a:lnTo>
                  <a:lnTo>
                    <a:pt x="9060" y="764324"/>
                  </a:lnTo>
                  <a:lnTo>
                    <a:pt x="9524" y="765447"/>
                  </a:lnTo>
                  <a:lnTo>
                    <a:pt x="9524" y="768077"/>
                  </a:lnTo>
                  <a:lnTo>
                    <a:pt x="9060" y="769200"/>
                  </a:lnTo>
                  <a:lnTo>
                    <a:pt x="7200" y="771059"/>
                  </a:lnTo>
                  <a:lnTo>
                    <a:pt x="6077" y="771524"/>
                  </a:lnTo>
                  <a:close/>
                </a:path>
                <a:path w="9525" h="1343025">
                  <a:moveTo>
                    <a:pt x="6077" y="723899"/>
                  </a:moveTo>
                  <a:lnTo>
                    <a:pt x="3447" y="723899"/>
                  </a:lnTo>
                  <a:lnTo>
                    <a:pt x="2324" y="723435"/>
                  </a:lnTo>
                  <a:lnTo>
                    <a:pt x="464" y="721575"/>
                  </a:lnTo>
                  <a:lnTo>
                    <a:pt x="0" y="720452"/>
                  </a:lnTo>
                  <a:lnTo>
                    <a:pt x="0" y="717822"/>
                  </a:lnTo>
                  <a:lnTo>
                    <a:pt x="464" y="716699"/>
                  </a:lnTo>
                  <a:lnTo>
                    <a:pt x="2324" y="714839"/>
                  </a:lnTo>
                  <a:lnTo>
                    <a:pt x="3447" y="714375"/>
                  </a:lnTo>
                  <a:lnTo>
                    <a:pt x="6077" y="714375"/>
                  </a:lnTo>
                  <a:lnTo>
                    <a:pt x="7200" y="714839"/>
                  </a:lnTo>
                  <a:lnTo>
                    <a:pt x="9060" y="716699"/>
                  </a:lnTo>
                  <a:lnTo>
                    <a:pt x="9524" y="717822"/>
                  </a:lnTo>
                  <a:lnTo>
                    <a:pt x="9524" y="720452"/>
                  </a:lnTo>
                  <a:lnTo>
                    <a:pt x="9060" y="721575"/>
                  </a:lnTo>
                  <a:lnTo>
                    <a:pt x="7200" y="723435"/>
                  </a:lnTo>
                  <a:lnTo>
                    <a:pt x="6077" y="723899"/>
                  </a:lnTo>
                  <a:close/>
                </a:path>
                <a:path w="9525" h="1343025">
                  <a:moveTo>
                    <a:pt x="6077" y="676274"/>
                  </a:moveTo>
                  <a:lnTo>
                    <a:pt x="3447" y="676274"/>
                  </a:lnTo>
                  <a:lnTo>
                    <a:pt x="2324" y="675810"/>
                  </a:lnTo>
                  <a:lnTo>
                    <a:pt x="464" y="673950"/>
                  </a:lnTo>
                  <a:lnTo>
                    <a:pt x="0" y="672827"/>
                  </a:lnTo>
                  <a:lnTo>
                    <a:pt x="0" y="670197"/>
                  </a:lnTo>
                  <a:lnTo>
                    <a:pt x="464" y="669074"/>
                  </a:lnTo>
                  <a:lnTo>
                    <a:pt x="2324" y="667214"/>
                  </a:lnTo>
                  <a:lnTo>
                    <a:pt x="3447" y="666750"/>
                  </a:lnTo>
                  <a:lnTo>
                    <a:pt x="6077" y="666750"/>
                  </a:lnTo>
                  <a:lnTo>
                    <a:pt x="7200" y="667214"/>
                  </a:lnTo>
                  <a:lnTo>
                    <a:pt x="9060" y="669074"/>
                  </a:lnTo>
                  <a:lnTo>
                    <a:pt x="9524" y="670197"/>
                  </a:lnTo>
                  <a:lnTo>
                    <a:pt x="9524" y="672827"/>
                  </a:lnTo>
                  <a:lnTo>
                    <a:pt x="9060" y="673950"/>
                  </a:lnTo>
                  <a:lnTo>
                    <a:pt x="7200" y="675810"/>
                  </a:lnTo>
                  <a:lnTo>
                    <a:pt x="6077" y="676274"/>
                  </a:lnTo>
                  <a:close/>
                </a:path>
                <a:path w="9525" h="1343025">
                  <a:moveTo>
                    <a:pt x="6077" y="628649"/>
                  </a:moveTo>
                  <a:lnTo>
                    <a:pt x="3447" y="628649"/>
                  </a:lnTo>
                  <a:lnTo>
                    <a:pt x="2324" y="628185"/>
                  </a:lnTo>
                  <a:lnTo>
                    <a:pt x="464" y="626325"/>
                  </a:lnTo>
                  <a:lnTo>
                    <a:pt x="0" y="625202"/>
                  </a:lnTo>
                  <a:lnTo>
                    <a:pt x="0" y="622572"/>
                  </a:lnTo>
                  <a:lnTo>
                    <a:pt x="464" y="621449"/>
                  </a:lnTo>
                  <a:lnTo>
                    <a:pt x="2324" y="619589"/>
                  </a:lnTo>
                  <a:lnTo>
                    <a:pt x="3447" y="619124"/>
                  </a:lnTo>
                  <a:lnTo>
                    <a:pt x="6077" y="619124"/>
                  </a:lnTo>
                  <a:lnTo>
                    <a:pt x="7200" y="619589"/>
                  </a:lnTo>
                  <a:lnTo>
                    <a:pt x="9060" y="621449"/>
                  </a:lnTo>
                  <a:lnTo>
                    <a:pt x="9524" y="622572"/>
                  </a:lnTo>
                  <a:lnTo>
                    <a:pt x="9524" y="625202"/>
                  </a:lnTo>
                  <a:lnTo>
                    <a:pt x="9060" y="626325"/>
                  </a:lnTo>
                  <a:lnTo>
                    <a:pt x="7200" y="628185"/>
                  </a:lnTo>
                  <a:lnTo>
                    <a:pt x="6077" y="628649"/>
                  </a:lnTo>
                  <a:close/>
                </a:path>
                <a:path w="9525" h="1343025">
                  <a:moveTo>
                    <a:pt x="6077" y="581024"/>
                  </a:moveTo>
                  <a:lnTo>
                    <a:pt x="3447" y="581024"/>
                  </a:lnTo>
                  <a:lnTo>
                    <a:pt x="2324" y="580560"/>
                  </a:lnTo>
                  <a:lnTo>
                    <a:pt x="464" y="578700"/>
                  </a:lnTo>
                  <a:lnTo>
                    <a:pt x="0" y="577577"/>
                  </a:lnTo>
                  <a:lnTo>
                    <a:pt x="0" y="574947"/>
                  </a:lnTo>
                  <a:lnTo>
                    <a:pt x="464" y="573824"/>
                  </a:lnTo>
                  <a:lnTo>
                    <a:pt x="2324" y="571964"/>
                  </a:lnTo>
                  <a:lnTo>
                    <a:pt x="3447" y="571500"/>
                  </a:lnTo>
                  <a:lnTo>
                    <a:pt x="6077" y="571500"/>
                  </a:lnTo>
                  <a:lnTo>
                    <a:pt x="7200" y="571964"/>
                  </a:lnTo>
                  <a:lnTo>
                    <a:pt x="9060" y="573824"/>
                  </a:lnTo>
                  <a:lnTo>
                    <a:pt x="9524" y="574947"/>
                  </a:lnTo>
                  <a:lnTo>
                    <a:pt x="9524" y="577577"/>
                  </a:lnTo>
                  <a:lnTo>
                    <a:pt x="9060" y="578700"/>
                  </a:lnTo>
                  <a:lnTo>
                    <a:pt x="7200" y="580560"/>
                  </a:lnTo>
                  <a:lnTo>
                    <a:pt x="6077" y="581024"/>
                  </a:lnTo>
                  <a:close/>
                </a:path>
                <a:path w="9525" h="1343025">
                  <a:moveTo>
                    <a:pt x="6077" y="533399"/>
                  </a:moveTo>
                  <a:lnTo>
                    <a:pt x="3447" y="533399"/>
                  </a:lnTo>
                  <a:lnTo>
                    <a:pt x="2324" y="532935"/>
                  </a:lnTo>
                  <a:lnTo>
                    <a:pt x="464" y="531075"/>
                  </a:lnTo>
                  <a:lnTo>
                    <a:pt x="0" y="529952"/>
                  </a:lnTo>
                  <a:lnTo>
                    <a:pt x="0" y="527322"/>
                  </a:lnTo>
                  <a:lnTo>
                    <a:pt x="464" y="526199"/>
                  </a:lnTo>
                  <a:lnTo>
                    <a:pt x="2324" y="524339"/>
                  </a:lnTo>
                  <a:lnTo>
                    <a:pt x="3447" y="523875"/>
                  </a:lnTo>
                  <a:lnTo>
                    <a:pt x="6077" y="523875"/>
                  </a:lnTo>
                  <a:lnTo>
                    <a:pt x="7200" y="524339"/>
                  </a:lnTo>
                  <a:lnTo>
                    <a:pt x="9060" y="526199"/>
                  </a:lnTo>
                  <a:lnTo>
                    <a:pt x="9524" y="527322"/>
                  </a:lnTo>
                  <a:lnTo>
                    <a:pt x="9524" y="529952"/>
                  </a:lnTo>
                  <a:lnTo>
                    <a:pt x="9060" y="531075"/>
                  </a:lnTo>
                  <a:lnTo>
                    <a:pt x="7200" y="532935"/>
                  </a:lnTo>
                  <a:lnTo>
                    <a:pt x="6077" y="533399"/>
                  </a:lnTo>
                  <a:close/>
                </a:path>
                <a:path w="9525" h="1343025">
                  <a:moveTo>
                    <a:pt x="6077" y="485774"/>
                  </a:moveTo>
                  <a:lnTo>
                    <a:pt x="3447" y="485774"/>
                  </a:lnTo>
                  <a:lnTo>
                    <a:pt x="2324" y="485310"/>
                  </a:lnTo>
                  <a:lnTo>
                    <a:pt x="464" y="483450"/>
                  </a:lnTo>
                  <a:lnTo>
                    <a:pt x="0" y="482327"/>
                  </a:lnTo>
                  <a:lnTo>
                    <a:pt x="0" y="479697"/>
                  </a:lnTo>
                  <a:lnTo>
                    <a:pt x="464" y="478574"/>
                  </a:lnTo>
                  <a:lnTo>
                    <a:pt x="2324" y="476714"/>
                  </a:lnTo>
                  <a:lnTo>
                    <a:pt x="3447" y="476250"/>
                  </a:lnTo>
                  <a:lnTo>
                    <a:pt x="6077" y="476250"/>
                  </a:lnTo>
                  <a:lnTo>
                    <a:pt x="7200" y="476714"/>
                  </a:lnTo>
                  <a:lnTo>
                    <a:pt x="9060" y="478574"/>
                  </a:lnTo>
                  <a:lnTo>
                    <a:pt x="9524" y="479697"/>
                  </a:lnTo>
                  <a:lnTo>
                    <a:pt x="9524" y="482327"/>
                  </a:lnTo>
                  <a:lnTo>
                    <a:pt x="9060" y="483450"/>
                  </a:lnTo>
                  <a:lnTo>
                    <a:pt x="7200" y="485310"/>
                  </a:lnTo>
                  <a:lnTo>
                    <a:pt x="6077" y="485774"/>
                  </a:lnTo>
                  <a:close/>
                </a:path>
                <a:path w="9525" h="1343025">
                  <a:moveTo>
                    <a:pt x="6077" y="438149"/>
                  </a:moveTo>
                  <a:lnTo>
                    <a:pt x="3447" y="438149"/>
                  </a:lnTo>
                  <a:lnTo>
                    <a:pt x="2324" y="437685"/>
                  </a:lnTo>
                  <a:lnTo>
                    <a:pt x="464" y="435825"/>
                  </a:lnTo>
                  <a:lnTo>
                    <a:pt x="0" y="434702"/>
                  </a:lnTo>
                  <a:lnTo>
                    <a:pt x="0" y="432072"/>
                  </a:lnTo>
                  <a:lnTo>
                    <a:pt x="464" y="430949"/>
                  </a:lnTo>
                  <a:lnTo>
                    <a:pt x="2324" y="429090"/>
                  </a:lnTo>
                  <a:lnTo>
                    <a:pt x="3447" y="428625"/>
                  </a:lnTo>
                  <a:lnTo>
                    <a:pt x="6077" y="428625"/>
                  </a:lnTo>
                  <a:lnTo>
                    <a:pt x="7200" y="429090"/>
                  </a:lnTo>
                  <a:lnTo>
                    <a:pt x="9060" y="430949"/>
                  </a:lnTo>
                  <a:lnTo>
                    <a:pt x="9524" y="432072"/>
                  </a:lnTo>
                  <a:lnTo>
                    <a:pt x="9524" y="434702"/>
                  </a:lnTo>
                  <a:lnTo>
                    <a:pt x="9060" y="435825"/>
                  </a:lnTo>
                  <a:lnTo>
                    <a:pt x="7200" y="437685"/>
                  </a:lnTo>
                  <a:lnTo>
                    <a:pt x="6077" y="438149"/>
                  </a:lnTo>
                  <a:close/>
                </a:path>
                <a:path w="9525" h="1343025">
                  <a:moveTo>
                    <a:pt x="6077" y="390524"/>
                  </a:moveTo>
                  <a:lnTo>
                    <a:pt x="3447" y="390524"/>
                  </a:lnTo>
                  <a:lnTo>
                    <a:pt x="2324" y="390060"/>
                  </a:lnTo>
                  <a:lnTo>
                    <a:pt x="464" y="388200"/>
                  </a:lnTo>
                  <a:lnTo>
                    <a:pt x="0" y="387077"/>
                  </a:lnTo>
                  <a:lnTo>
                    <a:pt x="0" y="384447"/>
                  </a:lnTo>
                  <a:lnTo>
                    <a:pt x="464" y="383324"/>
                  </a:lnTo>
                  <a:lnTo>
                    <a:pt x="2324" y="381464"/>
                  </a:lnTo>
                  <a:lnTo>
                    <a:pt x="3447" y="380999"/>
                  </a:lnTo>
                  <a:lnTo>
                    <a:pt x="6077" y="380999"/>
                  </a:lnTo>
                  <a:lnTo>
                    <a:pt x="7200" y="381464"/>
                  </a:lnTo>
                  <a:lnTo>
                    <a:pt x="9060" y="383324"/>
                  </a:lnTo>
                  <a:lnTo>
                    <a:pt x="9524" y="384447"/>
                  </a:lnTo>
                  <a:lnTo>
                    <a:pt x="9524" y="387077"/>
                  </a:lnTo>
                  <a:lnTo>
                    <a:pt x="9060" y="388200"/>
                  </a:lnTo>
                  <a:lnTo>
                    <a:pt x="7200" y="390060"/>
                  </a:lnTo>
                  <a:lnTo>
                    <a:pt x="6077" y="390524"/>
                  </a:lnTo>
                  <a:close/>
                </a:path>
                <a:path w="9525" h="1343025">
                  <a:moveTo>
                    <a:pt x="6077" y="342900"/>
                  </a:moveTo>
                  <a:lnTo>
                    <a:pt x="3447" y="342900"/>
                  </a:lnTo>
                  <a:lnTo>
                    <a:pt x="2324" y="342435"/>
                  </a:lnTo>
                  <a:lnTo>
                    <a:pt x="464" y="340575"/>
                  </a:lnTo>
                  <a:lnTo>
                    <a:pt x="0" y="339452"/>
                  </a:lnTo>
                  <a:lnTo>
                    <a:pt x="0" y="336822"/>
                  </a:lnTo>
                  <a:lnTo>
                    <a:pt x="464" y="335699"/>
                  </a:lnTo>
                  <a:lnTo>
                    <a:pt x="2324" y="333839"/>
                  </a:lnTo>
                  <a:lnTo>
                    <a:pt x="3447" y="333375"/>
                  </a:lnTo>
                  <a:lnTo>
                    <a:pt x="6077" y="333375"/>
                  </a:lnTo>
                  <a:lnTo>
                    <a:pt x="7200" y="333839"/>
                  </a:lnTo>
                  <a:lnTo>
                    <a:pt x="9060" y="335699"/>
                  </a:lnTo>
                  <a:lnTo>
                    <a:pt x="9524" y="336822"/>
                  </a:lnTo>
                  <a:lnTo>
                    <a:pt x="9524" y="339452"/>
                  </a:lnTo>
                  <a:lnTo>
                    <a:pt x="9060" y="340575"/>
                  </a:lnTo>
                  <a:lnTo>
                    <a:pt x="7200" y="342435"/>
                  </a:lnTo>
                  <a:lnTo>
                    <a:pt x="6077" y="342900"/>
                  </a:lnTo>
                  <a:close/>
                </a:path>
                <a:path w="9525" h="1343025">
                  <a:moveTo>
                    <a:pt x="6077" y="295274"/>
                  </a:moveTo>
                  <a:lnTo>
                    <a:pt x="3447" y="295274"/>
                  </a:lnTo>
                  <a:lnTo>
                    <a:pt x="2324" y="294810"/>
                  </a:lnTo>
                  <a:lnTo>
                    <a:pt x="464" y="292950"/>
                  </a:lnTo>
                  <a:lnTo>
                    <a:pt x="0" y="291827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291827"/>
                  </a:lnTo>
                  <a:lnTo>
                    <a:pt x="9060" y="292950"/>
                  </a:lnTo>
                  <a:lnTo>
                    <a:pt x="7200" y="294810"/>
                  </a:lnTo>
                  <a:lnTo>
                    <a:pt x="6077" y="295274"/>
                  </a:lnTo>
                  <a:close/>
                </a:path>
                <a:path w="9525" h="1343025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41572"/>
                  </a:lnTo>
                  <a:lnTo>
                    <a:pt x="464" y="240449"/>
                  </a:lnTo>
                  <a:lnTo>
                    <a:pt x="2324" y="238590"/>
                  </a:lnTo>
                  <a:lnTo>
                    <a:pt x="3447" y="238125"/>
                  </a:lnTo>
                  <a:lnTo>
                    <a:pt x="6077" y="238125"/>
                  </a:lnTo>
                  <a:lnTo>
                    <a:pt x="7200" y="238590"/>
                  </a:lnTo>
                  <a:lnTo>
                    <a:pt x="9060" y="240449"/>
                  </a:lnTo>
                  <a:lnTo>
                    <a:pt x="9524" y="241572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1343025">
                  <a:moveTo>
                    <a:pt x="6077" y="200024"/>
                  </a:moveTo>
                  <a:lnTo>
                    <a:pt x="3447" y="200024"/>
                  </a:lnTo>
                  <a:lnTo>
                    <a:pt x="2324" y="199559"/>
                  </a:lnTo>
                  <a:lnTo>
                    <a:pt x="464" y="197700"/>
                  </a:lnTo>
                  <a:lnTo>
                    <a:pt x="0" y="196577"/>
                  </a:lnTo>
                  <a:lnTo>
                    <a:pt x="0" y="193947"/>
                  </a:lnTo>
                  <a:lnTo>
                    <a:pt x="464" y="192824"/>
                  </a:lnTo>
                  <a:lnTo>
                    <a:pt x="2324" y="190964"/>
                  </a:lnTo>
                  <a:lnTo>
                    <a:pt x="3447" y="190499"/>
                  </a:lnTo>
                  <a:lnTo>
                    <a:pt x="6077" y="190499"/>
                  </a:lnTo>
                  <a:lnTo>
                    <a:pt x="7200" y="190964"/>
                  </a:lnTo>
                  <a:lnTo>
                    <a:pt x="9060" y="192824"/>
                  </a:lnTo>
                  <a:lnTo>
                    <a:pt x="9524" y="193947"/>
                  </a:lnTo>
                  <a:lnTo>
                    <a:pt x="9524" y="196577"/>
                  </a:lnTo>
                  <a:lnTo>
                    <a:pt x="9060" y="197700"/>
                  </a:lnTo>
                  <a:lnTo>
                    <a:pt x="7200" y="199559"/>
                  </a:lnTo>
                  <a:lnTo>
                    <a:pt x="6077" y="200024"/>
                  </a:lnTo>
                  <a:close/>
                </a:path>
                <a:path w="9525" h="1343025">
                  <a:moveTo>
                    <a:pt x="6077" y="152399"/>
                  </a:moveTo>
                  <a:lnTo>
                    <a:pt x="3447" y="152399"/>
                  </a:lnTo>
                  <a:lnTo>
                    <a:pt x="2324" y="151935"/>
                  </a:lnTo>
                  <a:lnTo>
                    <a:pt x="464" y="150075"/>
                  </a:lnTo>
                  <a:lnTo>
                    <a:pt x="0" y="148952"/>
                  </a:lnTo>
                  <a:lnTo>
                    <a:pt x="0" y="146322"/>
                  </a:lnTo>
                  <a:lnTo>
                    <a:pt x="464" y="145199"/>
                  </a:lnTo>
                  <a:lnTo>
                    <a:pt x="2324" y="143340"/>
                  </a:lnTo>
                  <a:lnTo>
                    <a:pt x="3447" y="142875"/>
                  </a:lnTo>
                  <a:lnTo>
                    <a:pt x="6077" y="142875"/>
                  </a:lnTo>
                  <a:lnTo>
                    <a:pt x="7200" y="143340"/>
                  </a:lnTo>
                  <a:lnTo>
                    <a:pt x="9060" y="145199"/>
                  </a:lnTo>
                  <a:lnTo>
                    <a:pt x="9524" y="146322"/>
                  </a:lnTo>
                  <a:lnTo>
                    <a:pt x="9524" y="148952"/>
                  </a:lnTo>
                  <a:lnTo>
                    <a:pt x="9060" y="150075"/>
                  </a:lnTo>
                  <a:lnTo>
                    <a:pt x="7200" y="151935"/>
                  </a:lnTo>
                  <a:lnTo>
                    <a:pt x="6077" y="152399"/>
                  </a:lnTo>
                  <a:close/>
                </a:path>
                <a:path w="9525" h="1343025">
                  <a:moveTo>
                    <a:pt x="6077" y="104774"/>
                  </a:moveTo>
                  <a:lnTo>
                    <a:pt x="3447" y="104774"/>
                  </a:lnTo>
                  <a:lnTo>
                    <a:pt x="2324" y="104310"/>
                  </a:lnTo>
                  <a:lnTo>
                    <a:pt x="464" y="102450"/>
                  </a:lnTo>
                  <a:lnTo>
                    <a:pt x="0" y="101327"/>
                  </a:lnTo>
                  <a:lnTo>
                    <a:pt x="0" y="98697"/>
                  </a:lnTo>
                  <a:lnTo>
                    <a:pt x="464" y="97575"/>
                  </a:lnTo>
                  <a:lnTo>
                    <a:pt x="2324" y="95715"/>
                  </a:lnTo>
                  <a:lnTo>
                    <a:pt x="3447" y="95250"/>
                  </a:lnTo>
                  <a:lnTo>
                    <a:pt x="6077" y="95250"/>
                  </a:lnTo>
                  <a:lnTo>
                    <a:pt x="7200" y="95715"/>
                  </a:lnTo>
                  <a:lnTo>
                    <a:pt x="9060" y="97575"/>
                  </a:lnTo>
                  <a:lnTo>
                    <a:pt x="9524" y="98697"/>
                  </a:lnTo>
                  <a:lnTo>
                    <a:pt x="9524" y="101327"/>
                  </a:lnTo>
                  <a:lnTo>
                    <a:pt x="9060" y="102450"/>
                  </a:lnTo>
                  <a:lnTo>
                    <a:pt x="7200" y="104310"/>
                  </a:lnTo>
                  <a:lnTo>
                    <a:pt x="6077" y="104774"/>
                  </a:lnTo>
                  <a:close/>
                </a:path>
                <a:path w="9525" h="1343025">
                  <a:moveTo>
                    <a:pt x="6077" y="57149"/>
                  </a:moveTo>
                  <a:lnTo>
                    <a:pt x="3447" y="57149"/>
                  </a:lnTo>
                  <a:lnTo>
                    <a:pt x="2324" y="56685"/>
                  </a:lnTo>
                  <a:lnTo>
                    <a:pt x="464" y="54825"/>
                  </a:lnTo>
                  <a:lnTo>
                    <a:pt x="0" y="53702"/>
                  </a:lnTo>
                  <a:lnTo>
                    <a:pt x="0" y="51072"/>
                  </a:lnTo>
                  <a:lnTo>
                    <a:pt x="464" y="49950"/>
                  </a:lnTo>
                  <a:lnTo>
                    <a:pt x="2324" y="48090"/>
                  </a:lnTo>
                  <a:lnTo>
                    <a:pt x="3447" y="47625"/>
                  </a:lnTo>
                  <a:lnTo>
                    <a:pt x="6077" y="47625"/>
                  </a:lnTo>
                  <a:lnTo>
                    <a:pt x="7200" y="48090"/>
                  </a:lnTo>
                  <a:lnTo>
                    <a:pt x="9060" y="49950"/>
                  </a:lnTo>
                  <a:lnTo>
                    <a:pt x="9524" y="51072"/>
                  </a:lnTo>
                  <a:lnTo>
                    <a:pt x="9524" y="53702"/>
                  </a:lnTo>
                  <a:lnTo>
                    <a:pt x="9060" y="54825"/>
                  </a:lnTo>
                  <a:lnTo>
                    <a:pt x="7200" y="56685"/>
                  </a:lnTo>
                  <a:lnTo>
                    <a:pt x="6077" y="57149"/>
                  </a:lnTo>
                  <a:close/>
                </a:path>
                <a:path w="9525" h="1343025">
                  <a:moveTo>
                    <a:pt x="6077" y="9524"/>
                  </a:moveTo>
                  <a:lnTo>
                    <a:pt x="3447" y="9524"/>
                  </a:lnTo>
                  <a:lnTo>
                    <a:pt x="2324" y="9060"/>
                  </a:lnTo>
                  <a:lnTo>
                    <a:pt x="464" y="7200"/>
                  </a:lnTo>
                  <a:lnTo>
                    <a:pt x="0" y="6077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6077"/>
                  </a:lnTo>
                  <a:lnTo>
                    <a:pt x="9060" y="7200"/>
                  </a:lnTo>
                  <a:lnTo>
                    <a:pt x="7200" y="9060"/>
                  </a:lnTo>
                  <a:lnTo>
                    <a:pt x="6077" y="9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9499" y="5253037"/>
              <a:ext cx="9524" cy="1343024"/>
            </a:xfrm>
            <a:prstGeom prst="rect">
              <a:avLst/>
            </a:prstGeom>
          </p:spPr>
        </p:pic>
      </p:grpSp>
      <p:sp>
        <p:nvSpPr>
          <p:cNvPr id="75" name="object 75" descr=""/>
          <p:cNvSpPr txBox="1"/>
          <p:nvPr/>
        </p:nvSpPr>
        <p:spPr>
          <a:xfrm>
            <a:off x="3512889" y="6607175"/>
            <a:ext cx="2228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973857" y="6592554"/>
            <a:ext cx="1205230" cy="3302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215"/>
              </a:spcBef>
            </a:pPr>
            <a:r>
              <a:rPr dirty="0" sz="900" spc="-25" b="1"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900" spc="-3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dirty="0" sz="900" spc="-3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900" spc="-3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52423"/>
                </a:solidFill>
                <a:latin typeface="Trebuchet MS"/>
                <a:cs typeface="Trebuchet MS"/>
              </a:rPr>
              <a:t>ATTRITION</a:t>
            </a:r>
            <a:r>
              <a:rPr dirty="0" sz="900" spc="-3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359258" y="5483838"/>
            <a:ext cx="177800" cy="83439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latin typeface="Segoe UI Semibold"/>
                <a:cs typeface="Segoe UI Semibold"/>
              </a:rPr>
              <a:t>Education_Field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754211" y="5215093"/>
            <a:ext cx="706755" cy="128143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900">
                <a:solidFill>
                  <a:srgbClr val="A1333C"/>
                </a:solidFill>
                <a:latin typeface="Segoe UI Semibold"/>
                <a:cs typeface="Segoe UI Semibold"/>
              </a:rPr>
              <a:t>Life </a:t>
            </a:r>
            <a:r>
              <a:rPr dirty="0" sz="900" spc="-10">
                <a:solidFill>
                  <a:srgbClr val="A1333C"/>
                </a:solidFill>
                <a:latin typeface="Segoe UI Semibold"/>
                <a:cs typeface="Segoe UI Semibold"/>
              </a:rPr>
              <a:t>Sciences</a:t>
            </a:r>
            <a:endParaRPr sz="900">
              <a:latin typeface="Segoe UI Semibold"/>
              <a:cs typeface="Segoe UI Semibold"/>
            </a:endParaRPr>
          </a:p>
          <a:p>
            <a:pPr algn="r" marL="20320" marR="5080" indent="264160">
              <a:lnSpc>
                <a:spcPct val="152600"/>
              </a:lnSpc>
            </a:pPr>
            <a:r>
              <a:rPr dirty="0" sz="900" spc="-10">
                <a:solidFill>
                  <a:srgbClr val="A1333C"/>
                </a:solidFill>
                <a:latin typeface="Segoe UI Semibold"/>
                <a:cs typeface="Segoe UI Semibold"/>
              </a:rPr>
              <a:t>Medical Marketing Technical</a:t>
            </a:r>
            <a:r>
              <a:rPr dirty="0" sz="900" spc="-40">
                <a:solidFill>
                  <a:srgbClr val="A1333C"/>
                </a:solidFill>
                <a:latin typeface="Segoe UI Semibold"/>
                <a:cs typeface="Segoe UI Semibold"/>
              </a:rPr>
              <a:t> D…</a:t>
            </a:r>
            <a:endParaRPr sz="900">
              <a:latin typeface="Segoe UI Semibold"/>
              <a:cs typeface="Segoe UI Semibold"/>
            </a:endParaRPr>
          </a:p>
          <a:p>
            <a:pPr algn="r" marL="12700" marR="5080" indent="382905">
              <a:lnSpc>
                <a:spcPct val="152600"/>
              </a:lnSpc>
            </a:pPr>
            <a:r>
              <a:rPr dirty="0" sz="900" spc="-10">
                <a:solidFill>
                  <a:srgbClr val="A1333C"/>
                </a:solidFill>
                <a:latin typeface="Segoe UI Semibold"/>
                <a:cs typeface="Segoe UI Semibold"/>
              </a:rPr>
              <a:t>Other </a:t>
            </a:r>
            <a:r>
              <a:rPr dirty="0" sz="900">
                <a:solidFill>
                  <a:srgbClr val="A1333C"/>
                </a:solidFill>
                <a:latin typeface="Segoe UI Semibold"/>
                <a:cs typeface="Segoe UI Semibold"/>
              </a:rPr>
              <a:t>Human</a:t>
            </a:r>
            <a:r>
              <a:rPr dirty="0" sz="900" spc="-30">
                <a:solidFill>
                  <a:srgbClr val="A1333C"/>
                </a:solidFill>
                <a:latin typeface="Segoe UI Semibold"/>
                <a:cs typeface="Segoe UI Semibold"/>
              </a:rPr>
              <a:t> </a:t>
            </a:r>
            <a:r>
              <a:rPr dirty="0" sz="900" spc="-20">
                <a:solidFill>
                  <a:srgbClr val="A1333C"/>
                </a:solidFill>
                <a:latin typeface="Segoe UI Semibold"/>
                <a:cs typeface="Segoe UI Semibold"/>
              </a:rPr>
              <a:t>Res…</a:t>
            </a:r>
            <a:endParaRPr sz="900">
              <a:latin typeface="Segoe UI Semibold"/>
              <a:cs typeface="Segoe UI Semibold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1533524" y="5086349"/>
            <a:ext cx="3933825" cy="1914525"/>
            <a:chOff x="1533524" y="5086349"/>
            <a:chExt cx="3933825" cy="1914525"/>
          </a:xfrm>
        </p:grpSpPr>
        <p:sp>
          <p:nvSpPr>
            <p:cNvPr id="80" name="object 80" descr=""/>
            <p:cNvSpPr/>
            <p:nvPr/>
          </p:nvSpPr>
          <p:spPr>
            <a:xfrm>
              <a:off x="1533512" y="5293880"/>
              <a:ext cx="1856739" cy="1209040"/>
            </a:xfrm>
            <a:custGeom>
              <a:avLst/>
              <a:gdLst/>
              <a:ahLst/>
              <a:cxnLst/>
              <a:rect l="l" t="t" r="r" b="b"/>
              <a:pathLst>
                <a:path w="1856739" h="1209040">
                  <a:moveTo>
                    <a:pt x="146024" y="1046314"/>
                  </a:moveTo>
                  <a:lnTo>
                    <a:pt x="0" y="1046314"/>
                  </a:lnTo>
                  <a:lnTo>
                    <a:pt x="0" y="1208798"/>
                  </a:lnTo>
                  <a:lnTo>
                    <a:pt x="146024" y="1208798"/>
                  </a:lnTo>
                  <a:lnTo>
                    <a:pt x="146024" y="1046314"/>
                  </a:lnTo>
                  <a:close/>
                </a:path>
                <a:path w="1856739" h="1209040">
                  <a:moveTo>
                    <a:pt x="229463" y="837044"/>
                  </a:moveTo>
                  <a:lnTo>
                    <a:pt x="0" y="837044"/>
                  </a:lnTo>
                  <a:lnTo>
                    <a:pt x="0" y="999540"/>
                  </a:lnTo>
                  <a:lnTo>
                    <a:pt x="229463" y="999540"/>
                  </a:lnTo>
                  <a:lnTo>
                    <a:pt x="229463" y="837044"/>
                  </a:lnTo>
                  <a:close/>
                </a:path>
                <a:path w="1856739" h="1209040">
                  <a:moveTo>
                    <a:pt x="667512" y="627786"/>
                  </a:moveTo>
                  <a:lnTo>
                    <a:pt x="0" y="627786"/>
                  </a:lnTo>
                  <a:lnTo>
                    <a:pt x="0" y="790270"/>
                  </a:lnTo>
                  <a:lnTo>
                    <a:pt x="667512" y="790270"/>
                  </a:lnTo>
                  <a:lnTo>
                    <a:pt x="667512" y="627786"/>
                  </a:lnTo>
                  <a:close/>
                </a:path>
                <a:path w="1856739" h="1209040">
                  <a:moveTo>
                    <a:pt x="730097" y="418528"/>
                  </a:moveTo>
                  <a:lnTo>
                    <a:pt x="0" y="418528"/>
                  </a:lnTo>
                  <a:lnTo>
                    <a:pt x="0" y="581012"/>
                  </a:lnTo>
                  <a:lnTo>
                    <a:pt x="730097" y="581012"/>
                  </a:lnTo>
                  <a:lnTo>
                    <a:pt x="730097" y="418528"/>
                  </a:lnTo>
                  <a:close/>
                </a:path>
                <a:path w="1856739" h="1209040">
                  <a:moveTo>
                    <a:pt x="1314170" y="209270"/>
                  </a:moveTo>
                  <a:lnTo>
                    <a:pt x="0" y="209270"/>
                  </a:lnTo>
                  <a:lnTo>
                    <a:pt x="0" y="371754"/>
                  </a:lnTo>
                  <a:lnTo>
                    <a:pt x="1314170" y="371754"/>
                  </a:lnTo>
                  <a:lnTo>
                    <a:pt x="1314170" y="209270"/>
                  </a:lnTo>
                  <a:close/>
                </a:path>
                <a:path w="1856739" h="1209040">
                  <a:moveTo>
                    <a:pt x="1856524" y="0"/>
                  </a:moveTo>
                  <a:lnTo>
                    <a:pt x="0" y="0"/>
                  </a:lnTo>
                  <a:lnTo>
                    <a:pt x="0" y="162496"/>
                  </a:lnTo>
                  <a:lnTo>
                    <a:pt x="1856524" y="162496"/>
                  </a:lnTo>
                  <a:lnTo>
                    <a:pt x="1856524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948112" y="5091112"/>
              <a:ext cx="1514475" cy="1905000"/>
            </a:xfrm>
            <a:custGeom>
              <a:avLst/>
              <a:gdLst/>
              <a:ahLst/>
              <a:cxnLst/>
              <a:rect l="l" t="t" r="r" b="b"/>
              <a:pathLst>
                <a:path w="1514475" h="1905000">
                  <a:moveTo>
                    <a:pt x="1403230" y="1904999"/>
                  </a:moveTo>
                  <a:lnTo>
                    <a:pt x="111244" y="1904999"/>
                  </a:lnTo>
                  <a:lnTo>
                    <a:pt x="103502" y="1904237"/>
                  </a:lnTo>
                  <a:lnTo>
                    <a:pt x="66276" y="1892944"/>
                  </a:lnTo>
                  <a:lnTo>
                    <a:pt x="29344" y="1864599"/>
                  </a:lnTo>
                  <a:lnTo>
                    <a:pt x="6071" y="1824277"/>
                  </a:lnTo>
                  <a:lnTo>
                    <a:pt x="0" y="1793755"/>
                  </a:lnTo>
                  <a:lnTo>
                    <a:pt x="0" y="1785937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1403230" y="0"/>
                  </a:lnTo>
                  <a:lnTo>
                    <a:pt x="1448198" y="12054"/>
                  </a:lnTo>
                  <a:lnTo>
                    <a:pt x="1485130" y="40400"/>
                  </a:lnTo>
                  <a:lnTo>
                    <a:pt x="1508403" y="80721"/>
                  </a:lnTo>
                  <a:lnTo>
                    <a:pt x="1514474" y="111244"/>
                  </a:lnTo>
                  <a:lnTo>
                    <a:pt x="1514474" y="1793755"/>
                  </a:lnTo>
                  <a:lnTo>
                    <a:pt x="1502419" y="1838723"/>
                  </a:lnTo>
                  <a:lnTo>
                    <a:pt x="1474074" y="1875655"/>
                  </a:lnTo>
                  <a:lnTo>
                    <a:pt x="1433752" y="1898928"/>
                  </a:lnTo>
                  <a:lnTo>
                    <a:pt x="1410972" y="1904237"/>
                  </a:lnTo>
                  <a:lnTo>
                    <a:pt x="1403230" y="1904999"/>
                  </a:lnTo>
                  <a:close/>
                </a:path>
              </a:pathLst>
            </a:custGeom>
            <a:solidFill>
              <a:srgbClr val="E66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948112" y="5091112"/>
              <a:ext cx="1514475" cy="1905000"/>
            </a:xfrm>
            <a:custGeom>
              <a:avLst/>
              <a:gdLst/>
              <a:ahLst/>
              <a:cxnLst/>
              <a:rect l="l" t="t" r="r" b="b"/>
              <a:pathLst>
                <a:path w="1514475" h="1905000">
                  <a:moveTo>
                    <a:pt x="0" y="1785937"/>
                  </a:moveTo>
                  <a:lnTo>
                    <a:pt x="0" y="119062"/>
                  </a:lnTo>
                  <a:lnTo>
                    <a:pt x="0" y="111244"/>
                  </a:lnTo>
                  <a:lnTo>
                    <a:pt x="762" y="103502"/>
                  </a:lnTo>
                  <a:lnTo>
                    <a:pt x="2287" y="95834"/>
                  </a:lnTo>
                  <a:lnTo>
                    <a:pt x="3812" y="88167"/>
                  </a:lnTo>
                  <a:lnTo>
                    <a:pt x="6071" y="80721"/>
                  </a:lnTo>
                  <a:lnTo>
                    <a:pt x="9063" y="73499"/>
                  </a:lnTo>
                  <a:lnTo>
                    <a:pt x="12054" y="66276"/>
                  </a:lnTo>
                  <a:lnTo>
                    <a:pt x="15722" y="59415"/>
                  </a:lnTo>
                  <a:lnTo>
                    <a:pt x="20065" y="52914"/>
                  </a:lnTo>
                  <a:lnTo>
                    <a:pt x="24408" y="46414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4" y="24408"/>
                  </a:lnTo>
                  <a:lnTo>
                    <a:pt x="52914" y="20065"/>
                  </a:lnTo>
                  <a:lnTo>
                    <a:pt x="59415" y="15722"/>
                  </a:lnTo>
                  <a:lnTo>
                    <a:pt x="66276" y="12054"/>
                  </a:lnTo>
                  <a:lnTo>
                    <a:pt x="73499" y="9063"/>
                  </a:lnTo>
                  <a:lnTo>
                    <a:pt x="80721" y="6071"/>
                  </a:lnTo>
                  <a:lnTo>
                    <a:pt x="88167" y="3812"/>
                  </a:lnTo>
                  <a:lnTo>
                    <a:pt x="95834" y="2287"/>
                  </a:lnTo>
                  <a:lnTo>
                    <a:pt x="103502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1395412" y="0"/>
                  </a:lnTo>
                  <a:lnTo>
                    <a:pt x="1403230" y="0"/>
                  </a:lnTo>
                  <a:lnTo>
                    <a:pt x="1410972" y="762"/>
                  </a:lnTo>
                  <a:lnTo>
                    <a:pt x="1418640" y="2287"/>
                  </a:lnTo>
                  <a:lnTo>
                    <a:pt x="1426307" y="3812"/>
                  </a:lnTo>
                  <a:lnTo>
                    <a:pt x="1433752" y="6071"/>
                  </a:lnTo>
                  <a:lnTo>
                    <a:pt x="1468060" y="24408"/>
                  </a:lnTo>
                  <a:lnTo>
                    <a:pt x="1479602" y="34872"/>
                  </a:lnTo>
                  <a:lnTo>
                    <a:pt x="1485130" y="40400"/>
                  </a:lnTo>
                  <a:lnTo>
                    <a:pt x="1490065" y="46414"/>
                  </a:lnTo>
                  <a:lnTo>
                    <a:pt x="1494409" y="52914"/>
                  </a:lnTo>
                  <a:lnTo>
                    <a:pt x="1498752" y="59415"/>
                  </a:lnTo>
                  <a:lnTo>
                    <a:pt x="1502419" y="66276"/>
                  </a:lnTo>
                  <a:lnTo>
                    <a:pt x="1505411" y="73499"/>
                  </a:lnTo>
                  <a:lnTo>
                    <a:pt x="1508403" y="80721"/>
                  </a:lnTo>
                  <a:lnTo>
                    <a:pt x="1510661" y="88167"/>
                  </a:lnTo>
                  <a:lnTo>
                    <a:pt x="1512186" y="95834"/>
                  </a:lnTo>
                  <a:lnTo>
                    <a:pt x="1513712" y="103502"/>
                  </a:lnTo>
                  <a:lnTo>
                    <a:pt x="1514474" y="111244"/>
                  </a:lnTo>
                  <a:lnTo>
                    <a:pt x="1514474" y="119062"/>
                  </a:lnTo>
                  <a:lnTo>
                    <a:pt x="1514474" y="1785937"/>
                  </a:lnTo>
                  <a:lnTo>
                    <a:pt x="1514474" y="1793755"/>
                  </a:lnTo>
                  <a:lnTo>
                    <a:pt x="1513712" y="1801497"/>
                  </a:lnTo>
                  <a:lnTo>
                    <a:pt x="1512186" y="1809165"/>
                  </a:lnTo>
                  <a:lnTo>
                    <a:pt x="1510661" y="1816832"/>
                  </a:lnTo>
                  <a:lnTo>
                    <a:pt x="1508403" y="1824277"/>
                  </a:lnTo>
                  <a:lnTo>
                    <a:pt x="1505411" y="1831500"/>
                  </a:lnTo>
                  <a:lnTo>
                    <a:pt x="1502419" y="1838723"/>
                  </a:lnTo>
                  <a:lnTo>
                    <a:pt x="1498752" y="1845584"/>
                  </a:lnTo>
                  <a:lnTo>
                    <a:pt x="1494409" y="1852084"/>
                  </a:lnTo>
                  <a:lnTo>
                    <a:pt x="1490065" y="1858584"/>
                  </a:lnTo>
                  <a:lnTo>
                    <a:pt x="1461559" y="1884933"/>
                  </a:lnTo>
                  <a:lnTo>
                    <a:pt x="1426307" y="1901186"/>
                  </a:lnTo>
                  <a:lnTo>
                    <a:pt x="1418640" y="1902712"/>
                  </a:lnTo>
                  <a:lnTo>
                    <a:pt x="1410972" y="1904237"/>
                  </a:lnTo>
                  <a:lnTo>
                    <a:pt x="1403230" y="1904999"/>
                  </a:lnTo>
                  <a:lnTo>
                    <a:pt x="1395412" y="1904999"/>
                  </a:lnTo>
                  <a:lnTo>
                    <a:pt x="119062" y="1904999"/>
                  </a:lnTo>
                  <a:lnTo>
                    <a:pt x="111244" y="1904999"/>
                  </a:lnTo>
                  <a:lnTo>
                    <a:pt x="103502" y="1904237"/>
                  </a:lnTo>
                  <a:lnTo>
                    <a:pt x="95834" y="1902712"/>
                  </a:lnTo>
                  <a:lnTo>
                    <a:pt x="88167" y="1901186"/>
                  </a:lnTo>
                  <a:lnTo>
                    <a:pt x="80721" y="1898928"/>
                  </a:lnTo>
                  <a:lnTo>
                    <a:pt x="73499" y="1895936"/>
                  </a:lnTo>
                  <a:lnTo>
                    <a:pt x="66276" y="1892944"/>
                  </a:lnTo>
                  <a:lnTo>
                    <a:pt x="59415" y="1889277"/>
                  </a:lnTo>
                  <a:lnTo>
                    <a:pt x="52914" y="1884933"/>
                  </a:lnTo>
                  <a:lnTo>
                    <a:pt x="46414" y="1880590"/>
                  </a:lnTo>
                  <a:lnTo>
                    <a:pt x="40400" y="1875655"/>
                  </a:lnTo>
                  <a:lnTo>
                    <a:pt x="34872" y="1870127"/>
                  </a:lnTo>
                  <a:lnTo>
                    <a:pt x="29344" y="1864599"/>
                  </a:lnTo>
                  <a:lnTo>
                    <a:pt x="24408" y="1858584"/>
                  </a:lnTo>
                  <a:lnTo>
                    <a:pt x="20065" y="1852084"/>
                  </a:lnTo>
                  <a:lnTo>
                    <a:pt x="15722" y="1845584"/>
                  </a:lnTo>
                  <a:lnTo>
                    <a:pt x="12054" y="1838723"/>
                  </a:lnTo>
                  <a:lnTo>
                    <a:pt x="9063" y="1831500"/>
                  </a:lnTo>
                  <a:lnTo>
                    <a:pt x="6071" y="1824277"/>
                  </a:lnTo>
                  <a:lnTo>
                    <a:pt x="3812" y="1816832"/>
                  </a:lnTo>
                  <a:lnTo>
                    <a:pt x="2287" y="1809165"/>
                  </a:lnTo>
                  <a:lnTo>
                    <a:pt x="762" y="1801497"/>
                  </a:lnTo>
                  <a:lnTo>
                    <a:pt x="0" y="1793755"/>
                  </a:lnTo>
                  <a:lnTo>
                    <a:pt x="0" y="17859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952862" y="5095874"/>
              <a:ext cx="1504950" cy="323850"/>
            </a:xfrm>
            <a:custGeom>
              <a:avLst/>
              <a:gdLst/>
              <a:ahLst/>
              <a:cxnLst/>
              <a:rect l="l" t="t" r="r" b="b"/>
              <a:pathLst>
                <a:path w="1504950" h="323850">
                  <a:moveTo>
                    <a:pt x="1504950" y="114300"/>
                  </a:moveTo>
                  <a:lnTo>
                    <a:pt x="1496250" y="70561"/>
                  </a:lnTo>
                  <a:lnTo>
                    <a:pt x="1471472" y="33489"/>
                  </a:lnTo>
                  <a:lnTo>
                    <a:pt x="1434401" y="8712"/>
                  </a:lnTo>
                  <a:lnTo>
                    <a:pt x="1390650" y="0"/>
                  </a:lnTo>
                  <a:lnTo>
                    <a:pt x="114300" y="0"/>
                  </a:lnTo>
                  <a:lnTo>
                    <a:pt x="70561" y="8712"/>
                  </a:lnTo>
                  <a:lnTo>
                    <a:pt x="33477" y="33489"/>
                  </a:lnTo>
                  <a:lnTo>
                    <a:pt x="8712" y="70561"/>
                  </a:lnTo>
                  <a:lnTo>
                    <a:pt x="0" y="114300"/>
                  </a:lnTo>
                  <a:lnTo>
                    <a:pt x="0" y="323850"/>
                  </a:lnTo>
                  <a:lnTo>
                    <a:pt x="85725" y="323850"/>
                  </a:lnTo>
                  <a:lnTo>
                    <a:pt x="1419225" y="323850"/>
                  </a:lnTo>
                  <a:lnTo>
                    <a:pt x="1504950" y="323850"/>
                  </a:lnTo>
                  <a:lnTo>
                    <a:pt x="1504950" y="114300"/>
                  </a:lnTo>
                  <a:close/>
                </a:path>
              </a:pathLst>
            </a:custGeom>
            <a:solidFill>
              <a:srgbClr val="C7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4283223" y="5134038"/>
            <a:ext cx="863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UNDER</a:t>
            </a:r>
            <a:r>
              <a:rPr dirty="0" sz="1400" spc="-4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25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4301119" y="5712342"/>
            <a:ext cx="808990" cy="909319"/>
            <a:chOff x="4301119" y="5712342"/>
            <a:chExt cx="808990" cy="909319"/>
          </a:xfrm>
        </p:grpSpPr>
        <p:sp>
          <p:nvSpPr>
            <p:cNvPr id="86" name="object 86" descr=""/>
            <p:cNvSpPr/>
            <p:nvPr/>
          </p:nvSpPr>
          <p:spPr>
            <a:xfrm>
              <a:off x="4402476" y="5949848"/>
              <a:ext cx="707390" cy="618490"/>
            </a:xfrm>
            <a:custGeom>
              <a:avLst/>
              <a:gdLst/>
              <a:ahLst/>
              <a:cxnLst/>
              <a:rect l="l" t="t" r="r" b="b"/>
              <a:pathLst>
                <a:path w="707389" h="618490">
                  <a:moveTo>
                    <a:pt x="308282" y="618402"/>
                  </a:moveTo>
                  <a:lnTo>
                    <a:pt x="261358" y="616301"/>
                  </a:lnTo>
                  <a:lnTo>
                    <a:pt x="214994" y="608770"/>
                  </a:lnTo>
                  <a:lnTo>
                    <a:pt x="169821" y="595914"/>
                  </a:lnTo>
                  <a:lnTo>
                    <a:pt x="126444" y="577905"/>
                  </a:lnTo>
                  <a:lnTo>
                    <a:pt x="85445" y="554983"/>
                  </a:lnTo>
                  <a:lnTo>
                    <a:pt x="47382" y="527460"/>
                  </a:lnTo>
                  <a:lnTo>
                    <a:pt x="12772" y="495711"/>
                  </a:lnTo>
                  <a:lnTo>
                    <a:pt x="0" y="481920"/>
                  </a:lnTo>
                  <a:lnTo>
                    <a:pt x="121149" y="374836"/>
                  </a:lnTo>
                  <a:lnTo>
                    <a:pt x="128820" y="383119"/>
                  </a:lnTo>
                  <a:lnTo>
                    <a:pt x="136851" y="391020"/>
                  </a:lnTo>
                  <a:lnTo>
                    <a:pt x="172415" y="418675"/>
                  </a:lnTo>
                  <a:lnTo>
                    <a:pt x="212481" y="439275"/>
                  </a:lnTo>
                  <a:lnTo>
                    <a:pt x="255665" y="452110"/>
                  </a:lnTo>
                  <a:lnTo>
                    <a:pt x="300478" y="456737"/>
                  </a:lnTo>
                  <a:lnTo>
                    <a:pt x="311742" y="456585"/>
                  </a:lnTo>
                  <a:lnTo>
                    <a:pt x="356416" y="450764"/>
                  </a:lnTo>
                  <a:lnTo>
                    <a:pt x="399241" y="436780"/>
                  </a:lnTo>
                  <a:lnTo>
                    <a:pt x="438742" y="415118"/>
                  </a:lnTo>
                  <a:lnTo>
                    <a:pt x="473556" y="386524"/>
                  </a:lnTo>
                  <a:lnTo>
                    <a:pt x="502480" y="351984"/>
                  </a:lnTo>
                  <a:lnTo>
                    <a:pt x="524517" y="312691"/>
                  </a:lnTo>
                  <a:lnTo>
                    <a:pt x="538908" y="270000"/>
                  </a:lnTo>
                  <a:lnTo>
                    <a:pt x="545154" y="225385"/>
                  </a:lnTo>
                  <a:lnTo>
                    <a:pt x="545410" y="214097"/>
                  </a:lnTo>
                  <a:lnTo>
                    <a:pt x="545144" y="202810"/>
                  </a:lnTo>
                  <a:lnTo>
                    <a:pt x="538856" y="158200"/>
                  </a:lnTo>
                  <a:lnTo>
                    <a:pt x="524427" y="115522"/>
                  </a:lnTo>
                  <a:lnTo>
                    <a:pt x="508556" y="85683"/>
                  </a:lnTo>
                  <a:lnTo>
                    <a:pt x="645679" y="0"/>
                  </a:lnTo>
                  <a:lnTo>
                    <a:pt x="668214" y="41213"/>
                  </a:lnTo>
                  <a:lnTo>
                    <a:pt x="685814" y="84757"/>
                  </a:lnTo>
                  <a:lnTo>
                    <a:pt x="698244" y="130049"/>
                  </a:lnTo>
                  <a:lnTo>
                    <a:pt x="705338" y="176481"/>
                  </a:lnTo>
                  <a:lnTo>
                    <a:pt x="707102" y="214023"/>
                  </a:lnTo>
                  <a:lnTo>
                    <a:pt x="706997" y="223424"/>
                  </a:lnTo>
                  <a:lnTo>
                    <a:pt x="703201" y="270237"/>
                  </a:lnTo>
                  <a:lnTo>
                    <a:pt x="694000" y="316293"/>
                  </a:lnTo>
                  <a:lnTo>
                    <a:pt x="679517" y="360976"/>
                  </a:lnTo>
                  <a:lnTo>
                    <a:pt x="659948" y="403678"/>
                  </a:lnTo>
                  <a:lnTo>
                    <a:pt x="635561" y="443817"/>
                  </a:lnTo>
                  <a:lnTo>
                    <a:pt x="606683" y="480856"/>
                  </a:lnTo>
                  <a:lnTo>
                    <a:pt x="573700" y="514299"/>
                  </a:lnTo>
                  <a:lnTo>
                    <a:pt x="537060" y="543690"/>
                  </a:lnTo>
                  <a:lnTo>
                    <a:pt x="497262" y="568630"/>
                  </a:lnTo>
                  <a:lnTo>
                    <a:pt x="454840" y="588785"/>
                  </a:lnTo>
                  <a:lnTo>
                    <a:pt x="410361" y="603885"/>
                  </a:lnTo>
                  <a:lnTo>
                    <a:pt x="364432" y="613723"/>
                  </a:lnTo>
                  <a:lnTo>
                    <a:pt x="317676" y="618167"/>
                  </a:lnTo>
                  <a:lnTo>
                    <a:pt x="308282" y="61840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301119" y="5759831"/>
              <a:ext cx="747395" cy="672465"/>
            </a:xfrm>
            <a:custGeom>
              <a:avLst/>
              <a:gdLst/>
              <a:ahLst/>
              <a:cxnLst/>
              <a:rect l="l" t="t" r="r" b="b"/>
              <a:pathLst>
                <a:path w="747395" h="672464">
                  <a:moveTo>
                    <a:pt x="101356" y="671937"/>
                  </a:moveTo>
                  <a:lnTo>
                    <a:pt x="75355" y="639265"/>
                  </a:lnTo>
                  <a:lnTo>
                    <a:pt x="52864" y="604085"/>
                  </a:lnTo>
                  <a:lnTo>
                    <a:pt x="34121" y="566773"/>
                  </a:lnTo>
                  <a:lnTo>
                    <a:pt x="19328" y="527726"/>
                  </a:lnTo>
                  <a:lnTo>
                    <a:pt x="8641" y="487361"/>
                  </a:lnTo>
                  <a:lnTo>
                    <a:pt x="2175" y="446109"/>
                  </a:lnTo>
                  <a:lnTo>
                    <a:pt x="0" y="404411"/>
                  </a:lnTo>
                  <a:lnTo>
                    <a:pt x="129" y="393965"/>
                  </a:lnTo>
                  <a:lnTo>
                    <a:pt x="3344" y="352334"/>
                  </a:lnTo>
                  <a:lnTo>
                    <a:pt x="10836" y="311256"/>
                  </a:lnTo>
                  <a:lnTo>
                    <a:pt x="22525" y="271170"/>
                  </a:lnTo>
                  <a:lnTo>
                    <a:pt x="38287" y="232504"/>
                  </a:lnTo>
                  <a:lnTo>
                    <a:pt x="57954" y="195670"/>
                  </a:lnTo>
                  <a:lnTo>
                    <a:pt x="81315" y="161062"/>
                  </a:lnTo>
                  <a:lnTo>
                    <a:pt x="108122" y="129048"/>
                  </a:lnTo>
                  <a:lnTo>
                    <a:pt x="138089" y="99970"/>
                  </a:lnTo>
                  <a:lnTo>
                    <a:pt x="170895" y="74139"/>
                  </a:lnTo>
                  <a:lnTo>
                    <a:pt x="206191" y="51829"/>
                  </a:lnTo>
                  <a:lnTo>
                    <a:pt x="243600" y="33280"/>
                  </a:lnTo>
                  <a:lnTo>
                    <a:pt x="282723" y="18689"/>
                  </a:lnTo>
                  <a:lnTo>
                    <a:pt x="323142" y="8211"/>
                  </a:lnTo>
                  <a:lnTo>
                    <a:pt x="364427" y="1959"/>
                  </a:lnTo>
                  <a:lnTo>
                    <a:pt x="406136" y="0"/>
                  </a:lnTo>
                  <a:lnTo>
                    <a:pt x="416574" y="183"/>
                  </a:lnTo>
                  <a:lnTo>
                    <a:pt x="458188" y="3612"/>
                  </a:lnTo>
                  <a:lnTo>
                    <a:pt x="499227" y="11316"/>
                  </a:lnTo>
                  <a:lnTo>
                    <a:pt x="539252" y="23212"/>
                  </a:lnTo>
                  <a:lnTo>
                    <a:pt x="577836" y="39173"/>
                  </a:lnTo>
                  <a:lnTo>
                    <a:pt x="614568" y="59030"/>
                  </a:lnTo>
                  <a:lnTo>
                    <a:pt x="649055" y="82570"/>
                  </a:lnTo>
                  <a:lnTo>
                    <a:pt x="680931" y="109541"/>
                  </a:lnTo>
                  <a:lnTo>
                    <a:pt x="709853" y="139658"/>
                  </a:lnTo>
                  <a:lnTo>
                    <a:pt x="735515" y="172597"/>
                  </a:lnTo>
                  <a:lnTo>
                    <a:pt x="747036" y="190016"/>
                  </a:lnTo>
                  <a:lnTo>
                    <a:pt x="609913" y="275700"/>
                  </a:lnTo>
                  <a:lnTo>
                    <a:pt x="605482" y="268608"/>
                  </a:lnTo>
                  <a:lnTo>
                    <a:pt x="600697" y="261764"/>
                  </a:lnTo>
                  <a:lnTo>
                    <a:pt x="573368" y="230195"/>
                  </a:lnTo>
                  <a:lnTo>
                    <a:pt x="534054" y="199189"/>
                  </a:lnTo>
                  <a:lnTo>
                    <a:pt x="489215" y="176910"/>
                  </a:lnTo>
                  <a:lnTo>
                    <a:pt x="440757" y="164308"/>
                  </a:lnTo>
                  <a:lnTo>
                    <a:pt x="407466" y="161565"/>
                  </a:lnTo>
                  <a:lnTo>
                    <a:pt x="390745" y="161918"/>
                  </a:lnTo>
                  <a:lnTo>
                    <a:pt x="341307" y="169842"/>
                  </a:lnTo>
                  <a:lnTo>
                    <a:pt x="294547" y="187743"/>
                  </a:lnTo>
                  <a:lnTo>
                    <a:pt x="252456" y="214859"/>
                  </a:lnTo>
                  <a:lnTo>
                    <a:pt x="216826" y="250036"/>
                  </a:lnTo>
                  <a:lnTo>
                    <a:pt x="189172" y="291776"/>
                  </a:lnTo>
                  <a:lnTo>
                    <a:pt x="170673" y="338302"/>
                  </a:lnTo>
                  <a:lnTo>
                    <a:pt x="162115" y="387634"/>
                  </a:lnTo>
                  <a:lnTo>
                    <a:pt x="161688" y="395975"/>
                  </a:lnTo>
                  <a:lnTo>
                    <a:pt x="161695" y="412699"/>
                  </a:lnTo>
                  <a:lnTo>
                    <a:pt x="168596" y="462290"/>
                  </a:lnTo>
                  <a:lnTo>
                    <a:pt x="185527" y="509410"/>
                  </a:lnTo>
                  <a:lnTo>
                    <a:pt x="211767" y="552053"/>
                  </a:lnTo>
                  <a:lnTo>
                    <a:pt x="222506" y="564852"/>
                  </a:lnTo>
                  <a:lnTo>
                    <a:pt x="101356" y="671937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544345" y="5717105"/>
              <a:ext cx="359410" cy="899794"/>
            </a:xfrm>
            <a:custGeom>
              <a:avLst/>
              <a:gdLst/>
              <a:ahLst/>
              <a:cxnLst/>
              <a:rect l="l" t="t" r="r" b="b"/>
              <a:pathLst>
                <a:path w="359410" h="899795">
                  <a:moveTo>
                    <a:pt x="118451" y="859096"/>
                  </a:moveTo>
                  <a:lnTo>
                    <a:pt x="114299" y="899305"/>
                  </a:lnTo>
                  <a:lnTo>
                    <a:pt x="0" y="899305"/>
                  </a:lnTo>
                </a:path>
                <a:path w="359410" h="899795">
                  <a:moveTo>
                    <a:pt x="237446" y="39729"/>
                  </a:moveTo>
                  <a:lnTo>
                    <a:pt x="244904" y="0"/>
                  </a:lnTo>
                  <a:lnTo>
                    <a:pt x="359203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4092454" y="6455842"/>
            <a:ext cx="426720" cy="3111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65"/>
              </a:spcBef>
            </a:pPr>
            <a:r>
              <a:rPr dirty="0" sz="800" spc="-25">
                <a:solidFill>
                  <a:srgbClr val="FFFFFF"/>
                </a:solidFill>
                <a:latin typeface="Segoe UI Semibold"/>
                <a:cs typeface="Segoe UI Semibold"/>
              </a:rPr>
              <a:t>18</a:t>
            </a:r>
            <a:endParaRPr sz="800">
              <a:latin typeface="Segoe UI Semibold"/>
              <a:cs typeface="Segoe UI Semibold"/>
            </a:endParaRPr>
          </a:p>
          <a:p>
            <a:pPr algn="r" marR="5080">
              <a:lnSpc>
                <a:spcPct val="100000"/>
              </a:lnSpc>
              <a:spcBef>
                <a:spcPts val="165"/>
              </a:spcBef>
            </a:pPr>
            <a:r>
              <a:rPr dirty="0" sz="800" spc="-10">
                <a:solidFill>
                  <a:srgbClr val="FFFFFF"/>
                </a:solidFill>
                <a:latin typeface="Segoe UI Semibold"/>
                <a:cs typeface="Segoe UI Semibold"/>
              </a:rPr>
              <a:t>(47.37%)</a:t>
            </a:r>
            <a:endParaRPr sz="800">
              <a:latin typeface="Segoe UI Semibold"/>
              <a:cs typeface="Segoe UI Semibold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928949" y="5556536"/>
            <a:ext cx="428625" cy="3111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800" spc="-25">
                <a:solidFill>
                  <a:srgbClr val="FFFFFF"/>
                </a:solidFill>
                <a:latin typeface="Segoe UI Semibold"/>
                <a:cs typeface="Segoe UI Semibold"/>
              </a:rPr>
              <a:t>20</a:t>
            </a:r>
            <a:endParaRPr sz="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800" spc="-10">
                <a:solidFill>
                  <a:srgbClr val="FFFFFF"/>
                </a:solidFill>
                <a:latin typeface="Segoe UI Semibold"/>
                <a:cs typeface="Segoe UI Semibold"/>
              </a:rPr>
              <a:t>(52.63%)</a:t>
            </a:r>
            <a:endParaRPr sz="800">
              <a:latin typeface="Segoe UI Semibold"/>
              <a:cs typeface="Segoe UI Semibold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3943350" y="4800599"/>
            <a:ext cx="8020050" cy="285750"/>
            <a:chOff x="3943350" y="4800599"/>
            <a:chExt cx="8020050" cy="285750"/>
          </a:xfrm>
        </p:grpSpPr>
        <p:sp>
          <p:nvSpPr>
            <p:cNvPr id="92" name="object 92" descr=""/>
            <p:cNvSpPr/>
            <p:nvPr/>
          </p:nvSpPr>
          <p:spPr>
            <a:xfrm>
              <a:off x="3948112" y="4805362"/>
              <a:ext cx="8010525" cy="276225"/>
            </a:xfrm>
            <a:custGeom>
              <a:avLst/>
              <a:gdLst/>
              <a:ahLst/>
              <a:cxnLst/>
              <a:rect l="l" t="t" r="r" b="b"/>
              <a:pathLst>
                <a:path w="8010525" h="276225">
                  <a:moveTo>
                    <a:pt x="0" y="157162"/>
                  </a:moveTo>
                  <a:lnTo>
                    <a:pt x="0" y="119062"/>
                  </a:lnTo>
                  <a:lnTo>
                    <a:pt x="0" y="111244"/>
                  </a:lnTo>
                  <a:lnTo>
                    <a:pt x="762" y="103502"/>
                  </a:lnTo>
                  <a:lnTo>
                    <a:pt x="2287" y="95834"/>
                  </a:lnTo>
                  <a:lnTo>
                    <a:pt x="3812" y="88167"/>
                  </a:lnTo>
                  <a:lnTo>
                    <a:pt x="6071" y="80721"/>
                  </a:lnTo>
                  <a:lnTo>
                    <a:pt x="9063" y="73499"/>
                  </a:lnTo>
                  <a:lnTo>
                    <a:pt x="12054" y="66276"/>
                  </a:lnTo>
                  <a:lnTo>
                    <a:pt x="15722" y="59415"/>
                  </a:lnTo>
                  <a:lnTo>
                    <a:pt x="20065" y="52914"/>
                  </a:lnTo>
                  <a:lnTo>
                    <a:pt x="24408" y="46414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4" y="24408"/>
                  </a:lnTo>
                  <a:lnTo>
                    <a:pt x="52914" y="20065"/>
                  </a:lnTo>
                  <a:lnTo>
                    <a:pt x="59415" y="15722"/>
                  </a:lnTo>
                  <a:lnTo>
                    <a:pt x="66276" y="12054"/>
                  </a:lnTo>
                  <a:lnTo>
                    <a:pt x="73499" y="9063"/>
                  </a:lnTo>
                  <a:lnTo>
                    <a:pt x="80721" y="6071"/>
                  </a:lnTo>
                  <a:lnTo>
                    <a:pt x="88167" y="3812"/>
                  </a:lnTo>
                  <a:lnTo>
                    <a:pt x="95834" y="2287"/>
                  </a:lnTo>
                  <a:lnTo>
                    <a:pt x="103502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7891461" y="0"/>
                  </a:lnTo>
                  <a:lnTo>
                    <a:pt x="7899279" y="0"/>
                  </a:lnTo>
                  <a:lnTo>
                    <a:pt x="7907021" y="762"/>
                  </a:lnTo>
                  <a:lnTo>
                    <a:pt x="7944245" y="12054"/>
                  </a:lnTo>
                  <a:lnTo>
                    <a:pt x="7975650" y="34872"/>
                  </a:lnTo>
                  <a:lnTo>
                    <a:pt x="7998468" y="66276"/>
                  </a:lnTo>
                  <a:lnTo>
                    <a:pt x="8001459" y="73499"/>
                  </a:lnTo>
                  <a:lnTo>
                    <a:pt x="8004451" y="80721"/>
                  </a:lnTo>
                  <a:lnTo>
                    <a:pt x="8006710" y="88167"/>
                  </a:lnTo>
                  <a:lnTo>
                    <a:pt x="8008235" y="95834"/>
                  </a:lnTo>
                  <a:lnTo>
                    <a:pt x="8009761" y="103502"/>
                  </a:lnTo>
                  <a:lnTo>
                    <a:pt x="8010523" y="111244"/>
                  </a:lnTo>
                  <a:lnTo>
                    <a:pt x="8010524" y="119062"/>
                  </a:lnTo>
                  <a:lnTo>
                    <a:pt x="8010524" y="157162"/>
                  </a:lnTo>
                  <a:lnTo>
                    <a:pt x="8010523" y="164980"/>
                  </a:lnTo>
                  <a:lnTo>
                    <a:pt x="8009761" y="172722"/>
                  </a:lnTo>
                  <a:lnTo>
                    <a:pt x="8008235" y="180390"/>
                  </a:lnTo>
                  <a:lnTo>
                    <a:pt x="8006710" y="188057"/>
                  </a:lnTo>
                  <a:lnTo>
                    <a:pt x="7990457" y="223310"/>
                  </a:lnTo>
                  <a:lnTo>
                    <a:pt x="7986113" y="229810"/>
                  </a:lnTo>
                  <a:lnTo>
                    <a:pt x="7957607" y="256159"/>
                  </a:lnTo>
                  <a:lnTo>
                    <a:pt x="7922356" y="272412"/>
                  </a:lnTo>
                  <a:lnTo>
                    <a:pt x="7899279" y="276224"/>
                  </a:lnTo>
                  <a:lnTo>
                    <a:pt x="7891461" y="276224"/>
                  </a:lnTo>
                  <a:lnTo>
                    <a:pt x="119062" y="276224"/>
                  </a:lnTo>
                  <a:lnTo>
                    <a:pt x="111244" y="276224"/>
                  </a:lnTo>
                  <a:lnTo>
                    <a:pt x="103502" y="275462"/>
                  </a:lnTo>
                  <a:lnTo>
                    <a:pt x="95834" y="273937"/>
                  </a:lnTo>
                  <a:lnTo>
                    <a:pt x="88167" y="272412"/>
                  </a:lnTo>
                  <a:lnTo>
                    <a:pt x="80721" y="270153"/>
                  </a:lnTo>
                  <a:lnTo>
                    <a:pt x="73499" y="267161"/>
                  </a:lnTo>
                  <a:lnTo>
                    <a:pt x="66276" y="264170"/>
                  </a:lnTo>
                  <a:lnTo>
                    <a:pt x="59415" y="260502"/>
                  </a:lnTo>
                  <a:lnTo>
                    <a:pt x="52914" y="256159"/>
                  </a:lnTo>
                  <a:lnTo>
                    <a:pt x="46414" y="251815"/>
                  </a:lnTo>
                  <a:lnTo>
                    <a:pt x="40400" y="246880"/>
                  </a:lnTo>
                  <a:lnTo>
                    <a:pt x="34872" y="241352"/>
                  </a:lnTo>
                  <a:lnTo>
                    <a:pt x="29344" y="235824"/>
                  </a:lnTo>
                  <a:lnTo>
                    <a:pt x="24408" y="229810"/>
                  </a:lnTo>
                  <a:lnTo>
                    <a:pt x="20065" y="223310"/>
                  </a:lnTo>
                  <a:lnTo>
                    <a:pt x="15722" y="216809"/>
                  </a:lnTo>
                  <a:lnTo>
                    <a:pt x="2287" y="180390"/>
                  </a:lnTo>
                  <a:lnTo>
                    <a:pt x="0" y="164980"/>
                  </a:lnTo>
                  <a:lnTo>
                    <a:pt x="0" y="157162"/>
                  </a:lnTo>
                  <a:close/>
                </a:path>
              </a:pathLst>
            </a:custGeom>
            <a:ln w="9524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952862" y="4810124"/>
              <a:ext cx="8001000" cy="266700"/>
            </a:xfrm>
            <a:custGeom>
              <a:avLst/>
              <a:gdLst/>
              <a:ahLst/>
              <a:cxnLst/>
              <a:rect l="l" t="t" r="r" b="b"/>
              <a:pathLst>
                <a:path w="8001000" h="266700">
                  <a:moveTo>
                    <a:pt x="8001000" y="114300"/>
                  </a:moveTo>
                  <a:lnTo>
                    <a:pt x="7992300" y="70561"/>
                  </a:lnTo>
                  <a:lnTo>
                    <a:pt x="7967523" y="33489"/>
                  </a:lnTo>
                  <a:lnTo>
                    <a:pt x="7930439" y="8712"/>
                  </a:lnTo>
                  <a:lnTo>
                    <a:pt x="7886700" y="0"/>
                  </a:lnTo>
                  <a:lnTo>
                    <a:pt x="114300" y="0"/>
                  </a:lnTo>
                  <a:lnTo>
                    <a:pt x="70561" y="8712"/>
                  </a:lnTo>
                  <a:lnTo>
                    <a:pt x="33477" y="33489"/>
                  </a:lnTo>
                  <a:lnTo>
                    <a:pt x="8712" y="70561"/>
                  </a:lnTo>
                  <a:lnTo>
                    <a:pt x="0" y="114300"/>
                  </a:lnTo>
                  <a:lnTo>
                    <a:pt x="0" y="152400"/>
                  </a:lnTo>
                  <a:lnTo>
                    <a:pt x="8712" y="196151"/>
                  </a:lnTo>
                  <a:lnTo>
                    <a:pt x="33477" y="233222"/>
                  </a:lnTo>
                  <a:lnTo>
                    <a:pt x="70561" y="258000"/>
                  </a:lnTo>
                  <a:lnTo>
                    <a:pt x="114300" y="266700"/>
                  </a:lnTo>
                  <a:lnTo>
                    <a:pt x="7886700" y="266700"/>
                  </a:lnTo>
                  <a:lnTo>
                    <a:pt x="7897965" y="266166"/>
                  </a:lnTo>
                  <a:lnTo>
                    <a:pt x="7909001" y="264528"/>
                  </a:lnTo>
                  <a:lnTo>
                    <a:pt x="7915275" y="262953"/>
                  </a:lnTo>
                  <a:lnTo>
                    <a:pt x="7919834" y="261810"/>
                  </a:lnTo>
                  <a:lnTo>
                    <a:pt x="7959179" y="240804"/>
                  </a:lnTo>
                  <a:lnTo>
                    <a:pt x="7987487" y="206336"/>
                  </a:lnTo>
                  <a:lnTo>
                    <a:pt x="8000466" y="163664"/>
                  </a:lnTo>
                  <a:lnTo>
                    <a:pt x="8001000" y="152400"/>
                  </a:lnTo>
                  <a:lnTo>
                    <a:pt x="8001000" y="114300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5880149" y="4809332"/>
            <a:ext cx="41656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ATTRITION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RATE 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GENDER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DIFFRENT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AGE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252423"/>
                </a:solidFill>
                <a:latin typeface="Trebuchet MS"/>
                <a:cs typeface="Trebuchet MS"/>
              </a:rPr>
              <a:t>GROUPS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5" name="object 9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4499" y="5086349"/>
            <a:ext cx="1533524" cy="1914524"/>
          </a:xfrm>
          <a:prstGeom prst="rect">
            <a:avLst/>
          </a:prstGeom>
        </p:spPr>
      </p:pic>
      <p:sp>
        <p:nvSpPr>
          <p:cNvPr id="96" name="object 96" descr=""/>
          <p:cNvSpPr txBox="1"/>
          <p:nvPr/>
        </p:nvSpPr>
        <p:spPr>
          <a:xfrm>
            <a:off x="5601058" y="6450236"/>
            <a:ext cx="50292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0"/>
              </a:spcBef>
            </a:pPr>
            <a:r>
              <a:rPr dirty="0" sz="900" spc="-25" b="1">
                <a:solidFill>
                  <a:srgbClr val="FFFFFF"/>
                </a:solidFill>
                <a:latin typeface="Segoe UI"/>
                <a:cs typeface="Segoe UI"/>
              </a:rPr>
              <a:t>43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900" spc="-10" b="1">
                <a:solidFill>
                  <a:srgbClr val="FFFFFF"/>
                </a:solidFill>
                <a:latin typeface="Segoe UI"/>
                <a:cs typeface="Segoe UI"/>
              </a:rPr>
              <a:t>(38.39%)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6053087" y="5134038"/>
            <a:ext cx="931544" cy="732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25-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34</a:t>
            </a:r>
            <a:endParaRPr sz="1400">
              <a:latin typeface="Segoe UI Semibold"/>
              <a:cs typeface="Segoe UI Semibold"/>
            </a:endParaRPr>
          </a:p>
          <a:p>
            <a:pPr marL="440690">
              <a:lnSpc>
                <a:spcPct val="100000"/>
              </a:lnSpc>
              <a:spcBef>
                <a:spcPts val="1605"/>
              </a:spcBef>
            </a:pPr>
            <a:r>
              <a:rPr dirty="0" sz="900" spc="-25" b="1">
                <a:solidFill>
                  <a:srgbClr val="FFFFFF"/>
                </a:solidFill>
                <a:latin typeface="Segoe UI"/>
                <a:cs typeface="Segoe UI"/>
              </a:rPr>
              <a:t>69</a:t>
            </a:r>
            <a:endParaRPr sz="900">
              <a:latin typeface="Segoe UI"/>
              <a:cs typeface="Segoe UI"/>
            </a:endParaRPr>
          </a:p>
          <a:p>
            <a:pPr marL="440690">
              <a:lnSpc>
                <a:spcPct val="100000"/>
              </a:lnSpc>
              <a:spcBef>
                <a:spcPts val="120"/>
              </a:spcBef>
            </a:pPr>
            <a:r>
              <a:rPr dirty="0" sz="900" spc="-10" b="1">
                <a:solidFill>
                  <a:srgbClr val="FFFFFF"/>
                </a:solidFill>
                <a:latin typeface="Segoe UI"/>
                <a:cs typeface="Segoe UI"/>
              </a:rPr>
              <a:t>(61.61%)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98" name="object 9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43750" y="5086349"/>
            <a:ext cx="1543049" cy="1914524"/>
          </a:xfrm>
          <a:prstGeom prst="rect">
            <a:avLst/>
          </a:prstGeom>
        </p:spPr>
      </p:pic>
      <p:sp>
        <p:nvSpPr>
          <p:cNvPr id="99" name="object 99" descr=""/>
          <p:cNvSpPr txBox="1"/>
          <p:nvPr/>
        </p:nvSpPr>
        <p:spPr>
          <a:xfrm>
            <a:off x="7265867" y="6457704"/>
            <a:ext cx="502920" cy="330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19"/>
              </a:spcBef>
            </a:pPr>
            <a:r>
              <a:rPr dirty="0" sz="900" spc="-25" b="1">
                <a:solidFill>
                  <a:srgbClr val="FFFFFF"/>
                </a:solidFill>
                <a:latin typeface="Segoe UI"/>
                <a:cs typeface="Segoe UI"/>
              </a:rPr>
              <a:t>14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900" spc="-10" b="1">
                <a:solidFill>
                  <a:srgbClr val="FFFFFF"/>
                </a:solidFill>
                <a:latin typeface="Segoe UI"/>
                <a:cs typeface="Segoe UI"/>
              </a:rPr>
              <a:t>(27.45%)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7675165" y="5134038"/>
            <a:ext cx="882650" cy="725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35-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44</a:t>
            </a:r>
            <a:endParaRPr sz="1400">
              <a:latin typeface="Segoe UI Semibold"/>
              <a:cs typeface="Segoe UI Semibold"/>
            </a:endParaRPr>
          </a:p>
          <a:p>
            <a:pPr marL="392430">
              <a:lnSpc>
                <a:spcPct val="100000"/>
              </a:lnSpc>
              <a:spcBef>
                <a:spcPts val="1545"/>
              </a:spcBef>
            </a:pPr>
            <a:r>
              <a:rPr dirty="0" sz="900" spc="-25" b="1">
                <a:solidFill>
                  <a:srgbClr val="FFFFFF"/>
                </a:solidFill>
                <a:latin typeface="Segoe UI"/>
                <a:cs typeface="Segoe UI"/>
              </a:rPr>
              <a:t>37</a:t>
            </a:r>
            <a:endParaRPr sz="900">
              <a:latin typeface="Segoe UI"/>
              <a:cs typeface="Segoe UI"/>
            </a:endParaRPr>
          </a:p>
          <a:p>
            <a:pPr marL="392430">
              <a:lnSpc>
                <a:spcPct val="100000"/>
              </a:lnSpc>
              <a:spcBef>
                <a:spcPts val="120"/>
              </a:spcBef>
            </a:pPr>
            <a:r>
              <a:rPr dirty="0" sz="900" spc="-10" b="1">
                <a:solidFill>
                  <a:srgbClr val="FFFFFF"/>
                </a:solidFill>
                <a:latin typeface="Segoe UI"/>
                <a:cs typeface="Segoe UI"/>
              </a:rPr>
              <a:t>(72.55%)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01" name="object 10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10625" y="5086349"/>
            <a:ext cx="1523999" cy="1914524"/>
          </a:xfrm>
          <a:prstGeom prst="rect">
            <a:avLst/>
          </a:prstGeom>
        </p:spPr>
      </p:pic>
      <p:sp>
        <p:nvSpPr>
          <p:cNvPr id="102" name="object 102" descr=""/>
          <p:cNvSpPr txBox="1"/>
          <p:nvPr/>
        </p:nvSpPr>
        <p:spPr>
          <a:xfrm>
            <a:off x="9903074" y="6406062"/>
            <a:ext cx="32512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50">
                <a:solidFill>
                  <a:srgbClr val="FFFFFF"/>
                </a:solidFill>
                <a:latin typeface="Segoe UI Semibold"/>
                <a:cs typeface="Segoe UI Semibold"/>
              </a:rPr>
              <a:t>9</a:t>
            </a:r>
            <a:endParaRPr sz="9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FFFFFF"/>
                </a:solidFill>
                <a:latin typeface="Segoe UI Semibold"/>
                <a:cs typeface="Segoe UI Semibold"/>
              </a:rPr>
              <a:t>(36%)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9332514" y="5134038"/>
            <a:ext cx="710565" cy="73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52423"/>
                </a:solidFill>
                <a:latin typeface="Segoe UI Semibold"/>
                <a:cs typeface="Segoe UI Semibold"/>
              </a:rPr>
              <a:t>45-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54</a:t>
            </a:r>
            <a:endParaRPr sz="1400">
              <a:latin typeface="Segoe UI Semibold"/>
              <a:cs typeface="Segoe UI Semibold"/>
            </a:endParaRPr>
          </a:p>
          <a:p>
            <a:pPr marL="395605">
              <a:lnSpc>
                <a:spcPct val="100000"/>
              </a:lnSpc>
              <a:spcBef>
                <a:spcPts val="1625"/>
              </a:spcBef>
            </a:pPr>
            <a:r>
              <a:rPr dirty="0" sz="900" spc="-25">
                <a:solidFill>
                  <a:srgbClr val="FFFFFF"/>
                </a:solidFill>
                <a:latin typeface="Segoe UI Semibold"/>
                <a:cs typeface="Segoe UI Semibold"/>
              </a:rPr>
              <a:t>16</a:t>
            </a:r>
            <a:endParaRPr sz="900">
              <a:latin typeface="Segoe UI Semibold"/>
              <a:cs typeface="Segoe UI Semibold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FFFFFF"/>
                </a:solidFill>
                <a:latin typeface="Segoe UI Semibold"/>
                <a:cs typeface="Segoe UI Semibold"/>
              </a:rPr>
              <a:t>(64%)</a:t>
            </a:r>
            <a:endParaRPr sz="900">
              <a:latin typeface="Segoe UI Semibold"/>
              <a:cs typeface="Segoe UI Semibold"/>
            </a:endParaRPr>
          </a:p>
        </p:txBody>
      </p:sp>
      <p:pic>
        <p:nvPicPr>
          <p:cNvPr id="104" name="object 10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58449" y="5086349"/>
            <a:ext cx="1523999" cy="1914524"/>
          </a:xfrm>
          <a:prstGeom prst="rect">
            <a:avLst/>
          </a:prstGeom>
        </p:spPr>
      </p:pic>
      <p:sp>
        <p:nvSpPr>
          <p:cNvPr id="105" name="object 105" descr=""/>
          <p:cNvSpPr txBox="1"/>
          <p:nvPr/>
        </p:nvSpPr>
        <p:spPr>
          <a:xfrm>
            <a:off x="10565981" y="6446206"/>
            <a:ext cx="47498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0"/>
              </a:spcBef>
            </a:pPr>
            <a:r>
              <a:rPr dirty="0" sz="900" spc="-50">
                <a:solidFill>
                  <a:srgbClr val="FFFFFF"/>
                </a:solidFill>
                <a:latin typeface="Segoe UI Semibold"/>
                <a:cs typeface="Segoe UI Semibold"/>
              </a:rPr>
              <a:t>3</a:t>
            </a:r>
            <a:endParaRPr sz="900">
              <a:latin typeface="Segoe UI Semibold"/>
              <a:cs typeface="Segoe UI Semibold"/>
            </a:endParaRPr>
          </a:p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FFFFFF"/>
                </a:solidFill>
                <a:latin typeface="Segoe UI Semibold"/>
                <a:cs typeface="Segoe UI Semibold"/>
              </a:rPr>
              <a:t>(27.27%)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10868569" y="5134038"/>
            <a:ext cx="1006475" cy="73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Segoe UI Semibold"/>
                <a:cs typeface="Segoe UI Semibold"/>
              </a:rPr>
              <a:t>OVER</a:t>
            </a:r>
            <a:r>
              <a:rPr dirty="0" sz="1400" spc="-45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dirty="0" sz="1400" spc="-25">
                <a:solidFill>
                  <a:srgbClr val="252423"/>
                </a:solidFill>
                <a:latin typeface="Segoe UI Semibold"/>
                <a:cs typeface="Segoe UI Semibold"/>
              </a:rPr>
              <a:t>55</a:t>
            </a:r>
            <a:endParaRPr sz="1400">
              <a:latin typeface="Segoe UI Semibold"/>
              <a:cs typeface="Segoe UI Semibold"/>
            </a:endParaRPr>
          </a:p>
          <a:p>
            <a:pPr marL="544195">
              <a:lnSpc>
                <a:spcPct val="100000"/>
              </a:lnSpc>
              <a:spcBef>
                <a:spcPts val="1635"/>
              </a:spcBef>
            </a:pPr>
            <a:r>
              <a:rPr dirty="0" sz="900" spc="-50">
                <a:solidFill>
                  <a:srgbClr val="FFFFFF"/>
                </a:solidFill>
                <a:latin typeface="Segoe UI Semibold"/>
                <a:cs typeface="Segoe UI Semibold"/>
              </a:rPr>
              <a:t>8</a:t>
            </a:r>
            <a:endParaRPr sz="900">
              <a:latin typeface="Segoe UI Semibold"/>
              <a:cs typeface="Segoe UI Semibold"/>
            </a:endParaRPr>
          </a:p>
          <a:p>
            <a:pPr marL="544195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FFFFFF"/>
                </a:solidFill>
                <a:latin typeface="Segoe UI Semibold"/>
                <a:cs typeface="Segoe UI Semibold"/>
              </a:rPr>
              <a:t>(72.73%)</a:t>
            </a:r>
            <a:endParaRPr sz="900">
              <a:latin typeface="Segoe UI Semibold"/>
              <a:cs typeface="Segoe UI Semibold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4467225" y="5905499"/>
            <a:ext cx="476250" cy="409575"/>
            <a:chOff x="4467225" y="5905499"/>
            <a:chExt cx="476250" cy="409575"/>
          </a:xfrm>
        </p:grpSpPr>
        <p:sp>
          <p:nvSpPr>
            <p:cNvPr id="108" name="object 108" descr=""/>
            <p:cNvSpPr/>
            <p:nvPr/>
          </p:nvSpPr>
          <p:spPr>
            <a:xfrm>
              <a:off x="4471987" y="5910262"/>
              <a:ext cx="466725" cy="400050"/>
            </a:xfrm>
            <a:custGeom>
              <a:avLst/>
              <a:gdLst/>
              <a:ahLst/>
              <a:cxnLst/>
              <a:rect l="l" t="t" r="r" b="b"/>
              <a:pathLst>
                <a:path w="466725" h="400050">
                  <a:moveTo>
                    <a:pt x="328612" y="400049"/>
                  </a:moveTo>
                  <a:lnTo>
                    <a:pt x="138112" y="400049"/>
                  </a:lnTo>
                  <a:lnTo>
                    <a:pt x="131327" y="399884"/>
                  </a:lnTo>
                  <a:lnTo>
                    <a:pt x="91591" y="391980"/>
                  </a:lnTo>
                  <a:lnTo>
                    <a:pt x="55831" y="372866"/>
                  </a:lnTo>
                  <a:lnTo>
                    <a:pt x="27183" y="344218"/>
                  </a:lnTo>
                  <a:lnTo>
                    <a:pt x="8069" y="308458"/>
                  </a:lnTo>
                  <a:lnTo>
                    <a:pt x="165" y="268722"/>
                  </a:lnTo>
                  <a:lnTo>
                    <a:pt x="0" y="261937"/>
                  </a:lnTo>
                  <a:lnTo>
                    <a:pt x="0" y="138112"/>
                  </a:lnTo>
                  <a:lnTo>
                    <a:pt x="5945" y="98020"/>
                  </a:lnTo>
                  <a:lnTo>
                    <a:pt x="23276" y="61381"/>
                  </a:lnTo>
                  <a:lnTo>
                    <a:pt x="50493" y="31348"/>
                  </a:lnTo>
                  <a:lnTo>
                    <a:pt x="85259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328612" y="0"/>
                  </a:lnTo>
                  <a:lnTo>
                    <a:pt x="368704" y="5945"/>
                  </a:lnTo>
                  <a:lnTo>
                    <a:pt x="405343" y="23276"/>
                  </a:lnTo>
                  <a:lnTo>
                    <a:pt x="435376" y="50493"/>
                  </a:lnTo>
                  <a:lnTo>
                    <a:pt x="456211" y="85259"/>
                  </a:lnTo>
                  <a:lnTo>
                    <a:pt x="466061" y="124574"/>
                  </a:lnTo>
                  <a:lnTo>
                    <a:pt x="466724" y="138112"/>
                  </a:lnTo>
                  <a:lnTo>
                    <a:pt x="466724" y="261937"/>
                  </a:lnTo>
                  <a:lnTo>
                    <a:pt x="460779" y="302029"/>
                  </a:lnTo>
                  <a:lnTo>
                    <a:pt x="443448" y="338668"/>
                  </a:lnTo>
                  <a:lnTo>
                    <a:pt x="416231" y="368701"/>
                  </a:lnTo>
                  <a:lnTo>
                    <a:pt x="381465" y="389536"/>
                  </a:lnTo>
                  <a:lnTo>
                    <a:pt x="342150" y="399386"/>
                  </a:lnTo>
                  <a:lnTo>
                    <a:pt x="328612" y="400049"/>
                  </a:lnTo>
                  <a:close/>
                </a:path>
              </a:pathLst>
            </a:custGeom>
            <a:solidFill>
              <a:srgbClr val="E66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4471987" y="5910262"/>
              <a:ext cx="466725" cy="400050"/>
            </a:xfrm>
            <a:custGeom>
              <a:avLst/>
              <a:gdLst/>
              <a:ahLst/>
              <a:cxnLst/>
              <a:rect l="l" t="t" r="r" b="b"/>
              <a:pathLst>
                <a:path w="466725" h="400050">
                  <a:moveTo>
                    <a:pt x="0" y="261937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1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328612" y="0"/>
                  </a:lnTo>
                  <a:lnTo>
                    <a:pt x="368704" y="5945"/>
                  </a:lnTo>
                  <a:lnTo>
                    <a:pt x="405343" y="23276"/>
                  </a:lnTo>
                  <a:lnTo>
                    <a:pt x="435376" y="50493"/>
                  </a:lnTo>
                  <a:lnTo>
                    <a:pt x="456211" y="85259"/>
                  </a:lnTo>
                  <a:lnTo>
                    <a:pt x="466061" y="124574"/>
                  </a:lnTo>
                  <a:lnTo>
                    <a:pt x="466724" y="138112"/>
                  </a:lnTo>
                  <a:lnTo>
                    <a:pt x="466724" y="261937"/>
                  </a:lnTo>
                  <a:lnTo>
                    <a:pt x="460779" y="302029"/>
                  </a:lnTo>
                  <a:lnTo>
                    <a:pt x="443448" y="338668"/>
                  </a:lnTo>
                  <a:lnTo>
                    <a:pt x="416231" y="368701"/>
                  </a:lnTo>
                  <a:lnTo>
                    <a:pt x="381465" y="389536"/>
                  </a:lnTo>
                  <a:lnTo>
                    <a:pt x="342150" y="399386"/>
                  </a:lnTo>
                  <a:lnTo>
                    <a:pt x="328612" y="400049"/>
                  </a:lnTo>
                  <a:lnTo>
                    <a:pt x="138112" y="400049"/>
                  </a:lnTo>
                  <a:lnTo>
                    <a:pt x="98020" y="394104"/>
                  </a:lnTo>
                  <a:lnTo>
                    <a:pt x="61381" y="376773"/>
                  </a:lnTo>
                  <a:lnTo>
                    <a:pt x="31348" y="349556"/>
                  </a:lnTo>
                  <a:lnTo>
                    <a:pt x="10513" y="314790"/>
                  </a:lnTo>
                  <a:lnTo>
                    <a:pt x="663" y="275475"/>
                  </a:lnTo>
                  <a:lnTo>
                    <a:pt x="0" y="261937"/>
                  </a:lnTo>
                  <a:close/>
                </a:path>
              </a:pathLst>
            </a:custGeom>
            <a:ln w="9524">
              <a:solidFill>
                <a:srgbClr val="E669B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4599632" y="5964237"/>
            <a:ext cx="21145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252423"/>
                </a:solidFill>
                <a:latin typeface="Arial MT"/>
                <a:cs typeface="Arial MT"/>
              </a:rPr>
              <a:t>38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6162922" y="5964237"/>
            <a:ext cx="304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252423"/>
                </a:solidFill>
                <a:latin typeface="Arial MT"/>
                <a:cs typeface="Arial MT"/>
              </a:rPr>
              <a:t>112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7804794" y="5964237"/>
            <a:ext cx="2216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252423"/>
                </a:solidFill>
                <a:latin typeface="Arial MT"/>
                <a:cs typeface="Arial MT"/>
              </a:rPr>
              <a:t>51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9452619" y="5964237"/>
            <a:ext cx="2216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252423"/>
                </a:solidFill>
                <a:latin typeface="Arial MT"/>
                <a:cs typeface="Arial MT"/>
              </a:rPr>
              <a:t>25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11105206" y="5964237"/>
            <a:ext cx="21145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252423"/>
                </a:solidFill>
                <a:latin typeface="Arial MT"/>
                <a:cs typeface="Arial MT"/>
              </a:rPr>
              <a:t>11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314324" y="228600"/>
            <a:ext cx="5343525" cy="552450"/>
            <a:chOff x="314324" y="228600"/>
            <a:chExt cx="5343525" cy="552450"/>
          </a:xfrm>
        </p:grpSpPr>
        <p:sp>
          <p:nvSpPr>
            <p:cNvPr id="116" name="object 116" descr=""/>
            <p:cNvSpPr/>
            <p:nvPr/>
          </p:nvSpPr>
          <p:spPr>
            <a:xfrm>
              <a:off x="319087" y="233362"/>
              <a:ext cx="5334000" cy="542925"/>
            </a:xfrm>
            <a:custGeom>
              <a:avLst/>
              <a:gdLst/>
              <a:ahLst/>
              <a:cxnLst/>
              <a:rect l="l" t="t" r="r" b="b"/>
              <a:pathLst>
                <a:path w="5334000" h="542925">
                  <a:moveTo>
                    <a:pt x="0" y="423862"/>
                  </a:moveTo>
                  <a:lnTo>
                    <a:pt x="0" y="119062"/>
                  </a:lnTo>
                  <a:lnTo>
                    <a:pt x="0" y="111244"/>
                  </a:lnTo>
                  <a:lnTo>
                    <a:pt x="762" y="103502"/>
                  </a:lnTo>
                  <a:lnTo>
                    <a:pt x="2287" y="95834"/>
                  </a:lnTo>
                  <a:lnTo>
                    <a:pt x="3812" y="88167"/>
                  </a:lnTo>
                  <a:lnTo>
                    <a:pt x="6071" y="80721"/>
                  </a:lnTo>
                  <a:lnTo>
                    <a:pt x="9063" y="73499"/>
                  </a:lnTo>
                  <a:lnTo>
                    <a:pt x="12054" y="66276"/>
                  </a:lnTo>
                  <a:lnTo>
                    <a:pt x="15722" y="59415"/>
                  </a:lnTo>
                  <a:lnTo>
                    <a:pt x="20065" y="52914"/>
                  </a:lnTo>
                  <a:lnTo>
                    <a:pt x="24408" y="46414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4" y="24408"/>
                  </a:lnTo>
                  <a:lnTo>
                    <a:pt x="52914" y="20065"/>
                  </a:lnTo>
                  <a:lnTo>
                    <a:pt x="59415" y="15722"/>
                  </a:lnTo>
                  <a:lnTo>
                    <a:pt x="66276" y="12054"/>
                  </a:lnTo>
                  <a:lnTo>
                    <a:pt x="73499" y="9063"/>
                  </a:lnTo>
                  <a:lnTo>
                    <a:pt x="80721" y="6071"/>
                  </a:lnTo>
                  <a:lnTo>
                    <a:pt x="88167" y="3812"/>
                  </a:lnTo>
                  <a:lnTo>
                    <a:pt x="95834" y="2287"/>
                  </a:lnTo>
                  <a:lnTo>
                    <a:pt x="103502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5214937" y="0"/>
                  </a:lnTo>
                  <a:lnTo>
                    <a:pt x="5222754" y="0"/>
                  </a:lnTo>
                  <a:lnTo>
                    <a:pt x="5230497" y="762"/>
                  </a:lnTo>
                  <a:lnTo>
                    <a:pt x="5238164" y="2287"/>
                  </a:lnTo>
                  <a:lnTo>
                    <a:pt x="5245832" y="3812"/>
                  </a:lnTo>
                  <a:lnTo>
                    <a:pt x="5253277" y="6071"/>
                  </a:lnTo>
                  <a:lnTo>
                    <a:pt x="5260500" y="9063"/>
                  </a:lnTo>
                  <a:lnTo>
                    <a:pt x="5267722" y="12054"/>
                  </a:lnTo>
                  <a:lnTo>
                    <a:pt x="5274584" y="15722"/>
                  </a:lnTo>
                  <a:lnTo>
                    <a:pt x="5281084" y="20065"/>
                  </a:lnTo>
                  <a:lnTo>
                    <a:pt x="5287584" y="24408"/>
                  </a:lnTo>
                  <a:lnTo>
                    <a:pt x="5313933" y="52914"/>
                  </a:lnTo>
                  <a:lnTo>
                    <a:pt x="5330186" y="88167"/>
                  </a:lnTo>
                  <a:lnTo>
                    <a:pt x="5333999" y="119062"/>
                  </a:lnTo>
                  <a:lnTo>
                    <a:pt x="5333999" y="423862"/>
                  </a:lnTo>
                  <a:lnTo>
                    <a:pt x="5327927" y="462202"/>
                  </a:lnTo>
                  <a:lnTo>
                    <a:pt x="5309590" y="496510"/>
                  </a:lnTo>
                  <a:lnTo>
                    <a:pt x="5281084" y="522859"/>
                  </a:lnTo>
                  <a:lnTo>
                    <a:pt x="5274584" y="527202"/>
                  </a:lnTo>
                  <a:lnTo>
                    <a:pt x="5238164" y="540637"/>
                  </a:lnTo>
                  <a:lnTo>
                    <a:pt x="5230497" y="542162"/>
                  </a:lnTo>
                  <a:lnTo>
                    <a:pt x="5222754" y="542924"/>
                  </a:lnTo>
                  <a:lnTo>
                    <a:pt x="5214937" y="542924"/>
                  </a:lnTo>
                  <a:lnTo>
                    <a:pt x="119062" y="542924"/>
                  </a:lnTo>
                  <a:lnTo>
                    <a:pt x="111244" y="542924"/>
                  </a:lnTo>
                  <a:lnTo>
                    <a:pt x="103502" y="542162"/>
                  </a:lnTo>
                  <a:lnTo>
                    <a:pt x="95834" y="540637"/>
                  </a:lnTo>
                  <a:lnTo>
                    <a:pt x="88167" y="539111"/>
                  </a:lnTo>
                  <a:lnTo>
                    <a:pt x="52914" y="522859"/>
                  </a:lnTo>
                  <a:lnTo>
                    <a:pt x="46414" y="518515"/>
                  </a:lnTo>
                  <a:lnTo>
                    <a:pt x="20065" y="490009"/>
                  </a:lnTo>
                  <a:lnTo>
                    <a:pt x="15722" y="483509"/>
                  </a:lnTo>
                  <a:lnTo>
                    <a:pt x="12054" y="476648"/>
                  </a:lnTo>
                  <a:lnTo>
                    <a:pt x="9063" y="469425"/>
                  </a:lnTo>
                  <a:lnTo>
                    <a:pt x="6071" y="462202"/>
                  </a:lnTo>
                  <a:lnTo>
                    <a:pt x="3812" y="454757"/>
                  </a:lnTo>
                  <a:lnTo>
                    <a:pt x="2287" y="447090"/>
                  </a:lnTo>
                  <a:lnTo>
                    <a:pt x="762" y="439422"/>
                  </a:lnTo>
                  <a:lnTo>
                    <a:pt x="0" y="431680"/>
                  </a:lnTo>
                  <a:lnTo>
                    <a:pt x="0" y="4238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23850" y="238137"/>
              <a:ext cx="5324475" cy="533400"/>
            </a:xfrm>
            <a:custGeom>
              <a:avLst/>
              <a:gdLst/>
              <a:ahLst/>
              <a:cxnLst/>
              <a:rect l="l" t="t" r="r" b="b"/>
              <a:pathLst>
                <a:path w="5324475" h="533400">
                  <a:moveTo>
                    <a:pt x="5324462" y="114287"/>
                  </a:moveTo>
                  <a:lnTo>
                    <a:pt x="5315763" y="70548"/>
                  </a:lnTo>
                  <a:lnTo>
                    <a:pt x="5290985" y="33477"/>
                  </a:lnTo>
                  <a:lnTo>
                    <a:pt x="5253914" y="8699"/>
                  </a:lnTo>
                  <a:lnTo>
                    <a:pt x="5210162" y="0"/>
                  </a:lnTo>
                  <a:lnTo>
                    <a:pt x="114300" y="0"/>
                  </a:lnTo>
                  <a:lnTo>
                    <a:pt x="70548" y="8699"/>
                  </a:lnTo>
                  <a:lnTo>
                    <a:pt x="33477" y="33477"/>
                  </a:lnTo>
                  <a:lnTo>
                    <a:pt x="8699" y="70548"/>
                  </a:lnTo>
                  <a:lnTo>
                    <a:pt x="0" y="114287"/>
                  </a:lnTo>
                  <a:lnTo>
                    <a:pt x="0" y="419087"/>
                  </a:lnTo>
                  <a:lnTo>
                    <a:pt x="8699" y="462838"/>
                  </a:lnTo>
                  <a:lnTo>
                    <a:pt x="33477" y="499910"/>
                  </a:lnTo>
                  <a:lnTo>
                    <a:pt x="70548" y="524687"/>
                  </a:lnTo>
                  <a:lnTo>
                    <a:pt x="114300" y="533387"/>
                  </a:lnTo>
                  <a:lnTo>
                    <a:pt x="5210162" y="533387"/>
                  </a:lnTo>
                  <a:lnTo>
                    <a:pt x="5221427" y="532853"/>
                  </a:lnTo>
                  <a:lnTo>
                    <a:pt x="5232476" y="531215"/>
                  </a:lnTo>
                  <a:lnTo>
                    <a:pt x="5238737" y="529640"/>
                  </a:lnTo>
                  <a:lnTo>
                    <a:pt x="5243296" y="528497"/>
                  </a:lnTo>
                  <a:lnTo>
                    <a:pt x="5282641" y="507492"/>
                  </a:lnTo>
                  <a:lnTo>
                    <a:pt x="5310949" y="473024"/>
                  </a:lnTo>
                  <a:lnTo>
                    <a:pt x="5323929" y="430352"/>
                  </a:lnTo>
                  <a:lnTo>
                    <a:pt x="5324462" y="419087"/>
                  </a:lnTo>
                  <a:lnTo>
                    <a:pt x="5324462" y="114287"/>
                  </a:lnTo>
                  <a:close/>
                </a:path>
              </a:pathLst>
            </a:custGeom>
            <a:solidFill>
              <a:srgbClr val="8F70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10"/>
              <a:t>HR</a:t>
            </a:r>
            <a:r>
              <a:rPr dirty="0" spc="-220"/>
              <a:t> </a:t>
            </a:r>
            <a:r>
              <a:rPr dirty="0" spc="-114"/>
              <a:t>ANALYTICS</a:t>
            </a:r>
            <a:r>
              <a:rPr dirty="0" spc="-215"/>
              <a:t> </a:t>
            </a:r>
            <a:r>
              <a:rPr dirty="0" spc="-85"/>
              <a:t>DASHBOARD</a:t>
            </a:r>
          </a:p>
        </p:txBody>
      </p:sp>
      <p:grpSp>
        <p:nvGrpSpPr>
          <p:cNvPr id="119" name="object 119" descr=""/>
          <p:cNvGrpSpPr/>
          <p:nvPr/>
        </p:nvGrpSpPr>
        <p:grpSpPr>
          <a:xfrm>
            <a:off x="5724524" y="228600"/>
            <a:ext cx="6257925" cy="552450"/>
            <a:chOff x="5724524" y="228600"/>
            <a:chExt cx="6257925" cy="552450"/>
          </a:xfrm>
        </p:grpSpPr>
        <p:sp>
          <p:nvSpPr>
            <p:cNvPr id="120" name="object 120" descr=""/>
            <p:cNvSpPr/>
            <p:nvPr/>
          </p:nvSpPr>
          <p:spPr>
            <a:xfrm>
              <a:off x="5729287" y="233362"/>
              <a:ext cx="6248400" cy="542925"/>
            </a:xfrm>
            <a:custGeom>
              <a:avLst/>
              <a:gdLst/>
              <a:ahLst/>
              <a:cxnLst/>
              <a:rect l="l" t="t" r="r" b="b"/>
              <a:pathLst>
                <a:path w="6248400" h="542925">
                  <a:moveTo>
                    <a:pt x="6137154" y="542924"/>
                  </a:moveTo>
                  <a:lnTo>
                    <a:pt x="111244" y="542924"/>
                  </a:lnTo>
                  <a:lnTo>
                    <a:pt x="103502" y="542162"/>
                  </a:lnTo>
                  <a:lnTo>
                    <a:pt x="66276" y="530870"/>
                  </a:lnTo>
                  <a:lnTo>
                    <a:pt x="29344" y="502524"/>
                  </a:lnTo>
                  <a:lnTo>
                    <a:pt x="6071" y="462202"/>
                  </a:lnTo>
                  <a:lnTo>
                    <a:pt x="0" y="431680"/>
                  </a:lnTo>
                  <a:lnTo>
                    <a:pt x="0" y="423862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6137154" y="0"/>
                  </a:lnTo>
                  <a:lnTo>
                    <a:pt x="6182122" y="12054"/>
                  </a:lnTo>
                  <a:lnTo>
                    <a:pt x="6219054" y="40400"/>
                  </a:lnTo>
                  <a:lnTo>
                    <a:pt x="6242327" y="80721"/>
                  </a:lnTo>
                  <a:lnTo>
                    <a:pt x="6248398" y="111244"/>
                  </a:lnTo>
                  <a:lnTo>
                    <a:pt x="6248398" y="431680"/>
                  </a:lnTo>
                  <a:lnTo>
                    <a:pt x="6236343" y="476648"/>
                  </a:lnTo>
                  <a:lnTo>
                    <a:pt x="6207998" y="513580"/>
                  </a:lnTo>
                  <a:lnTo>
                    <a:pt x="6167676" y="536853"/>
                  </a:lnTo>
                  <a:lnTo>
                    <a:pt x="6144897" y="542162"/>
                  </a:lnTo>
                  <a:lnTo>
                    <a:pt x="6137154" y="542924"/>
                  </a:lnTo>
                  <a:close/>
                </a:path>
              </a:pathLst>
            </a:custGeom>
            <a:solidFill>
              <a:srgbClr val="8F7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729287" y="233362"/>
              <a:ext cx="6248400" cy="542925"/>
            </a:xfrm>
            <a:custGeom>
              <a:avLst/>
              <a:gdLst/>
              <a:ahLst/>
              <a:cxnLst/>
              <a:rect l="l" t="t" r="r" b="b"/>
              <a:pathLst>
                <a:path w="6248400" h="542925">
                  <a:moveTo>
                    <a:pt x="0" y="423862"/>
                  </a:moveTo>
                  <a:lnTo>
                    <a:pt x="0" y="119062"/>
                  </a:lnTo>
                  <a:lnTo>
                    <a:pt x="0" y="111244"/>
                  </a:lnTo>
                  <a:lnTo>
                    <a:pt x="762" y="103502"/>
                  </a:lnTo>
                  <a:lnTo>
                    <a:pt x="2287" y="95834"/>
                  </a:lnTo>
                  <a:lnTo>
                    <a:pt x="3812" y="88167"/>
                  </a:lnTo>
                  <a:lnTo>
                    <a:pt x="6071" y="80721"/>
                  </a:lnTo>
                  <a:lnTo>
                    <a:pt x="9063" y="73499"/>
                  </a:lnTo>
                  <a:lnTo>
                    <a:pt x="12054" y="66276"/>
                  </a:lnTo>
                  <a:lnTo>
                    <a:pt x="15722" y="59415"/>
                  </a:lnTo>
                  <a:lnTo>
                    <a:pt x="20065" y="52914"/>
                  </a:lnTo>
                  <a:lnTo>
                    <a:pt x="24408" y="46414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4" y="24408"/>
                  </a:lnTo>
                  <a:lnTo>
                    <a:pt x="52914" y="20065"/>
                  </a:lnTo>
                  <a:lnTo>
                    <a:pt x="59415" y="15722"/>
                  </a:lnTo>
                  <a:lnTo>
                    <a:pt x="66276" y="12054"/>
                  </a:lnTo>
                  <a:lnTo>
                    <a:pt x="73499" y="9063"/>
                  </a:lnTo>
                  <a:lnTo>
                    <a:pt x="80721" y="6071"/>
                  </a:lnTo>
                  <a:lnTo>
                    <a:pt x="88167" y="3812"/>
                  </a:lnTo>
                  <a:lnTo>
                    <a:pt x="95834" y="2287"/>
                  </a:lnTo>
                  <a:lnTo>
                    <a:pt x="103502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6129337" y="0"/>
                  </a:lnTo>
                  <a:lnTo>
                    <a:pt x="6137154" y="0"/>
                  </a:lnTo>
                  <a:lnTo>
                    <a:pt x="6144897" y="762"/>
                  </a:lnTo>
                  <a:lnTo>
                    <a:pt x="6182122" y="12054"/>
                  </a:lnTo>
                  <a:lnTo>
                    <a:pt x="6213526" y="34872"/>
                  </a:lnTo>
                  <a:lnTo>
                    <a:pt x="6236343" y="66276"/>
                  </a:lnTo>
                  <a:lnTo>
                    <a:pt x="6239335" y="73499"/>
                  </a:lnTo>
                  <a:lnTo>
                    <a:pt x="6242327" y="80721"/>
                  </a:lnTo>
                  <a:lnTo>
                    <a:pt x="6248399" y="119062"/>
                  </a:lnTo>
                  <a:lnTo>
                    <a:pt x="6248399" y="423862"/>
                  </a:lnTo>
                  <a:lnTo>
                    <a:pt x="6242327" y="462202"/>
                  </a:lnTo>
                  <a:lnTo>
                    <a:pt x="6223989" y="496510"/>
                  </a:lnTo>
                  <a:lnTo>
                    <a:pt x="6195483" y="522859"/>
                  </a:lnTo>
                  <a:lnTo>
                    <a:pt x="6160231" y="539111"/>
                  </a:lnTo>
                  <a:lnTo>
                    <a:pt x="6129337" y="542924"/>
                  </a:lnTo>
                  <a:lnTo>
                    <a:pt x="119062" y="542924"/>
                  </a:lnTo>
                  <a:lnTo>
                    <a:pt x="111244" y="542924"/>
                  </a:lnTo>
                  <a:lnTo>
                    <a:pt x="103502" y="542162"/>
                  </a:lnTo>
                  <a:lnTo>
                    <a:pt x="95834" y="540637"/>
                  </a:lnTo>
                  <a:lnTo>
                    <a:pt x="88167" y="539111"/>
                  </a:lnTo>
                  <a:lnTo>
                    <a:pt x="52914" y="522859"/>
                  </a:lnTo>
                  <a:lnTo>
                    <a:pt x="46414" y="518515"/>
                  </a:lnTo>
                  <a:lnTo>
                    <a:pt x="20065" y="490009"/>
                  </a:lnTo>
                  <a:lnTo>
                    <a:pt x="15722" y="483509"/>
                  </a:lnTo>
                  <a:lnTo>
                    <a:pt x="12054" y="476648"/>
                  </a:lnTo>
                  <a:lnTo>
                    <a:pt x="9063" y="469425"/>
                  </a:lnTo>
                  <a:lnTo>
                    <a:pt x="6071" y="462202"/>
                  </a:lnTo>
                  <a:lnTo>
                    <a:pt x="3812" y="454757"/>
                  </a:lnTo>
                  <a:lnTo>
                    <a:pt x="2287" y="447090"/>
                  </a:lnTo>
                  <a:lnTo>
                    <a:pt x="762" y="439422"/>
                  </a:lnTo>
                  <a:lnTo>
                    <a:pt x="0" y="431680"/>
                  </a:lnTo>
                  <a:lnTo>
                    <a:pt x="0" y="423862"/>
                  </a:lnTo>
                  <a:close/>
                </a:path>
              </a:pathLst>
            </a:custGeom>
            <a:ln w="9524">
              <a:solidFill>
                <a:srgbClr val="8F70C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/>
          <p:nvPr/>
        </p:nvSpPr>
        <p:spPr>
          <a:xfrm>
            <a:off x="6019800" y="342899"/>
            <a:ext cx="5686425" cy="419100"/>
          </a:xfrm>
          <a:custGeom>
            <a:avLst/>
            <a:gdLst/>
            <a:ahLst/>
            <a:cxnLst/>
            <a:rect l="l" t="t" r="r" b="b"/>
            <a:pathLst>
              <a:path w="5686425" h="419100">
                <a:moveTo>
                  <a:pt x="1123937" y="0"/>
                </a:moveTo>
                <a:lnTo>
                  <a:pt x="0" y="0"/>
                </a:lnTo>
                <a:lnTo>
                  <a:pt x="0" y="419100"/>
                </a:lnTo>
                <a:lnTo>
                  <a:pt x="1123937" y="419100"/>
                </a:lnTo>
                <a:lnTo>
                  <a:pt x="1123937" y="0"/>
                </a:lnTo>
                <a:close/>
              </a:path>
              <a:path w="5686425" h="419100">
                <a:moveTo>
                  <a:pt x="2266937" y="0"/>
                </a:moveTo>
                <a:lnTo>
                  <a:pt x="1142987" y="0"/>
                </a:lnTo>
                <a:lnTo>
                  <a:pt x="1142987" y="419100"/>
                </a:lnTo>
                <a:lnTo>
                  <a:pt x="2266937" y="419100"/>
                </a:lnTo>
                <a:lnTo>
                  <a:pt x="2266937" y="0"/>
                </a:lnTo>
                <a:close/>
              </a:path>
              <a:path w="5686425" h="419100">
                <a:moveTo>
                  <a:pt x="3400412" y="0"/>
                </a:moveTo>
                <a:lnTo>
                  <a:pt x="2285987" y="0"/>
                </a:lnTo>
                <a:lnTo>
                  <a:pt x="2285987" y="419100"/>
                </a:lnTo>
                <a:lnTo>
                  <a:pt x="3400412" y="419100"/>
                </a:lnTo>
                <a:lnTo>
                  <a:pt x="3400412" y="0"/>
                </a:lnTo>
                <a:close/>
              </a:path>
              <a:path w="5686425" h="419100">
                <a:moveTo>
                  <a:pt x="4543412" y="0"/>
                </a:moveTo>
                <a:lnTo>
                  <a:pt x="3419462" y="0"/>
                </a:lnTo>
                <a:lnTo>
                  <a:pt x="3419462" y="419100"/>
                </a:lnTo>
                <a:lnTo>
                  <a:pt x="4543412" y="419100"/>
                </a:lnTo>
                <a:lnTo>
                  <a:pt x="4543412" y="0"/>
                </a:lnTo>
                <a:close/>
              </a:path>
              <a:path w="5686425" h="419100">
                <a:moveTo>
                  <a:pt x="5686412" y="0"/>
                </a:moveTo>
                <a:lnTo>
                  <a:pt x="4562462" y="0"/>
                </a:lnTo>
                <a:lnTo>
                  <a:pt x="4562462" y="419100"/>
                </a:lnTo>
                <a:lnTo>
                  <a:pt x="5686412" y="419100"/>
                </a:lnTo>
                <a:lnTo>
                  <a:pt x="5686412" y="0"/>
                </a:lnTo>
                <a:close/>
              </a:path>
            </a:pathLst>
          </a:custGeom>
          <a:solidFill>
            <a:srgbClr val="8F70C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3" name="object 123" descr=""/>
          <p:cNvGraphicFramePr>
            <a:graphicFrameLocks noGrp="1"/>
          </p:cNvGraphicFramePr>
          <p:nvPr/>
        </p:nvGraphicFramePr>
        <p:xfrm>
          <a:off x="6019800" y="342900"/>
          <a:ext cx="5762625" cy="40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42365"/>
                <a:gridCol w="1132839"/>
                <a:gridCol w="1142364"/>
                <a:gridCol w="1128394"/>
              </a:tblGrid>
              <a:tr h="408940">
                <a:tc>
                  <a:txBody>
                    <a:bodyPr/>
                    <a:lstStyle/>
                    <a:p>
                      <a:pPr marL="347980" marR="266065" indent="-90805">
                        <a:lnSpc>
                          <a:spcPct val="1063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latin typeface="Segoe UI Semibold"/>
                          <a:cs typeface="Segoe UI Semibold"/>
                        </a:rPr>
                        <a:t>Associates Degree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937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8F70CD"/>
                    </a:solidFill>
                  </a:tcPr>
                </a:tc>
                <a:tc>
                  <a:txBody>
                    <a:bodyPr/>
                    <a:lstStyle/>
                    <a:p>
                      <a:pPr marL="360045" marR="275590" indent="-83820">
                        <a:lnSpc>
                          <a:spcPct val="1063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latin typeface="Segoe UI Semibold"/>
                          <a:cs typeface="Segoe UI Semibold"/>
                        </a:rPr>
                        <a:t>Bachelor's Degree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937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8F70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000">
                          <a:latin typeface="Segoe UI Semibold"/>
                          <a:cs typeface="Segoe UI Semibold"/>
                        </a:rPr>
                        <a:t>Doctoral</a:t>
                      </a:r>
                      <a:r>
                        <a:rPr dirty="0" sz="1000" spc="-6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latin typeface="Segoe UI Semibold"/>
                          <a:cs typeface="Segoe UI Semibold"/>
                        </a:rPr>
                        <a:t>Degree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8F70CD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000">
                          <a:latin typeface="Segoe UI Semibold"/>
                          <a:cs typeface="Segoe UI Semibold"/>
                        </a:rPr>
                        <a:t>High</a:t>
                      </a:r>
                      <a:r>
                        <a:rPr dirty="0" sz="1000" spc="-25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000" spc="-10">
                          <a:latin typeface="Segoe UI Semibold"/>
                          <a:cs typeface="Segoe UI Semibold"/>
                        </a:rPr>
                        <a:t>School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8F70CD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000" spc="-10">
                          <a:latin typeface="Segoe UI Semibold"/>
                          <a:cs typeface="Segoe UI Semibold"/>
                        </a:rPr>
                        <a:t>Master's Degree</a:t>
                      </a:r>
                      <a:endParaRPr sz="100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8F70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2025-02-21T05:52:48Z</dcterms:created>
  <dcterms:modified xsi:type="dcterms:W3CDTF">2025-02-21T05:52:48Z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2025-02-18T00:00:00Z</vt:filetime>
  </property>
</Properties>
</file>