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editha .D" userId="d61fd5bb0a9abb23" providerId="LiveId" clId="{28DA4CAA-036D-424B-B9AB-EDE6E400D486}"/>
    <pc:docChg chg="delSld">
      <pc:chgData name="Niveditha .D" userId="d61fd5bb0a9abb23" providerId="LiveId" clId="{28DA4CAA-036D-424B-B9AB-EDE6E400D486}" dt="2025-02-21T09:23:53.712" v="0" actId="2696"/>
      <pc:docMkLst>
        <pc:docMk/>
      </pc:docMkLst>
      <pc:sldChg chg="del">
        <pc:chgData name="Niveditha .D" userId="d61fd5bb0a9abb23" providerId="LiveId" clId="{28DA4CAA-036D-424B-B9AB-EDE6E400D486}" dt="2025-02-21T09:23:53.712" v="0" actId="2696"/>
        <pc:sldMkLst>
          <pc:docMk/>
          <pc:sldMk cId="9599258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R ANALYTICS DASHBOARD">
            <a:extLst>
              <a:ext uri="{FF2B5EF4-FFF2-40B4-BE49-F238E27FC236}">
                <a16:creationId xmlns:a16="http://schemas.microsoft.com/office/drawing/2014/main" id="{8235C5F0-E3BC-4E8D-AB94-2E3BC48EB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19125"/>
            <a:ext cx="110013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Niveditha .D</dc:creator>
  <cp:lastModifiedBy>Niveditha .D</cp:lastModifiedBy>
  <cp:revision>1</cp:revision>
  <dcterms:created xsi:type="dcterms:W3CDTF">2025-02-10T18:26:40Z</dcterms:created>
  <dcterms:modified xsi:type="dcterms:W3CDTF">2025-02-21T09:23:58Z</dcterms:modified>
</cp:coreProperties>
</file>