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1342C-C31D-E8BA-1465-0FC0EBE8E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F1B19F-E202-D3F5-E1DA-534AF1717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C49D4-8DD1-876D-E163-02711F6A4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31FF-441E-404D-A278-49F05C7F9EA8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D4C81-3D31-4700-88A1-F974E31A2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D27E6-6140-08E0-1770-C0EED7095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2670D-0BE4-40C7-BD6B-7BD5670E9F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564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CB9C1-7476-CAC6-BC9E-17FD84B2B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0EAD1-856E-C851-6D3A-99F3C559A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84F04-D2C5-018E-CFE5-FCB759A8B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31FF-441E-404D-A278-49F05C7F9EA8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9F0AF-9DB5-D1F0-B573-669FF501F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4D56C-377C-B1F6-635D-411DFE91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2670D-0BE4-40C7-BD6B-7BD5670E9F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896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72E05D-4A60-26A2-1440-B31C0A2F1E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E87F4-B543-72AF-D9DE-D5200A5F0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0B185-8154-1451-A897-BB6A27CCD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31FF-441E-404D-A278-49F05C7F9EA8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871B0-0B80-D17F-1C34-6BA38864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AB5C1-0003-E9F6-7185-6FAFE1FB0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2670D-0BE4-40C7-BD6B-7BD5670E9F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79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B6FB4-8626-A188-515E-855C4989B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D67A0-A9C7-89F1-0D7F-29F07F350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EF8CE-EC75-3063-19D9-71F8EC4AB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31FF-441E-404D-A278-49F05C7F9EA8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FED15-038F-168C-A2E7-3790B391B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A01CD-2F45-7EC7-C14D-E246382D6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2670D-0BE4-40C7-BD6B-7BD5670E9F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92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D2287-3E18-BD3E-0D90-6CF6F971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45D97-B176-EEDF-7A1D-BFDF4729F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CC5A1-30E7-09A4-7AAB-172B17DF0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31FF-441E-404D-A278-49F05C7F9EA8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093CC-6971-B9D3-EA97-EEA1E9FC0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C8551-7F90-84F4-F7A4-9F20506BA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2670D-0BE4-40C7-BD6B-7BD5670E9F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829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3C002-36D2-DD45-F6C4-DF00420EA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4DE29-861E-3D36-CAB5-017409107B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0182C-C7A9-4957-2090-8930E17EB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2DA05-AA4A-C52E-CD13-56E868FD5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31FF-441E-404D-A278-49F05C7F9EA8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40E4C-383E-E6D7-9318-20EF0CC5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276C3-5680-36BD-B794-7525274B6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2670D-0BE4-40C7-BD6B-7BD5670E9F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8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2538B-190A-CC5E-3700-F5C7796F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58F0F-BF32-08A3-CA2F-5512CF82D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6502C-852F-B64D-7467-9CD64CC83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FCE418-D2AC-9990-3112-AD42EF85D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015C86-8AF6-B0C8-1F24-100E2DF05F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983221-0C73-0150-8B9F-BDA0B75DD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31FF-441E-404D-A278-49F05C7F9EA8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3025B6-AF08-ACD4-7BC4-A422E589A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BFBC5F-250D-D4F2-7233-AFC38C44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2670D-0BE4-40C7-BD6B-7BD5670E9F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295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68E43-0BC6-BCE6-315E-C69D0BE83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AFB87D-2795-F148-29F1-1C103D89F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31FF-441E-404D-A278-49F05C7F9EA8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BCB9C6-C46F-7D5A-ACF6-414A0CCD7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7E79A2-4FB1-BEEC-7960-EAFF76492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2670D-0BE4-40C7-BD6B-7BD5670E9F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63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64B757-FBE4-396A-1738-6D8CEA28F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31FF-441E-404D-A278-49F05C7F9EA8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551DFB-6C21-540D-3159-28D113774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22F71-6429-F75C-1001-35482867F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2670D-0BE4-40C7-BD6B-7BD5670E9F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877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2D360-C003-78BB-9654-85B1DE249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41172-3A15-6C96-4BDC-8DF502D36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734F7C-B113-D557-F24C-109AC5536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ECA30-A680-A212-3375-030C697B1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31FF-441E-404D-A278-49F05C7F9EA8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FE745-E804-CE39-18A6-FB8CF48D4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27E8F-9C32-C858-BAFB-28ECD1425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2670D-0BE4-40C7-BD6B-7BD5670E9F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48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829E6-8FF4-C300-DB21-7535EC9D9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88973A-4D6A-50C7-2B13-BE97FBD62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121688-185F-234D-6F10-B72A5506C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0B4B9-42F5-F35C-6AE9-EEB605AC6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31FF-441E-404D-A278-49F05C7F9EA8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B3D4F-5A44-940C-15E7-B5CAA6912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F25BA-59C7-C046-BE92-18F532E4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2670D-0BE4-40C7-BD6B-7BD5670E9F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24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49798C-14DE-6D4D-5F71-6570635C5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5E2B2-8ED0-8EC2-03F0-4F4C03242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44829-F5DA-FA97-7265-B1AD4C264A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331FF-441E-404D-A278-49F05C7F9EA8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51B2C-41EB-97ED-7DBA-02915B0324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C273B-9532-CD76-683E-23185799EE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2670D-0BE4-40C7-BD6B-7BD5670E9F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477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C7FC2-E18F-5684-7FAB-725C05B57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05318"/>
            <a:ext cx="9144000" cy="1492904"/>
          </a:xfrm>
        </p:spPr>
        <p:txBody>
          <a:bodyPr/>
          <a:lstStyle/>
          <a:p>
            <a:r>
              <a:rPr lang="en-US" dirty="0"/>
              <a:t>CREDIT CARD PREDICTION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94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7F2E8-0702-508C-EDA9-B6BFED565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52216-95C5-30A8-F705-37AD95BF4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Financial threats are displaying a trend about the credit risk of commercial banks as the incredible improvement in the financial industry has arisen. </a:t>
            </a:r>
          </a:p>
          <a:p>
            <a:r>
              <a:rPr lang="en-US" dirty="0"/>
              <a:t>In this way, one of the biggest threats faced by commercial banks is the risk prediction of credit clients.</a:t>
            </a:r>
          </a:p>
          <a:p>
            <a:r>
              <a:rPr lang="en-US" dirty="0"/>
              <a:t>The goal is to predict the probability of credit default based on credit card owner’s characteristics and payment history.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0868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29FC-ABDB-80C9-D657-679997096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 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DC4F9-7AF6-02EF-4D9B-AB7C771C0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9574"/>
            <a:ext cx="10515600" cy="4351338"/>
          </a:xfrm>
        </p:spPr>
        <p:txBody>
          <a:bodyPr/>
          <a:lstStyle/>
          <a:p>
            <a:r>
              <a:rPr lang="en-US" dirty="0"/>
              <a:t>Based on the analysis done:</a:t>
            </a:r>
          </a:p>
          <a:p>
            <a:pPr marL="0" indent="0">
              <a:buNone/>
            </a:pPr>
            <a:r>
              <a:rPr lang="en-US" dirty="0"/>
              <a:t>The age group of 21-30 and 31-40 has most number of clients.</a:t>
            </a:r>
          </a:p>
          <a:p>
            <a:r>
              <a:rPr lang="en-US" dirty="0"/>
              <a:t>The least number of clients are of the age group 71-80.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925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F8DE2-FE6B-19E1-3BF8-FEDF1C9AC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BEST ML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54736-8899-7BBC-DFF9-F0F439698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best ML model is Logistic Regression for this credit card prediction.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4637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27264-6271-1C53-6D60-8E18B90F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EVALUATION METRICS OF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E52F6-6E82-9145-6BF3-9EB3D804D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evaluation metrics used for this model is confusion matrix.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9269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DCCB7-AAAC-73E1-CD46-61035AA33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DEVELOPMENT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9F85E-B371-971C-1C76-840D67B8E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 communication has to be maintained with data collection team to ensure proper data description.</a:t>
            </a:r>
          </a:p>
          <a:p>
            <a:r>
              <a:rPr lang="en-US" dirty="0"/>
              <a:t>To reduce data error , one has to check the data collection and tracking system.</a:t>
            </a:r>
          </a:p>
          <a:p>
            <a:r>
              <a:rPr lang="en-IN" dirty="0"/>
              <a:t>Any other model such as Support Vector </a:t>
            </a:r>
            <a:r>
              <a:rPr lang="en-US" dirty="0"/>
              <a:t>Machine , XG Boost classification , etc. can be used for </a:t>
            </a:r>
            <a:r>
              <a:rPr lang="en-US"/>
              <a:t>better accuracy.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4510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190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CREDIT CARD PREDICTION</vt:lpstr>
      <vt:lpstr>PROBLEM STATEMENT</vt:lpstr>
      <vt:lpstr>EDA INSIGHTS</vt:lpstr>
      <vt:lpstr>BEST ML MODEL</vt:lpstr>
      <vt:lpstr>EVALUATION METRICS OF MODEL</vt:lpstr>
      <vt:lpstr>FUTURE DEVELOPMENT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PREDICTION</dc:title>
  <dc:creator>Niveditha Anantharaman</dc:creator>
  <cp:lastModifiedBy>Niveditha Anantharaman</cp:lastModifiedBy>
  <cp:revision>1</cp:revision>
  <dcterms:created xsi:type="dcterms:W3CDTF">2022-05-07T15:19:43Z</dcterms:created>
  <dcterms:modified xsi:type="dcterms:W3CDTF">2022-05-07T15:42:05Z</dcterms:modified>
</cp:coreProperties>
</file>