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MongoDb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C3E-DE03-762A-D3C4-32A5CEA1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data by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CE2E-543C-2D13-1ED6-87DFDE2F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provides a function with the name </a:t>
            </a:r>
            <a:r>
              <a:rPr lang="en-US" u="sng" dirty="0"/>
              <a:t>find </a:t>
            </a:r>
            <a:r>
              <a:rPr lang="en-US" u="sng" dirty="0" err="1"/>
              <a:t>ById</a:t>
            </a:r>
            <a:r>
              <a:rPr lang="en-US" u="sng" dirty="0"/>
              <a:t>(),</a:t>
            </a:r>
            <a:r>
              <a:rPr lang="en-US" dirty="0"/>
              <a:t>which is used to </a:t>
            </a:r>
            <a:r>
              <a:rPr lang="en-US" dirty="0" err="1"/>
              <a:t>restrive</a:t>
            </a:r>
            <a:r>
              <a:rPr lang="en-US" dirty="0"/>
              <a:t> document matching the id.</a:t>
            </a:r>
          </a:p>
          <a:p>
            <a:r>
              <a:rPr lang="en-US" dirty="0"/>
              <a:t>In order to use </a:t>
            </a:r>
            <a:r>
              <a:rPr lang="en-US" dirty="0" err="1"/>
              <a:t>findById</a:t>
            </a:r>
            <a:r>
              <a:rPr lang="en-US" dirty="0"/>
              <a:t>() in </a:t>
            </a:r>
            <a:r>
              <a:rPr lang="en-US" dirty="0" err="1"/>
              <a:t>mongodb</a:t>
            </a:r>
            <a:r>
              <a:rPr lang="en-US" dirty="0"/>
              <a:t> find() function is used .</a:t>
            </a:r>
          </a:p>
          <a:p>
            <a:r>
              <a:rPr lang="en-US" dirty="0"/>
              <a:t>If no document is found matching the specified ‘id’ it returns null.</a:t>
            </a:r>
          </a:p>
          <a:p>
            <a:r>
              <a:rPr lang="en-US" dirty="0" err="1"/>
              <a:t>Syntax:db.collection.find</a:t>
            </a:r>
            <a:r>
              <a:rPr lang="en-US" dirty="0"/>
              <a:t>(</a:t>
            </a:r>
            <a:r>
              <a:rPr lang="en-US" dirty="0" err="1"/>
              <a:t>query,projection</a:t>
            </a:r>
            <a:r>
              <a:rPr lang="en-US" dirty="0"/>
              <a:t>)</a:t>
            </a:r>
          </a:p>
          <a:p>
            <a:r>
              <a:rPr lang="en-US" dirty="0" err="1"/>
              <a:t>Eg:db.users.find</a:t>
            </a:r>
            <a:r>
              <a:rPr lang="en-US" dirty="0"/>
              <a:t>({</a:t>
            </a:r>
            <a:r>
              <a:rPr lang="en-US" dirty="0" err="1"/>
              <a:t>id:objectid</a:t>
            </a:r>
            <a:r>
              <a:rPr lang="en-US" dirty="0"/>
              <a:t>(“1”)})</a:t>
            </a:r>
          </a:p>
        </p:txBody>
      </p:sp>
    </p:spTree>
    <p:extLst>
      <p:ext uri="{BB962C8B-B14F-4D97-AF65-F5344CB8AC3E}">
        <p14:creationId xmlns:p14="http://schemas.microsoft.com/office/powerpoint/2010/main" val="67020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F007-1F33-0C04-8059-326A5D44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4901967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E36A-5D40-A518-F609-AC12780A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NoSQL(Not only structured query language)</a:t>
            </a:r>
          </a:p>
          <a:p>
            <a:r>
              <a:rPr lang="en-US" sz="2400" dirty="0" err="1"/>
              <a:t>Nosql</a:t>
            </a:r>
            <a:r>
              <a:rPr lang="en-US" sz="2400" dirty="0"/>
              <a:t> is a database program which is cross platform document-oriented.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22E3-7A29-D097-B36A-F6E95A15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CRUD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F22E-76C6-0E59-CDF4-BBBDD7C8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Means</a:t>
            </a:r>
          </a:p>
          <a:p>
            <a:r>
              <a:rPr lang="en-US" dirty="0"/>
              <a:t>C-Create</a:t>
            </a:r>
          </a:p>
          <a:p>
            <a:r>
              <a:rPr lang="en-US" dirty="0"/>
              <a:t>R-Read</a:t>
            </a:r>
          </a:p>
          <a:p>
            <a:r>
              <a:rPr lang="en-US" dirty="0"/>
              <a:t>U-Update</a:t>
            </a:r>
          </a:p>
          <a:p>
            <a:r>
              <a:rPr lang="en-US" dirty="0"/>
              <a:t>D-Delete</a:t>
            </a:r>
          </a:p>
        </p:txBody>
      </p:sp>
    </p:spTree>
    <p:extLst>
      <p:ext uri="{BB962C8B-B14F-4D97-AF65-F5344CB8AC3E}">
        <p14:creationId xmlns:p14="http://schemas.microsoft.com/office/powerpoint/2010/main" val="216795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AD65-809A-44DF-18F4-D7B1F5F7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DAFE-E4F2-9E66-6A90-A7ABDF9F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or Insert operation add new document to a collection .</a:t>
            </a:r>
          </a:p>
          <a:p>
            <a:r>
              <a:rPr lang="en-US" dirty="0"/>
              <a:t>If the collection </a:t>
            </a:r>
            <a:r>
              <a:rPr lang="en-US" dirty="0" err="1"/>
              <a:t>doesnot</a:t>
            </a:r>
            <a:r>
              <a:rPr lang="en-US" dirty="0"/>
              <a:t> currently exist insert operation will create the collection</a:t>
            </a:r>
          </a:p>
          <a:p>
            <a:r>
              <a:rPr lang="en-US"/>
              <a:t>Following Methods </a:t>
            </a:r>
            <a:r>
              <a:rPr lang="en-US" dirty="0"/>
              <a:t>used for create operation are</a:t>
            </a:r>
          </a:p>
          <a:p>
            <a:pPr marL="36900" indent="0">
              <a:buNone/>
            </a:pPr>
            <a:r>
              <a:rPr lang="en-US" dirty="0"/>
              <a:t>1.db.collection.insertOne()</a:t>
            </a:r>
          </a:p>
          <a:p>
            <a:pPr marL="36900" indent="0">
              <a:buNone/>
            </a:pPr>
            <a:r>
              <a:rPr lang="en-US" dirty="0"/>
              <a:t>2. </a:t>
            </a:r>
            <a:r>
              <a:rPr lang="en-US" dirty="0" err="1"/>
              <a:t>db.collection.insertMany</a:t>
            </a:r>
            <a:r>
              <a:rPr lang="en-US" dirty="0"/>
              <a:t>()</a:t>
            </a:r>
          </a:p>
          <a:p>
            <a:pPr marL="36900" indent="0">
              <a:buNone/>
            </a:pPr>
            <a:r>
              <a:rPr lang="en-US" dirty="0" err="1"/>
              <a:t>Eg:db.users.insertOne</a:t>
            </a:r>
            <a:r>
              <a:rPr lang="en-US" dirty="0"/>
              <a:t>(  {	"</a:t>
            </a:r>
            <a:r>
              <a:rPr lang="en-US" dirty="0" err="1"/>
              <a:t>firstname</a:t>
            </a:r>
            <a:r>
              <a:rPr lang="en-US" dirty="0"/>
              <a:t>":"ABC",	"</a:t>
            </a:r>
            <a:r>
              <a:rPr lang="en-US" dirty="0" err="1"/>
              <a:t>lastname</a:t>
            </a:r>
            <a:r>
              <a:rPr lang="en-US" dirty="0"/>
              <a:t>":"XYZ",	age:25  })</a:t>
            </a:r>
          </a:p>
        </p:txBody>
      </p:sp>
    </p:spTree>
    <p:extLst>
      <p:ext uri="{BB962C8B-B14F-4D97-AF65-F5344CB8AC3E}">
        <p14:creationId xmlns:p14="http://schemas.microsoft.com/office/powerpoint/2010/main" val="252299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C152-2EEA-30D4-C74F-08954B3E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804A-CD17-DD5A-2490-F3597038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Operation retrieve the document from a collection.</a:t>
            </a:r>
          </a:p>
          <a:p>
            <a:r>
              <a:rPr lang="en-US" dirty="0"/>
              <a:t>Following Methos used for read operation are</a:t>
            </a:r>
          </a:p>
          <a:p>
            <a:pPr marL="36900" indent="0">
              <a:buNone/>
            </a:pPr>
            <a:r>
              <a:rPr lang="en-US" dirty="0"/>
              <a:t>1.db.collection.find()</a:t>
            </a:r>
          </a:p>
          <a:p>
            <a:pPr marL="36900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db.users.findOne</a:t>
            </a:r>
            <a:r>
              <a:rPr lang="en-US" dirty="0"/>
              <a:t>(  {"</a:t>
            </a:r>
            <a:r>
              <a:rPr lang="en-US" dirty="0" err="1"/>
              <a:t>firstname</a:t>
            </a:r>
            <a:r>
              <a:rPr lang="en-US" dirty="0"/>
              <a:t>":"ABC" })</a:t>
            </a:r>
          </a:p>
        </p:txBody>
      </p:sp>
    </p:spTree>
    <p:extLst>
      <p:ext uri="{BB962C8B-B14F-4D97-AF65-F5344CB8AC3E}">
        <p14:creationId xmlns:p14="http://schemas.microsoft.com/office/powerpoint/2010/main" val="220073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72F1-7ED2-45BA-BCB7-1325F8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B1EE-082A-6578-480C-673169EC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operation modify existing documents in a collection.</a:t>
            </a:r>
          </a:p>
          <a:p>
            <a:r>
              <a:rPr lang="en-US" dirty="0"/>
              <a:t>Following Methos used for update operation are</a:t>
            </a:r>
          </a:p>
          <a:p>
            <a:pPr marL="36900" indent="0">
              <a:buNone/>
            </a:pPr>
            <a:r>
              <a:rPr lang="en-US" dirty="0"/>
              <a:t>1.db.collection.updateOne()</a:t>
            </a:r>
          </a:p>
          <a:p>
            <a:pPr marL="36900" indent="0">
              <a:buNone/>
            </a:pPr>
            <a:r>
              <a:rPr lang="en-US" dirty="0"/>
              <a:t>2. </a:t>
            </a:r>
            <a:r>
              <a:rPr lang="en-US" dirty="0" err="1"/>
              <a:t>db.collection.updateMany</a:t>
            </a:r>
            <a:r>
              <a:rPr lang="en-US" dirty="0"/>
              <a:t>()</a:t>
            </a:r>
          </a:p>
          <a:p>
            <a:pPr marL="36900" indent="0">
              <a:buNone/>
            </a:pPr>
            <a:r>
              <a:rPr lang="en-US" dirty="0"/>
              <a:t>3. </a:t>
            </a:r>
            <a:r>
              <a:rPr lang="en-US" dirty="0" err="1"/>
              <a:t>db.collection.replaceOne</a:t>
            </a:r>
            <a:r>
              <a:rPr lang="en-US" dirty="0"/>
              <a:t>()</a:t>
            </a:r>
          </a:p>
          <a:p>
            <a:pPr marL="36900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db.users.update</a:t>
            </a:r>
            <a:r>
              <a:rPr lang="en-US" dirty="0"/>
              <a:t>({"_id" : </a:t>
            </a:r>
            <a:r>
              <a:rPr lang="en-US" dirty="0" err="1"/>
              <a:t>ObjectId</a:t>
            </a:r>
            <a:r>
              <a:rPr lang="en-US" dirty="0"/>
              <a:t>("6343f67eb42de94734aa0c05")},{$set: { "</a:t>
            </a:r>
            <a:r>
              <a:rPr lang="en-US" dirty="0" err="1"/>
              <a:t>EmployeeName</a:t>
            </a:r>
            <a:r>
              <a:rPr lang="en-US" dirty="0"/>
              <a:t>" : "</a:t>
            </a:r>
            <a:r>
              <a:rPr lang="en-US" dirty="0" err="1"/>
              <a:t>NewMartin</a:t>
            </a:r>
            <a:r>
              <a:rPr lang="en-US" dirty="0"/>
              <a:t>"}});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7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7238-998D-B99B-F4FE-2BFBA6D7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5AE7-6165-0467-5F64-AC79699D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Operation remove documents from a collection.</a:t>
            </a:r>
          </a:p>
          <a:p>
            <a:r>
              <a:rPr lang="en-US" dirty="0"/>
              <a:t>Following Methos used for delete operation are</a:t>
            </a:r>
          </a:p>
          <a:p>
            <a:pPr marL="36900" indent="0">
              <a:buNone/>
            </a:pPr>
            <a:r>
              <a:rPr lang="en-US" dirty="0"/>
              <a:t>1.db.collection.deleteOne()</a:t>
            </a:r>
          </a:p>
          <a:p>
            <a:pPr marL="36900" indent="0">
              <a:buNone/>
            </a:pPr>
            <a:r>
              <a:rPr lang="en-US" dirty="0"/>
              <a:t>2. </a:t>
            </a:r>
            <a:r>
              <a:rPr lang="en-US" dirty="0" err="1"/>
              <a:t>db.collection.deleteMany</a:t>
            </a:r>
            <a:r>
              <a:rPr lang="en-US" dirty="0"/>
              <a:t>()</a:t>
            </a:r>
          </a:p>
          <a:p>
            <a:pPr marL="36900" indent="0">
              <a:buNone/>
            </a:pPr>
            <a:r>
              <a:rPr lang="en-US" dirty="0" err="1"/>
              <a:t>Eg:db.users.deleteOne</a:t>
            </a:r>
            <a:r>
              <a:rPr lang="en-US" dirty="0"/>
              <a:t>({ "_id": </a:t>
            </a:r>
            <a:r>
              <a:rPr lang="en-US" dirty="0" err="1"/>
              <a:t>ObjectId</a:t>
            </a:r>
            <a:r>
              <a:rPr lang="en-US" dirty="0"/>
              <a:t>("6343f67eb42de94734aa0c05")})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3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734B-98D1-D260-3F58-A4703A81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</a:t>
            </a:r>
            <a:r>
              <a:rPr lang="en-US" dirty="0" err="1"/>
              <a:t>db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A04C-9AC8-26AE-2415-BFF1E4FE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Connect(</a:t>
            </a:r>
            <a:r>
              <a:rPr lang="en-US" dirty="0" err="1"/>
              <a:t>url,user,password</a:t>
            </a:r>
            <a:r>
              <a:rPr lang="en-US" dirty="0"/>
              <a:t>)</a:t>
            </a:r>
          </a:p>
          <a:p>
            <a:pPr marL="36900" indent="0">
              <a:buNone/>
            </a:pPr>
            <a:r>
              <a:rPr lang="en-US" dirty="0" err="1"/>
              <a:t>Eg:db</a:t>
            </a:r>
            <a:r>
              <a:rPr lang="en-US" dirty="0"/>
              <a:t>=connect(“localhost:2701/</a:t>
            </a:r>
            <a:r>
              <a:rPr lang="en-US" dirty="0" err="1"/>
              <a:t>mydatabase</a:t>
            </a:r>
            <a:r>
              <a:rPr lang="en-US" dirty="0"/>
              <a:t>”)</a:t>
            </a:r>
          </a:p>
          <a:p>
            <a:pPr marL="36900" indent="0">
              <a:buNone/>
            </a:pPr>
            <a:r>
              <a:rPr lang="en-US" dirty="0"/>
              <a:t>Create a connection to </a:t>
            </a:r>
            <a:r>
              <a:rPr lang="en-US" dirty="0" err="1"/>
              <a:t>mongodb</a:t>
            </a:r>
            <a:r>
              <a:rPr lang="en-US" dirty="0"/>
              <a:t> instance and returns the reference to database.</a:t>
            </a:r>
          </a:p>
          <a:p>
            <a:pPr marL="36900" indent="0">
              <a:buNone/>
            </a:pPr>
            <a:r>
              <a:rPr lang="en-US" dirty="0"/>
              <a:t>Following Methos used for connection are</a:t>
            </a:r>
          </a:p>
          <a:p>
            <a:pPr marL="36900" indent="0">
              <a:buNone/>
            </a:pPr>
            <a:r>
              <a:rPr lang="en-US" dirty="0"/>
              <a:t>1.connect()</a:t>
            </a:r>
          </a:p>
          <a:p>
            <a:pPr marL="36900" indent="0">
              <a:buNone/>
            </a:pPr>
            <a:r>
              <a:rPr lang="en-US" dirty="0"/>
              <a:t>2.mongo()-create a new connection object</a:t>
            </a:r>
          </a:p>
          <a:p>
            <a:pPr marL="36900" indent="0">
              <a:buNone/>
            </a:pPr>
            <a:r>
              <a:rPr lang="en-US" dirty="0"/>
              <a:t>3.mongo.getDB()</a:t>
            </a:r>
          </a:p>
          <a:p>
            <a:pPr marL="36900" indent="0">
              <a:buNone/>
            </a:pPr>
            <a:r>
              <a:rPr lang="en-US" dirty="0"/>
              <a:t>4.mongo.getDBNames()….so 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7218-E66F-E0F1-2097-B9951F2E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collection?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74E3-8393-2314-275E-277AEC11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db.createcollection</a:t>
            </a:r>
            <a:r>
              <a:rPr lang="en-US" dirty="0"/>
              <a:t>(</a:t>
            </a:r>
            <a:r>
              <a:rPr lang="en-US" dirty="0" err="1"/>
              <a:t>name,options</a:t>
            </a:r>
            <a:r>
              <a:rPr lang="en-US" dirty="0"/>
              <a:t>)-create new collection.</a:t>
            </a:r>
          </a:p>
          <a:p>
            <a:pPr marL="36900" indent="0">
              <a:buNone/>
            </a:pPr>
            <a:r>
              <a:rPr lang="en-US" dirty="0" err="1"/>
              <a:t>Eg:db.createcollection</a:t>
            </a:r>
            <a:r>
              <a:rPr lang="en-US" dirty="0"/>
              <a:t>(“log”,</a:t>
            </a:r>
          </a:p>
          <a:p>
            <a:pPr marL="36900" indent="0">
              <a:buNone/>
            </a:pPr>
            <a:r>
              <a:rPr lang="en-US" dirty="0"/>
              <a:t>						{copped:true,size:5242880,max:5000})</a:t>
            </a:r>
          </a:p>
          <a:p>
            <a:pPr marL="36900" indent="0">
              <a:buNone/>
            </a:pPr>
            <a:r>
              <a:rPr lang="en-US" dirty="0"/>
              <a:t>This command creates a collection named log with a maximum size of 5mb and a maximum of 5000 documents.</a:t>
            </a:r>
          </a:p>
        </p:txBody>
      </p:sp>
    </p:spTree>
    <p:extLst>
      <p:ext uri="{BB962C8B-B14F-4D97-AF65-F5344CB8AC3E}">
        <p14:creationId xmlns:p14="http://schemas.microsoft.com/office/powerpoint/2010/main" val="401065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{AE7141F5-78C8-4608-897C-C923A4758EF7}tf55705232_win32</Template>
  <TotalTime>424</TotalTime>
  <Words>481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Goudy Old Style</vt:lpstr>
      <vt:lpstr>Wingdings 2</vt:lpstr>
      <vt:lpstr>SlateVTI</vt:lpstr>
      <vt:lpstr>MongoDb</vt:lpstr>
      <vt:lpstr>Introduction</vt:lpstr>
      <vt:lpstr>MongoDb CRUD Operation</vt:lpstr>
      <vt:lpstr>Create Operation</vt:lpstr>
      <vt:lpstr>Read Operation</vt:lpstr>
      <vt:lpstr>Update Operation</vt:lpstr>
      <vt:lpstr>Delete operation</vt:lpstr>
      <vt:lpstr>How to Connect to db?</vt:lpstr>
      <vt:lpstr>How to create collection?</vt:lpstr>
      <vt:lpstr>How to find data by id?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Niveditha Naik</dc:creator>
  <cp:lastModifiedBy>Niveditha Naik</cp:lastModifiedBy>
  <cp:revision>7</cp:revision>
  <dcterms:created xsi:type="dcterms:W3CDTF">2022-10-10T04:40:54Z</dcterms:created>
  <dcterms:modified xsi:type="dcterms:W3CDTF">2022-10-10T11:47:24Z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