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</a:t>
            </a: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Niveditha]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In this module, we are going to visualize data and try to understand it better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5025" y="2204925"/>
            <a:ext cx="41346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 am considering the following columns to understand the customer data better: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online_order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standard_cost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owns_car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past_3_years_bike_related_purchases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gender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figure on right shows the distribution of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past_3_years_bike_related_purchases.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77" name="Google Shape;77;p15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sp>
        <p:nvSpPr>
          <p:cNvPr id="79" name="Google Shape;79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75" y="2052525"/>
            <a:ext cx="3770900" cy="2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820525"/>
            <a:ext cx="856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900">
                <a:latin typeface="Open Sans"/>
                <a:ea typeface="Open Sans"/>
                <a:cs typeface="Open Sans"/>
                <a:sym typeface="Open Sans"/>
              </a:rPr>
              <a:t>Based on the transactions dataset we compare the number of new customers opting for online purchase</a:t>
            </a:r>
            <a:endParaRPr sz="1300"/>
          </a:p>
        </p:txBody>
      </p:sp>
      <p:sp>
        <p:nvSpPr>
          <p:cNvPr id="88" name="Google Shape;88;p16"/>
          <p:cNvSpPr/>
          <p:nvPr/>
        </p:nvSpPr>
        <p:spPr>
          <a:xfrm>
            <a:off x="205025" y="1555225"/>
            <a:ext cx="41346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figure in the right indicates that the number of customers opting for online purchase is more.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To be precise nearly 9829 customers opted for online purchase.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90" name="Google Shape;90;p16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538" y="1752850"/>
            <a:ext cx="3727575" cy="2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00" y="3189675"/>
            <a:ext cx="3967925" cy="16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14600" y="26399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14600" y="820525"/>
            <a:ext cx="85656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900">
                <a:latin typeface="Open Sans"/>
                <a:ea typeface="Open Sans"/>
                <a:cs typeface="Open Sans"/>
                <a:sym typeface="Open Sans"/>
              </a:rPr>
              <a:t>Now we need to develop the appropriate model to select the model.</a:t>
            </a:r>
            <a:endParaRPr sz="1300"/>
          </a:p>
        </p:txBody>
      </p:sp>
      <p:sp>
        <p:nvSpPr>
          <p:cNvPr id="101" name="Google Shape;101;p17"/>
          <p:cNvSpPr/>
          <p:nvPr/>
        </p:nvSpPr>
        <p:spPr>
          <a:xfrm>
            <a:off x="114600" y="1238050"/>
            <a:ext cx="87861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From the previous slide it was noted that the customers prefer online purchase and hence those customers must be targeted.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figure below on right shows the distribution of price of purchased items.Although 0-250 range is higher, we can target 250-500 range as it will return higher profits.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969973" y="3197658"/>
            <a:ext cx="3800704" cy="583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6200" y="-6350"/>
            <a:ext cx="9175500" cy="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300" y="2463650"/>
            <a:ext cx="3014375" cy="24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5" y="2803974"/>
            <a:ext cx="3600450" cy="2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5025" y="1083300"/>
            <a:ext cx="8565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In this slide we interpret the data that we have analyzed so far.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05025" y="1635875"/>
            <a:ext cx="41346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given figure we can see that Mass Customer is greater count when it comes to wealth segment of the customer. So customers in mass Customer segment should be targeted.</a:t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15" name="Google Shape;115;p18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sp>
        <p:nvSpPr>
          <p:cNvPr id="117" name="Google Shape;117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00" y="2164725"/>
            <a:ext cx="3737625" cy="2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1" y="3294875"/>
            <a:ext cx="3800700" cy="16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an optional slide where you may place any supporting items.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