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Tomorrow" panose="020B0604020202020204" charset="0"/>
      <p:regular r:id="rId14"/>
      <p:bold r:id="rId15"/>
      <p:italic r:id="rId16"/>
      <p:boldItalic r:id="rId17"/>
    </p:embeddedFont>
    <p:embeddedFont>
      <p:font typeface="PT Sans Narrow" panose="020B0604020202020204" charset="0"/>
      <p:regular r:id="rId18"/>
      <p:bold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1094C7-EC5D-43D6-9700-782059B88E90}">
  <a:tblStyle styleId="{541094C7-EC5D-43D6-9700-782059B88E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a09b5ab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a09b5ab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0a09b5ab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0a09b5ab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0a09b5ab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0a09b5ab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0a09b5ab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0a09b5ab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0a09b5ab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0a09b5ab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a09b5ab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a09b5ab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0a09b5ab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0a09b5ab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0a09b5ab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0a09b5ab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0a09b5a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0a09b5a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0a09b5ab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0a09b5ab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cember.com/html/4/element/html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ecember.com/html/4/element/body.html" TargetMode="External"/><Relationship Id="rId4" Type="http://schemas.openxmlformats.org/officeDocument/2006/relationships/hyperlink" Target="http://december.com/html/4/element/head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586425" y="2476575"/>
            <a:ext cx="6122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HTML  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50" y="12264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comments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&lt;!------- Comment goes here --------&gt;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24191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51575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Vs Presentation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omorrow"/>
              <a:buChar char="●"/>
            </a:pPr>
            <a:r>
              <a:rPr lang="en" b="1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Structure</a:t>
            </a: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 refers to the practice of using HTML on content.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omorrow"/>
              <a:buChar char="●"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To describe how blocks of information are structured to one another. 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0" algn="just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 Examples: “this is a list” (ol, ul, li), “this is headings and subheadings”     (&lt;h1&gt;, &lt;h2&gt;, …, &lt;h6&gt;), “this section is related to” (&lt;a&gt;), etc.</a:t>
            </a:r>
            <a:endParaRPr sz="10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9725" algn="l" rtl="0">
              <a:spcBef>
                <a:spcPts val="3000"/>
              </a:spcBef>
              <a:spcAft>
                <a:spcPts val="0"/>
              </a:spcAft>
              <a:buClr>
                <a:srgbClr val="333333"/>
              </a:buClr>
              <a:buSzPts val="1750"/>
              <a:buFont typeface="Arial"/>
              <a:buChar char="●"/>
            </a:pPr>
            <a:r>
              <a:rPr lang="en" sz="1750" b="1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Presentation</a:t>
            </a:r>
            <a:r>
              <a:rPr lang="en" sz="1750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 (or Style) refers to anything related to how the content and structure is presented. Examples: size, color, margins, borders, layout, location, etc.</a:t>
            </a:r>
            <a:endParaRPr sz="1750"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914400" lvl="0" indent="0" algn="just" rtl="0">
              <a:spcBef>
                <a:spcPts val="30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structure-Head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HEAD is responsible to keep page information which is used by browser and search engines. Headers consist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660400" lvl="0" indent="-342900" algn="l" rtl="0">
              <a:spcBef>
                <a:spcPts val="15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Tomorrow"/>
              <a:buChar char="●"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Title of document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6604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Tomorrow"/>
              <a:buChar char="●"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Meta data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6604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Tomorrow"/>
              <a:buChar char="●"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Links for external files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6604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Tomorrow"/>
              <a:buChar char="●"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Internal css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6604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Tomorrow"/>
              <a:buChar char="●"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Internal Javascript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Content in Head section cannot be displayed on the Browser.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3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structure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html&gt;- HTML 5 version</a:t>
            </a:r>
            <a:endParaRPr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b="1">
                <a:solidFill>
                  <a:srgbClr val="000000"/>
                </a:solidFill>
                <a:highlight>
                  <a:srgbClr val="FBFAF9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html</a:t>
            </a: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 b="1">
                <a:solidFill>
                  <a:srgbClr val="000000"/>
                </a:solidFill>
                <a:highlight>
                  <a:srgbClr val="FBFAF9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head</a:t>
            </a: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i="1">
                <a:solidFill>
                  <a:srgbClr val="808080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Head section of document</a:t>
            </a:r>
            <a:endParaRPr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>
                <a:solidFill>
                  <a:srgbClr val="66CC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b="1">
                <a:solidFill>
                  <a:srgbClr val="000000"/>
                </a:solidFill>
                <a:highlight>
                  <a:srgbClr val="FBFAF9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head</a:t>
            </a: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 b="1">
                <a:solidFill>
                  <a:srgbClr val="000000"/>
                </a:solidFill>
                <a:highlight>
                  <a:srgbClr val="FBFAF9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body</a:t>
            </a: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i="1">
                <a:solidFill>
                  <a:srgbClr val="808080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  Body section of document </a:t>
            </a:r>
            <a:endParaRPr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>
                <a:solidFill>
                  <a:srgbClr val="66CC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b="1">
                <a:solidFill>
                  <a:srgbClr val="000000"/>
                </a:solidFill>
                <a:highlight>
                  <a:srgbClr val="FBFAF9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body</a:t>
            </a: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>
                <a:solidFill>
                  <a:srgbClr val="66CC66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b="1">
                <a:solidFill>
                  <a:srgbClr val="000000"/>
                </a:solidFill>
                <a:highlight>
                  <a:srgbClr val="FBFAF9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html</a:t>
            </a: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Structure-Body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BODY section contains all the content of the HTML Document to be displayed on the Browser.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HTML-Version</a:t>
            </a:r>
            <a:endParaRPr/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952500" y="189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{541094C7-EC5D-43D6-9700-782059B88E90}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Version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Year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HTML 1.0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HTML 2.0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HTML 3.2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HTML 4.01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HTML 5.0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&lt;!DOCTYPE html&gt;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inform browser about the HTML version used in the document.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called as Document Type Declaration(DTD).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DTD define rule for markup languages so that Browser recognize the content correctly.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DTD declaration for HTML 5 is   &lt;!DOCTYPE html&gt;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Tags and Attributes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047500"/>
            <a:ext cx="8520600" cy="3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HTML Tags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The basic structure of an HTML document includes tags, which surround content and apply meaning to it.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html tags  start by this symbol “&lt;tag name&gt;.” 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html tags  ended by this symbol“&lt;/tag name&gt;” . 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Syntax: </a:t>
            </a:r>
            <a:r>
              <a:rPr lang="en" b="1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&lt;tag name&gt;Content&lt;/tag name&gt;</a:t>
            </a:r>
            <a:endParaRPr b="1"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Some html tags don't have separate closing tags, such tags called as </a:t>
            </a:r>
            <a:r>
              <a:rPr lang="en" b="1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empty tags</a:t>
            </a: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. for example. </a:t>
            </a: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Tomorrow"/>
                <a:ea typeface="Tomorrow"/>
                <a:cs typeface="Tomorrow"/>
                <a:sym typeface="Tomorrow"/>
              </a:rPr>
              <a:t>&lt;img /&gt;</a:t>
            </a: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 and </a:t>
            </a:r>
            <a:r>
              <a:rPr lang="en">
                <a:solidFill>
                  <a:srgbClr val="333333"/>
                </a:solidFill>
                <a:highlight>
                  <a:srgbClr val="FBFAF9"/>
                </a:highlight>
                <a:latin typeface="Tomorrow"/>
                <a:ea typeface="Tomorrow"/>
                <a:cs typeface="Tomorrow"/>
                <a:sym typeface="Tomorrow"/>
              </a:rPr>
              <a:t>&lt;link /&gt;</a:t>
            </a: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 tags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987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Tags and Attributes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206125"/>
            <a:ext cx="8520600" cy="33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Tags can also have attributes, which are extra bits of information. Attributes appear inside the opening tag and their values sit inside quotation marks. 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Syntax: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omorrow"/>
                <a:ea typeface="Tomorrow"/>
                <a:cs typeface="Tomorrow"/>
                <a:sym typeface="Tomorrow"/>
              </a:rPr>
              <a:t>                          &lt;tag attribute=“value”&gt;Hello World&lt;/tag&gt;.</a:t>
            </a:r>
            <a:endParaRPr>
              <a:solidFill>
                <a:srgbClr val="333333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On-screen Show (16:9)</PresentationFormat>
  <Paragraphs>64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Tomorrow</vt:lpstr>
      <vt:lpstr>PT Sans Narrow</vt:lpstr>
      <vt:lpstr>Open Sans</vt:lpstr>
      <vt:lpstr>Arial</vt:lpstr>
      <vt:lpstr>Courier New</vt:lpstr>
      <vt:lpstr>Tropic</vt:lpstr>
      <vt:lpstr>Introduction to HTML  </vt:lpstr>
      <vt:lpstr>Structure Vs Presentation</vt:lpstr>
      <vt:lpstr>HTML structure-Head</vt:lpstr>
      <vt:lpstr>HTML structure</vt:lpstr>
      <vt:lpstr>HTML Structure-Body</vt:lpstr>
      <vt:lpstr>HTML-Version</vt:lpstr>
      <vt:lpstr>&lt;!DOCTYPE html&gt;</vt:lpstr>
      <vt:lpstr>HTML Tags and Attributes</vt:lpstr>
      <vt:lpstr>HTML Tags and Attributes</vt:lpstr>
      <vt:lpstr>HTML comments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 </dc:title>
  <dc:creator>Windows</dc:creator>
  <cp:lastModifiedBy>Windows</cp:lastModifiedBy>
  <cp:revision>1</cp:revision>
  <dcterms:modified xsi:type="dcterms:W3CDTF">2023-04-11T14:06:09Z</dcterms:modified>
</cp:coreProperties>
</file>