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73" r:id="rId9"/>
    <p:sldId id="271" r:id="rId10"/>
    <p:sldId id="272" r:id="rId11"/>
    <p:sldId id="274" r:id="rId12"/>
    <p:sldId id="279" r:id="rId13"/>
    <p:sldId id="275" r:id="rId14"/>
    <p:sldId id="280" r:id="rId15"/>
    <p:sldId id="277" r:id="rId16"/>
    <p:sldId id="281" r:id="rId17"/>
    <p:sldId id="278" r:id="rId18"/>
    <p:sldId id="282" r:id="rId19"/>
    <p:sldId id="276" r:id="rId20"/>
    <p:sldId id="283" r:id="rId21"/>
    <p:sldId id="265" r:id="rId22"/>
    <p:sldId id="287" r:id="rId23"/>
    <p:sldId id="266" r:id="rId24"/>
    <p:sldId id="269" r:id="rId25"/>
    <p:sldId id="267" r:id="rId26"/>
    <p:sldId id="288" r:id="rId27"/>
    <p:sldId id="284" r:id="rId28"/>
    <p:sldId id="286"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2" autoAdjust="0"/>
    <p:restoredTop sz="94660"/>
  </p:normalViewPr>
  <p:slideViewPr>
    <p:cSldViewPr snapToGrid="0">
      <p:cViewPr>
        <p:scale>
          <a:sx n="75" d="100"/>
          <a:sy n="75" d="100"/>
        </p:scale>
        <p:origin x="950" y="3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5/27/2024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5/27/2024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4.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6.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8.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624255-E0B6-4E09-905B-B40C2D088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Freeform: Shape 7">
            <a:extLst>
              <a:ext uri="{FF2B5EF4-FFF2-40B4-BE49-F238E27FC236}">
                <a16:creationId xmlns:a16="http://schemas.microsoft.com/office/drawing/2014/main" id="{D8AA0388-B19A-491F-8635-51051A070A95}"/>
              </a:ext>
            </a:extLst>
          </p:cNvPr>
          <p:cNvSpPr/>
          <p:nvPr/>
        </p:nvSpPr>
        <p:spPr>
          <a:xfrm>
            <a:off x="0" y="0"/>
            <a:ext cx="12192000" cy="6858000"/>
          </a:xfrm>
          <a:custGeom>
            <a:avLst/>
            <a:gdLst/>
            <a:ahLst/>
            <a:cxnLst/>
            <a:rect l="l" t="t" r="r" b="b"/>
            <a:pathLst>
              <a:path w="12192000" h="6858000">
                <a:moveTo>
                  <a:pt x="10490932" y="2818683"/>
                </a:moveTo>
                <a:lnTo>
                  <a:pt x="10495267" y="2818683"/>
                </a:lnTo>
                <a:lnTo>
                  <a:pt x="10495267" y="3644428"/>
                </a:lnTo>
                <a:lnTo>
                  <a:pt x="9931766" y="3644428"/>
                </a:lnTo>
                <a:close/>
                <a:moveTo>
                  <a:pt x="8865404" y="2648549"/>
                </a:moveTo>
                <a:lnTo>
                  <a:pt x="8945594" y="2648549"/>
                </a:lnTo>
                <a:cubicBezTo>
                  <a:pt x="8990386" y="2648549"/>
                  <a:pt x="9021992" y="2653425"/>
                  <a:pt x="9040414" y="2663178"/>
                </a:cubicBezTo>
                <a:cubicBezTo>
                  <a:pt x="9058836" y="2672931"/>
                  <a:pt x="9072743" y="2693701"/>
                  <a:pt x="9082135" y="2725489"/>
                </a:cubicBezTo>
                <a:cubicBezTo>
                  <a:pt x="9091526" y="2757276"/>
                  <a:pt x="9096222" y="2806401"/>
                  <a:pt x="9096222" y="2872865"/>
                </a:cubicBezTo>
                <a:lnTo>
                  <a:pt x="9096222" y="3254312"/>
                </a:lnTo>
                <a:cubicBezTo>
                  <a:pt x="9096222" y="3360510"/>
                  <a:pt x="9045290" y="3413609"/>
                  <a:pt x="8943427" y="3413609"/>
                </a:cubicBezTo>
                <a:lnTo>
                  <a:pt x="8865404" y="3413609"/>
                </a:lnTo>
                <a:close/>
                <a:moveTo>
                  <a:pt x="3540929" y="2648549"/>
                </a:moveTo>
                <a:lnTo>
                  <a:pt x="3613534" y="2648549"/>
                </a:lnTo>
                <a:cubicBezTo>
                  <a:pt x="3678553" y="2648549"/>
                  <a:pt x="3721538" y="2658302"/>
                  <a:pt x="3742489" y="2677808"/>
                </a:cubicBezTo>
                <a:cubicBezTo>
                  <a:pt x="3763440" y="2697313"/>
                  <a:pt x="3773915" y="2737770"/>
                  <a:pt x="3773915" y="2799177"/>
                </a:cubicBezTo>
                <a:lnTo>
                  <a:pt x="3773915" y="3105851"/>
                </a:lnTo>
                <a:cubicBezTo>
                  <a:pt x="3773915" y="3162924"/>
                  <a:pt x="3760369" y="3203019"/>
                  <a:pt x="3733278" y="3226137"/>
                </a:cubicBezTo>
                <a:cubicBezTo>
                  <a:pt x="3706186" y="3249255"/>
                  <a:pt x="3654713" y="3260814"/>
                  <a:pt x="3578857" y="3260814"/>
                </a:cubicBezTo>
                <a:lnTo>
                  <a:pt x="3540929" y="3260814"/>
                </a:lnTo>
                <a:close/>
                <a:moveTo>
                  <a:pt x="5423000" y="2619290"/>
                </a:moveTo>
                <a:cubicBezTo>
                  <a:pt x="5497411" y="2619290"/>
                  <a:pt x="5534617" y="2666610"/>
                  <a:pt x="5534617" y="2761249"/>
                </a:cubicBezTo>
                <a:lnTo>
                  <a:pt x="5534617" y="3883915"/>
                </a:lnTo>
                <a:cubicBezTo>
                  <a:pt x="5534617" y="3980722"/>
                  <a:pt x="5497411" y="4029125"/>
                  <a:pt x="5423000" y="4029125"/>
                </a:cubicBezTo>
                <a:cubicBezTo>
                  <a:pt x="5378931" y="4029125"/>
                  <a:pt x="5347686" y="4018469"/>
                  <a:pt x="5329264" y="3997157"/>
                </a:cubicBezTo>
                <a:cubicBezTo>
                  <a:pt x="5310842" y="3975845"/>
                  <a:pt x="5301631" y="3940627"/>
                  <a:pt x="5301631" y="3891501"/>
                </a:cubicBezTo>
                <a:lnTo>
                  <a:pt x="5301631" y="2767751"/>
                </a:lnTo>
                <a:cubicBezTo>
                  <a:pt x="5301631" y="2668777"/>
                  <a:pt x="5342088" y="2619290"/>
                  <a:pt x="5423000" y="2619290"/>
                </a:cubicBezTo>
                <a:close/>
                <a:moveTo>
                  <a:pt x="10579792" y="2597617"/>
                </a:moveTo>
                <a:lnTo>
                  <a:pt x="9822317" y="3695359"/>
                </a:lnTo>
                <a:lnTo>
                  <a:pt x="10495267" y="3695359"/>
                </a:lnTo>
                <a:lnTo>
                  <a:pt x="10495267" y="3999866"/>
                </a:lnTo>
                <a:lnTo>
                  <a:pt x="10293707" y="3999866"/>
                </a:lnTo>
                <a:lnTo>
                  <a:pt x="10293707" y="4050798"/>
                </a:lnTo>
                <a:lnTo>
                  <a:pt x="11158464" y="4050798"/>
                </a:lnTo>
                <a:lnTo>
                  <a:pt x="11158464" y="3999866"/>
                </a:lnTo>
                <a:lnTo>
                  <a:pt x="11005668" y="3999866"/>
                </a:lnTo>
                <a:lnTo>
                  <a:pt x="11005668" y="3695359"/>
                </a:lnTo>
                <a:lnTo>
                  <a:pt x="11158464" y="3695359"/>
                </a:lnTo>
                <a:lnTo>
                  <a:pt x="11158464" y="3644428"/>
                </a:lnTo>
                <a:lnTo>
                  <a:pt x="11005668" y="3644428"/>
                </a:lnTo>
                <a:lnTo>
                  <a:pt x="11005668" y="2597617"/>
                </a:lnTo>
                <a:close/>
                <a:moveTo>
                  <a:pt x="8059165" y="2597617"/>
                </a:moveTo>
                <a:lnTo>
                  <a:pt x="8059165" y="2648549"/>
                </a:lnTo>
                <a:lnTo>
                  <a:pt x="8232550" y="2648549"/>
                </a:lnTo>
                <a:lnTo>
                  <a:pt x="8232550" y="3999866"/>
                </a:lnTo>
                <a:lnTo>
                  <a:pt x="8059165" y="3999866"/>
                </a:lnTo>
                <a:lnTo>
                  <a:pt x="8059165" y="4050798"/>
                </a:lnTo>
                <a:lnTo>
                  <a:pt x="9064796" y="4050798"/>
                </a:lnTo>
                <a:lnTo>
                  <a:pt x="9064796" y="3999866"/>
                </a:lnTo>
                <a:lnTo>
                  <a:pt x="8865404" y="3999866"/>
                </a:lnTo>
                <a:lnTo>
                  <a:pt x="8865404" y="3464541"/>
                </a:lnTo>
                <a:lnTo>
                  <a:pt x="9122230" y="3464541"/>
                </a:lnTo>
                <a:cubicBezTo>
                  <a:pt x="9273219" y="3464541"/>
                  <a:pt x="9391156" y="3450273"/>
                  <a:pt x="9476043" y="3421737"/>
                </a:cubicBezTo>
                <a:cubicBezTo>
                  <a:pt x="9560930" y="3393200"/>
                  <a:pt x="9625046" y="3340282"/>
                  <a:pt x="9668392" y="3262981"/>
                </a:cubicBezTo>
                <a:cubicBezTo>
                  <a:pt x="9711738" y="3185681"/>
                  <a:pt x="9733411" y="3101156"/>
                  <a:pt x="9733411" y="3009406"/>
                </a:cubicBezTo>
                <a:cubicBezTo>
                  <a:pt x="9733411" y="2924881"/>
                  <a:pt x="9714989" y="2847761"/>
                  <a:pt x="9678145" y="2778046"/>
                </a:cubicBezTo>
                <a:cubicBezTo>
                  <a:pt x="9641301" y="2708330"/>
                  <a:pt x="9591633" y="2660831"/>
                  <a:pt x="9529142" y="2635545"/>
                </a:cubicBezTo>
                <a:cubicBezTo>
                  <a:pt x="9466652" y="2610260"/>
                  <a:pt x="9371109" y="2597617"/>
                  <a:pt x="9242516" y="2597617"/>
                </a:cubicBezTo>
                <a:close/>
                <a:moveTo>
                  <a:pt x="6359380" y="2597617"/>
                </a:moveTo>
                <a:lnTo>
                  <a:pt x="6359380" y="2648549"/>
                </a:lnTo>
                <a:lnTo>
                  <a:pt x="6532765" y="2648549"/>
                </a:lnTo>
                <a:lnTo>
                  <a:pt x="6532765" y="3599998"/>
                </a:lnTo>
                <a:cubicBezTo>
                  <a:pt x="6532765" y="3694637"/>
                  <a:pt x="6539087" y="3763630"/>
                  <a:pt x="6551729" y="3806976"/>
                </a:cubicBezTo>
                <a:cubicBezTo>
                  <a:pt x="6564371" y="3850322"/>
                  <a:pt x="6593269" y="3895655"/>
                  <a:pt x="6638421" y="3942975"/>
                </a:cubicBezTo>
                <a:cubicBezTo>
                  <a:pt x="6683573" y="3990294"/>
                  <a:pt x="6755456" y="4028222"/>
                  <a:pt x="6854069" y="4056758"/>
                </a:cubicBezTo>
                <a:cubicBezTo>
                  <a:pt x="6952681" y="4085294"/>
                  <a:pt x="7066645" y="4099563"/>
                  <a:pt x="7195962" y="4099563"/>
                </a:cubicBezTo>
                <a:cubicBezTo>
                  <a:pt x="7377293" y="4099563"/>
                  <a:pt x="7514376" y="4060551"/>
                  <a:pt x="7607209" y="3982528"/>
                </a:cubicBezTo>
                <a:cubicBezTo>
                  <a:pt x="7700041" y="3904505"/>
                  <a:pt x="7746458" y="3803725"/>
                  <a:pt x="7746458" y="3680188"/>
                </a:cubicBezTo>
                <a:lnTo>
                  <a:pt x="7746458" y="3038665"/>
                </a:lnTo>
                <a:cubicBezTo>
                  <a:pt x="7746458" y="2920907"/>
                  <a:pt x="7766326" y="2827713"/>
                  <a:pt x="7806059" y="2759082"/>
                </a:cubicBezTo>
                <a:cubicBezTo>
                  <a:pt x="7845793" y="2690450"/>
                  <a:pt x="7902143" y="2653606"/>
                  <a:pt x="7975109" y="2648549"/>
                </a:cubicBezTo>
                <a:lnTo>
                  <a:pt x="7975109" y="2597617"/>
                </a:lnTo>
                <a:lnTo>
                  <a:pt x="7422445" y="2597617"/>
                </a:lnTo>
                <a:lnTo>
                  <a:pt x="7422445" y="2648549"/>
                </a:lnTo>
                <a:cubicBezTo>
                  <a:pt x="7525754" y="2648549"/>
                  <a:pt x="7596010" y="2687019"/>
                  <a:pt x="7633216" y="2763958"/>
                </a:cubicBezTo>
                <a:cubicBezTo>
                  <a:pt x="7670422" y="2840898"/>
                  <a:pt x="7689025" y="2953056"/>
                  <a:pt x="7689025" y="3100433"/>
                </a:cubicBezTo>
                <a:lnTo>
                  <a:pt x="7689025" y="3660682"/>
                </a:lnTo>
                <a:cubicBezTo>
                  <a:pt x="7689025" y="3784219"/>
                  <a:pt x="7647846" y="3873801"/>
                  <a:pt x="7565488" y="3929429"/>
                </a:cubicBezTo>
                <a:cubicBezTo>
                  <a:pt x="7483130" y="3985056"/>
                  <a:pt x="7402217" y="4012870"/>
                  <a:pt x="7322749" y="4012870"/>
                </a:cubicBezTo>
                <a:cubicBezTo>
                  <a:pt x="7289517" y="4012870"/>
                  <a:pt x="7259897" y="4007091"/>
                  <a:pt x="7233890" y="3995532"/>
                </a:cubicBezTo>
                <a:cubicBezTo>
                  <a:pt x="7207882" y="3983973"/>
                  <a:pt x="7190002" y="3966815"/>
                  <a:pt x="7180249" y="3944058"/>
                </a:cubicBezTo>
                <a:cubicBezTo>
                  <a:pt x="7170496" y="3921301"/>
                  <a:pt x="7165619" y="3877052"/>
                  <a:pt x="7165619" y="3811311"/>
                </a:cubicBezTo>
                <a:lnTo>
                  <a:pt x="7165619" y="2648549"/>
                </a:lnTo>
                <a:lnTo>
                  <a:pt x="7318415" y="2648549"/>
                </a:lnTo>
                <a:lnTo>
                  <a:pt x="7318415" y="2597617"/>
                </a:lnTo>
                <a:close/>
                <a:moveTo>
                  <a:pt x="2736857" y="2597617"/>
                </a:moveTo>
                <a:lnTo>
                  <a:pt x="2736857" y="2648549"/>
                </a:lnTo>
                <a:lnTo>
                  <a:pt x="2908075" y="2648549"/>
                </a:lnTo>
                <a:lnTo>
                  <a:pt x="2908075" y="3999866"/>
                </a:lnTo>
                <a:lnTo>
                  <a:pt x="2736857" y="3999866"/>
                </a:lnTo>
                <a:lnTo>
                  <a:pt x="2736857" y="4050798"/>
                </a:lnTo>
                <a:lnTo>
                  <a:pt x="3687223" y="4050798"/>
                </a:lnTo>
                <a:lnTo>
                  <a:pt x="3687223" y="3999866"/>
                </a:lnTo>
                <a:lnTo>
                  <a:pt x="3540929" y="3999866"/>
                </a:lnTo>
                <a:lnTo>
                  <a:pt x="3540929" y="3311746"/>
                </a:lnTo>
                <a:cubicBezTo>
                  <a:pt x="3558990" y="3310301"/>
                  <a:pt x="3585721" y="3309578"/>
                  <a:pt x="3621120" y="3309578"/>
                </a:cubicBezTo>
                <a:cubicBezTo>
                  <a:pt x="3679637" y="3309578"/>
                  <a:pt x="3719371" y="3319331"/>
                  <a:pt x="3740322" y="3338837"/>
                </a:cubicBezTo>
                <a:cubicBezTo>
                  <a:pt x="3761273" y="3358343"/>
                  <a:pt x="3771748" y="3395910"/>
                  <a:pt x="3771748" y="3451537"/>
                </a:cubicBezTo>
                <a:cubicBezTo>
                  <a:pt x="3771748" y="3645872"/>
                  <a:pt x="3778791" y="3771035"/>
                  <a:pt x="3792879" y="3827024"/>
                </a:cubicBezTo>
                <a:cubicBezTo>
                  <a:pt x="3806967" y="3883012"/>
                  <a:pt x="3830807" y="3929971"/>
                  <a:pt x="3864400" y="3967899"/>
                </a:cubicBezTo>
                <a:cubicBezTo>
                  <a:pt x="3897993" y="4005827"/>
                  <a:pt x="3941520" y="4033640"/>
                  <a:pt x="3994980" y="4051340"/>
                </a:cubicBezTo>
                <a:cubicBezTo>
                  <a:pt x="4048441" y="4069040"/>
                  <a:pt x="4114544" y="4077890"/>
                  <a:pt x="4193290" y="4077890"/>
                </a:cubicBezTo>
                <a:cubicBezTo>
                  <a:pt x="4375343" y="4077890"/>
                  <a:pt x="4482625" y="3987585"/>
                  <a:pt x="4515135" y="3806976"/>
                </a:cubicBezTo>
                <a:lnTo>
                  <a:pt x="4462036" y="3792888"/>
                </a:lnTo>
                <a:cubicBezTo>
                  <a:pt x="4456979" y="3816729"/>
                  <a:pt x="4448490" y="3836776"/>
                  <a:pt x="4436570" y="3853031"/>
                </a:cubicBezTo>
                <a:cubicBezTo>
                  <a:pt x="4424650" y="3869286"/>
                  <a:pt x="4413993" y="3877413"/>
                  <a:pt x="4404602" y="3877413"/>
                </a:cubicBezTo>
                <a:cubicBezTo>
                  <a:pt x="4386541" y="3877413"/>
                  <a:pt x="4377510" y="3856824"/>
                  <a:pt x="4377510" y="3815645"/>
                </a:cubicBezTo>
                <a:lnTo>
                  <a:pt x="4384013" y="3593496"/>
                </a:lnTo>
                <a:cubicBezTo>
                  <a:pt x="4384013" y="3514750"/>
                  <a:pt x="4369564" y="3452982"/>
                  <a:pt x="4340666" y="3408191"/>
                </a:cubicBezTo>
                <a:cubicBezTo>
                  <a:pt x="4311769" y="3363400"/>
                  <a:pt x="4247111" y="3322943"/>
                  <a:pt x="4146692" y="3286822"/>
                </a:cubicBezTo>
                <a:cubicBezTo>
                  <a:pt x="4226883" y="3260814"/>
                  <a:pt x="4288651" y="3217648"/>
                  <a:pt x="4331997" y="3157325"/>
                </a:cubicBezTo>
                <a:cubicBezTo>
                  <a:pt x="4375343" y="3097001"/>
                  <a:pt x="4397016" y="3024938"/>
                  <a:pt x="4397016" y="2941136"/>
                </a:cubicBezTo>
                <a:cubicBezTo>
                  <a:pt x="4397016" y="2848664"/>
                  <a:pt x="4369022" y="2768293"/>
                  <a:pt x="4313033" y="2700022"/>
                </a:cubicBezTo>
                <a:cubicBezTo>
                  <a:pt x="4257044" y="2631752"/>
                  <a:pt x="4133688" y="2597617"/>
                  <a:pt x="3942965" y="2597617"/>
                </a:cubicBezTo>
                <a:close/>
                <a:moveTo>
                  <a:pt x="5412164" y="2551020"/>
                </a:moveTo>
                <a:cubicBezTo>
                  <a:pt x="5165813" y="2551020"/>
                  <a:pt x="4969130" y="2620374"/>
                  <a:pt x="4822114" y="2759082"/>
                </a:cubicBezTo>
                <a:cubicBezTo>
                  <a:pt x="4675098" y="2897790"/>
                  <a:pt x="4601590" y="3083456"/>
                  <a:pt x="4601590" y="3316080"/>
                </a:cubicBezTo>
                <a:cubicBezTo>
                  <a:pt x="4601590" y="3554484"/>
                  <a:pt x="4676724" y="3743943"/>
                  <a:pt x="4826990" y="3884457"/>
                </a:cubicBezTo>
                <a:cubicBezTo>
                  <a:pt x="4977257" y="4024971"/>
                  <a:pt x="5176649" y="4095228"/>
                  <a:pt x="5425167" y="4095228"/>
                </a:cubicBezTo>
                <a:cubicBezTo>
                  <a:pt x="5673685" y="4095228"/>
                  <a:pt x="5869466" y="4023887"/>
                  <a:pt x="6012508" y="3881206"/>
                </a:cubicBezTo>
                <a:cubicBezTo>
                  <a:pt x="6155551" y="3738525"/>
                  <a:pt x="6227072" y="3553762"/>
                  <a:pt x="6227072" y="3326917"/>
                </a:cubicBezTo>
                <a:cubicBezTo>
                  <a:pt x="6227072" y="3087068"/>
                  <a:pt x="6154286" y="2897790"/>
                  <a:pt x="6008716" y="2759082"/>
                </a:cubicBezTo>
                <a:cubicBezTo>
                  <a:pt x="5863145" y="2620374"/>
                  <a:pt x="5664294" y="2551020"/>
                  <a:pt x="5412164" y="2551020"/>
                </a:cubicBezTo>
                <a:close/>
                <a:moveTo>
                  <a:pt x="1789185" y="2551020"/>
                </a:moveTo>
                <a:cubicBezTo>
                  <a:pt x="1643975" y="2551020"/>
                  <a:pt x="1511227" y="2579014"/>
                  <a:pt x="1390942" y="2635003"/>
                </a:cubicBezTo>
                <a:cubicBezTo>
                  <a:pt x="1270656" y="2690992"/>
                  <a:pt x="1174030" y="2783284"/>
                  <a:pt x="1101064" y="2911877"/>
                </a:cubicBezTo>
                <a:cubicBezTo>
                  <a:pt x="1028098" y="3040471"/>
                  <a:pt x="991615" y="3182068"/>
                  <a:pt x="991615" y="3336670"/>
                </a:cubicBezTo>
                <a:cubicBezTo>
                  <a:pt x="991615" y="3559180"/>
                  <a:pt x="1067290" y="3741234"/>
                  <a:pt x="1218641" y="3882832"/>
                </a:cubicBezTo>
                <a:cubicBezTo>
                  <a:pt x="1369991" y="4024429"/>
                  <a:pt x="1565229" y="4095228"/>
                  <a:pt x="1804356" y="4095228"/>
                </a:cubicBezTo>
                <a:cubicBezTo>
                  <a:pt x="2000136" y="4095228"/>
                  <a:pt x="2171715" y="4047186"/>
                  <a:pt x="2319092" y="3951102"/>
                </a:cubicBezTo>
                <a:lnTo>
                  <a:pt x="2485975" y="4119068"/>
                </a:lnTo>
                <a:lnTo>
                  <a:pt x="2485975" y="3447203"/>
                </a:lnTo>
                <a:lnTo>
                  <a:pt x="2587838" y="3447203"/>
                </a:lnTo>
                <a:lnTo>
                  <a:pt x="2587838" y="3398438"/>
                </a:lnTo>
                <a:lnTo>
                  <a:pt x="1819527" y="3398438"/>
                </a:lnTo>
                <a:lnTo>
                  <a:pt x="1819527" y="3447203"/>
                </a:lnTo>
                <a:lnTo>
                  <a:pt x="1928976" y="3447203"/>
                </a:lnTo>
                <a:lnTo>
                  <a:pt x="1928976" y="3849238"/>
                </a:lnTo>
                <a:cubicBezTo>
                  <a:pt x="1928976" y="3969163"/>
                  <a:pt x="1886714" y="4029125"/>
                  <a:pt x="1802189" y="4029125"/>
                </a:cubicBezTo>
                <a:cubicBezTo>
                  <a:pt x="1728500" y="4029125"/>
                  <a:pt x="1691656" y="3976387"/>
                  <a:pt x="1691656" y="3870912"/>
                </a:cubicBezTo>
                <a:lnTo>
                  <a:pt x="1691656" y="2826268"/>
                </a:lnTo>
                <a:cubicBezTo>
                  <a:pt x="1691656" y="2746078"/>
                  <a:pt x="1703757" y="2691534"/>
                  <a:pt x="1727958" y="2662636"/>
                </a:cubicBezTo>
                <a:cubicBezTo>
                  <a:pt x="1752160" y="2633739"/>
                  <a:pt x="1798938" y="2619290"/>
                  <a:pt x="1868292" y="2619290"/>
                </a:cubicBezTo>
                <a:cubicBezTo>
                  <a:pt x="1939813" y="2619290"/>
                  <a:pt x="2009347" y="2636629"/>
                  <a:pt x="2076895" y="2671306"/>
                </a:cubicBezTo>
                <a:cubicBezTo>
                  <a:pt x="2144443" y="2705983"/>
                  <a:pt x="2201877" y="2752038"/>
                  <a:pt x="2249196" y="2809472"/>
                </a:cubicBezTo>
                <a:cubicBezTo>
                  <a:pt x="2296516" y="2866906"/>
                  <a:pt x="2328303" y="2917295"/>
                  <a:pt x="2344558" y="2960642"/>
                </a:cubicBezTo>
                <a:cubicBezTo>
                  <a:pt x="2360813" y="3003988"/>
                  <a:pt x="2370024" y="3057448"/>
                  <a:pt x="2372191" y="3121022"/>
                </a:cubicBezTo>
                <a:lnTo>
                  <a:pt x="2418788" y="3121022"/>
                </a:lnTo>
                <a:lnTo>
                  <a:pt x="2418788" y="2553187"/>
                </a:lnTo>
                <a:lnTo>
                  <a:pt x="2204225" y="2674557"/>
                </a:lnTo>
                <a:cubicBezTo>
                  <a:pt x="2087190" y="2592199"/>
                  <a:pt x="1948843" y="2551020"/>
                  <a:pt x="1789185" y="2551020"/>
                </a:cubicBez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570236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7" name="Freeform: Shape 6">
            <a:extLst>
              <a:ext uri="{FF2B5EF4-FFF2-40B4-BE49-F238E27FC236}">
                <a16:creationId xmlns:a16="http://schemas.microsoft.com/office/drawing/2014/main" id="{E35B5C8B-5F76-40FE-9BF6-D50B554BD2EC}"/>
              </a:ext>
            </a:extLst>
          </p:cNvPr>
          <p:cNvSpPr/>
          <p:nvPr/>
        </p:nvSpPr>
        <p:spPr>
          <a:xfrm>
            <a:off x="-131950692" y="-81089967"/>
            <a:ext cx="283464001" cy="150164800"/>
          </a:xfrm>
          <a:custGeom>
            <a:avLst/>
            <a:gdLst/>
            <a:ahLst/>
            <a:cxnLst/>
            <a:rect l="l" t="t" r="r" b="b"/>
            <a:pathLst>
              <a:path w="12192000" h="6858000">
                <a:moveTo>
                  <a:pt x="9297239" y="3187680"/>
                </a:moveTo>
                <a:lnTo>
                  <a:pt x="9106004" y="3300682"/>
                </a:lnTo>
                <a:cubicBezTo>
                  <a:pt x="8979342" y="3231142"/>
                  <a:pt x="8858061" y="3196372"/>
                  <a:pt x="8742161" y="3196372"/>
                </a:cubicBezTo>
                <a:cubicBezTo>
                  <a:pt x="8603082" y="3196372"/>
                  <a:pt x="8488216" y="3233419"/>
                  <a:pt x="8397566" y="3307512"/>
                </a:cubicBezTo>
                <a:cubicBezTo>
                  <a:pt x="8306916" y="3381605"/>
                  <a:pt x="8261591" y="3475774"/>
                  <a:pt x="8261591" y="3590018"/>
                </a:cubicBezTo>
                <a:cubicBezTo>
                  <a:pt x="8261591" y="3676943"/>
                  <a:pt x="8302570" y="3757452"/>
                  <a:pt x="8384527" y="3831545"/>
                </a:cubicBezTo>
                <a:cubicBezTo>
                  <a:pt x="8466485" y="3905638"/>
                  <a:pt x="8609704" y="3977868"/>
                  <a:pt x="8814184" y="4048236"/>
                </a:cubicBezTo>
                <a:cubicBezTo>
                  <a:pt x="8853094" y="4060654"/>
                  <a:pt x="8880206" y="4074107"/>
                  <a:pt x="8895522" y="4088594"/>
                </a:cubicBezTo>
                <a:cubicBezTo>
                  <a:pt x="8910837" y="4103082"/>
                  <a:pt x="8918494" y="4121915"/>
                  <a:pt x="8918494" y="4145095"/>
                </a:cubicBezTo>
                <a:cubicBezTo>
                  <a:pt x="8918494" y="4200562"/>
                  <a:pt x="8881241" y="4228295"/>
                  <a:pt x="8806734" y="4228295"/>
                </a:cubicBezTo>
                <a:cubicBezTo>
                  <a:pt x="8670966" y="4228295"/>
                  <a:pt x="8556514" y="4193318"/>
                  <a:pt x="8463380" y="4123364"/>
                </a:cubicBezTo>
                <a:cubicBezTo>
                  <a:pt x="8370247" y="4053410"/>
                  <a:pt x="8318299" y="3959656"/>
                  <a:pt x="8307537" y="3842100"/>
                </a:cubicBezTo>
                <a:lnTo>
                  <a:pt x="8254140" y="3842100"/>
                </a:lnTo>
                <a:lnTo>
                  <a:pt x="8254140" y="4317703"/>
                </a:lnTo>
                <a:lnTo>
                  <a:pt x="8416814" y="4189800"/>
                </a:lnTo>
                <a:cubicBezTo>
                  <a:pt x="8541820" y="4270102"/>
                  <a:pt x="8690420" y="4310253"/>
                  <a:pt x="8862614" y="4310253"/>
                </a:cubicBezTo>
                <a:cubicBezTo>
                  <a:pt x="9012456" y="4310253"/>
                  <a:pt x="9131668" y="4276725"/>
                  <a:pt x="9220248" y="4209668"/>
                </a:cubicBezTo>
                <a:cubicBezTo>
                  <a:pt x="9308829" y="4142612"/>
                  <a:pt x="9353119" y="4053203"/>
                  <a:pt x="9353119" y="3941443"/>
                </a:cubicBezTo>
                <a:cubicBezTo>
                  <a:pt x="9353119" y="3893427"/>
                  <a:pt x="9344634" y="3848309"/>
                  <a:pt x="9327662" y="3806088"/>
                </a:cubicBezTo>
                <a:cubicBezTo>
                  <a:pt x="9310692" y="3763868"/>
                  <a:pt x="9286477" y="3728891"/>
                  <a:pt x="9255018" y="3701157"/>
                </a:cubicBezTo>
                <a:cubicBezTo>
                  <a:pt x="9223560" y="3673424"/>
                  <a:pt x="9178856" y="3642794"/>
                  <a:pt x="9120906" y="3609265"/>
                </a:cubicBezTo>
                <a:cubicBezTo>
                  <a:pt x="9062956" y="3575737"/>
                  <a:pt x="8955748" y="3519236"/>
                  <a:pt x="8799284" y="3439762"/>
                </a:cubicBezTo>
                <a:cubicBezTo>
                  <a:pt x="8762030" y="3421549"/>
                  <a:pt x="8734296" y="3405199"/>
                  <a:pt x="8716084" y="3390711"/>
                </a:cubicBezTo>
                <a:cubicBezTo>
                  <a:pt x="8697871" y="3376224"/>
                  <a:pt x="8688764" y="3358632"/>
                  <a:pt x="8688764" y="3337935"/>
                </a:cubicBezTo>
                <a:cubicBezTo>
                  <a:pt x="8688764" y="3319723"/>
                  <a:pt x="8697457" y="3304614"/>
                  <a:pt x="8714842" y="3292610"/>
                </a:cubicBezTo>
                <a:cubicBezTo>
                  <a:pt x="8732227" y="3280606"/>
                  <a:pt x="8754993" y="3274605"/>
                  <a:pt x="8783140" y="3274605"/>
                </a:cubicBezTo>
                <a:cubicBezTo>
                  <a:pt x="8880000" y="3274605"/>
                  <a:pt x="8976444" y="3303786"/>
                  <a:pt x="9072476" y="3362150"/>
                </a:cubicBezTo>
                <a:cubicBezTo>
                  <a:pt x="9168507" y="3420514"/>
                  <a:pt x="9225630" y="3513441"/>
                  <a:pt x="9243842" y="3640931"/>
                </a:cubicBezTo>
                <a:lnTo>
                  <a:pt x="9297239" y="3640931"/>
                </a:lnTo>
                <a:close/>
                <a:moveTo>
                  <a:pt x="5844687" y="2669855"/>
                </a:moveTo>
                <a:lnTo>
                  <a:pt x="5936579" y="2669855"/>
                </a:lnTo>
                <a:cubicBezTo>
                  <a:pt x="5987906" y="2669855"/>
                  <a:pt x="6024125" y="2675443"/>
                  <a:pt x="6045235" y="2686619"/>
                </a:cubicBezTo>
                <a:cubicBezTo>
                  <a:pt x="6066345" y="2697795"/>
                  <a:pt x="6082282" y="2721596"/>
                  <a:pt x="6093044" y="2758022"/>
                </a:cubicBezTo>
                <a:cubicBezTo>
                  <a:pt x="6103806" y="2794448"/>
                  <a:pt x="6109187" y="2850742"/>
                  <a:pt x="6109187" y="2926905"/>
                </a:cubicBezTo>
                <a:lnTo>
                  <a:pt x="6109187" y="3364013"/>
                </a:lnTo>
                <a:cubicBezTo>
                  <a:pt x="6109187" y="3485708"/>
                  <a:pt x="6050824" y="3546555"/>
                  <a:pt x="5934095" y="3546555"/>
                </a:cubicBezTo>
                <a:lnTo>
                  <a:pt x="5844687" y="3546555"/>
                </a:lnTo>
                <a:close/>
                <a:moveTo>
                  <a:pt x="6993933" y="2611491"/>
                </a:moveTo>
                <a:lnTo>
                  <a:pt x="6993933" y="2669855"/>
                </a:lnTo>
                <a:lnTo>
                  <a:pt x="7186410" y="2669855"/>
                </a:lnTo>
                <a:lnTo>
                  <a:pt x="7186410" y="4218361"/>
                </a:lnTo>
                <a:lnTo>
                  <a:pt x="6993933" y="4218361"/>
                </a:lnTo>
                <a:lnTo>
                  <a:pt x="6993933" y="4276725"/>
                </a:lnTo>
                <a:lnTo>
                  <a:pt x="8112781" y="4276725"/>
                </a:lnTo>
                <a:lnTo>
                  <a:pt x="8112781" y="4218361"/>
                </a:lnTo>
                <a:lnTo>
                  <a:pt x="7911612" y="4218361"/>
                </a:lnTo>
                <a:lnTo>
                  <a:pt x="7911612" y="2669855"/>
                </a:lnTo>
                <a:lnTo>
                  <a:pt x="8112781" y="2669855"/>
                </a:lnTo>
                <a:lnTo>
                  <a:pt x="8112781" y="2611491"/>
                </a:lnTo>
                <a:close/>
                <a:moveTo>
                  <a:pt x="4920799" y="2611491"/>
                </a:moveTo>
                <a:lnTo>
                  <a:pt x="4920799" y="2669855"/>
                </a:lnTo>
                <a:lnTo>
                  <a:pt x="5119484" y="2669855"/>
                </a:lnTo>
                <a:lnTo>
                  <a:pt x="5119484" y="4218361"/>
                </a:lnTo>
                <a:lnTo>
                  <a:pt x="4920799" y="4218361"/>
                </a:lnTo>
                <a:lnTo>
                  <a:pt x="4920799" y="4276725"/>
                </a:lnTo>
                <a:lnTo>
                  <a:pt x="6073176" y="4276725"/>
                </a:lnTo>
                <a:lnTo>
                  <a:pt x="6073176" y="4218361"/>
                </a:lnTo>
                <a:lnTo>
                  <a:pt x="5844687" y="4218361"/>
                </a:lnTo>
                <a:lnTo>
                  <a:pt x="5844687" y="3604919"/>
                </a:lnTo>
                <a:lnTo>
                  <a:pt x="6138990" y="3604919"/>
                </a:lnTo>
                <a:cubicBezTo>
                  <a:pt x="6312012" y="3604919"/>
                  <a:pt x="6447159" y="3588569"/>
                  <a:pt x="6544432" y="3555869"/>
                </a:cubicBezTo>
                <a:cubicBezTo>
                  <a:pt x="6641706" y="3523168"/>
                  <a:pt x="6715178" y="3462528"/>
                  <a:pt x="6764850" y="3373947"/>
                </a:cubicBezTo>
                <a:cubicBezTo>
                  <a:pt x="6814521" y="3285367"/>
                  <a:pt x="6839357" y="3188507"/>
                  <a:pt x="6839357" y="3083370"/>
                </a:cubicBezTo>
                <a:cubicBezTo>
                  <a:pt x="6839357" y="2986511"/>
                  <a:pt x="6818246" y="2898137"/>
                  <a:pt x="6776026" y="2818249"/>
                </a:cubicBezTo>
                <a:cubicBezTo>
                  <a:pt x="6733805" y="2738360"/>
                  <a:pt x="6676890" y="2683929"/>
                  <a:pt x="6605280" y="2654954"/>
                </a:cubicBezTo>
                <a:cubicBezTo>
                  <a:pt x="6533670" y="2625979"/>
                  <a:pt x="6424186" y="2611491"/>
                  <a:pt x="6276828" y="2611491"/>
                </a:cubicBezTo>
                <a:close/>
                <a:moveTo>
                  <a:pt x="2644324" y="2611491"/>
                </a:moveTo>
                <a:lnTo>
                  <a:pt x="2644324" y="2669855"/>
                </a:lnTo>
                <a:lnTo>
                  <a:pt x="2843010" y="2669855"/>
                </a:lnTo>
                <a:lnTo>
                  <a:pt x="2843010" y="4218361"/>
                </a:lnTo>
                <a:lnTo>
                  <a:pt x="2644324" y="4218361"/>
                </a:lnTo>
                <a:lnTo>
                  <a:pt x="2644324" y="4276725"/>
                </a:lnTo>
                <a:lnTo>
                  <a:pt x="3758205" y="4276725"/>
                </a:lnTo>
                <a:lnTo>
                  <a:pt x="3758205" y="4218361"/>
                </a:lnTo>
                <a:lnTo>
                  <a:pt x="3568212" y="4218361"/>
                </a:lnTo>
                <a:lnTo>
                  <a:pt x="3568212" y="3414926"/>
                </a:lnTo>
                <a:lnTo>
                  <a:pt x="3573179" y="3414926"/>
                </a:lnTo>
                <a:lnTo>
                  <a:pt x="3990419" y="4218361"/>
                </a:lnTo>
                <a:lnTo>
                  <a:pt x="3820294" y="4218361"/>
                </a:lnTo>
                <a:lnTo>
                  <a:pt x="3820294" y="4276725"/>
                </a:lnTo>
                <a:lnTo>
                  <a:pt x="4832349" y="4276725"/>
                </a:lnTo>
                <a:lnTo>
                  <a:pt x="4832349" y="4218361"/>
                </a:lnTo>
                <a:lnTo>
                  <a:pt x="4750391" y="4218361"/>
                </a:lnTo>
                <a:lnTo>
                  <a:pt x="4114597" y="3002654"/>
                </a:lnTo>
                <a:cubicBezTo>
                  <a:pt x="4232981" y="2903311"/>
                  <a:pt x="4343085" y="2823009"/>
                  <a:pt x="4444912" y="2761747"/>
                </a:cubicBezTo>
                <a:cubicBezTo>
                  <a:pt x="4546738" y="2700486"/>
                  <a:pt x="4638630" y="2669855"/>
                  <a:pt x="4720588" y="2669855"/>
                </a:cubicBezTo>
                <a:lnTo>
                  <a:pt x="4750391" y="2669855"/>
                </a:lnTo>
                <a:lnTo>
                  <a:pt x="4750391" y="2611491"/>
                </a:lnTo>
                <a:lnTo>
                  <a:pt x="3868724" y="2611491"/>
                </a:lnTo>
                <a:lnTo>
                  <a:pt x="3868724" y="2669855"/>
                </a:lnTo>
                <a:lnTo>
                  <a:pt x="3891076" y="2669855"/>
                </a:lnTo>
                <a:cubicBezTo>
                  <a:pt x="4052508" y="2669855"/>
                  <a:pt x="4133224" y="2724080"/>
                  <a:pt x="4133224" y="2832529"/>
                </a:cubicBezTo>
                <a:cubicBezTo>
                  <a:pt x="4133224" y="2873094"/>
                  <a:pt x="4117495" y="2907243"/>
                  <a:pt x="4086036" y="2934976"/>
                </a:cubicBezTo>
                <a:cubicBezTo>
                  <a:pt x="4054577" y="2962710"/>
                  <a:pt x="3881970" y="3096201"/>
                  <a:pt x="3568212" y="3335452"/>
                </a:cubicBezTo>
                <a:lnTo>
                  <a:pt x="3568212" y="2669855"/>
                </a:lnTo>
                <a:lnTo>
                  <a:pt x="3774348" y="2669855"/>
                </a:lnTo>
                <a:lnTo>
                  <a:pt x="3774348" y="2611491"/>
                </a:lnTo>
                <a:close/>
                <a:moveTo>
                  <a:pt x="0" y="0"/>
                </a:moveTo>
                <a:lnTo>
                  <a:pt x="12192000" y="0"/>
                </a:lnTo>
                <a:lnTo>
                  <a:pt x="12192000"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 name="TextBox 1">
            <a:extLst>
              <a:ext uri="{FF2B5EF4-FFF2-40B4-BE49-F238E27FC236}">
                <a16:creationId xmlns:a16="http://schemas.microsoft.com/office/drawing/2014/main" id="{468344D8-6B06-49D5-815F-DCB412D2F77F}"/>
              </a:ext>
            </a:extLst>
          </p:cNvPr>
          <p:cNvSpPr txBox="1"/>
          <p:nvPr/>
        </p:nvSpPr>
        <p:spPr>
          <a:xfrm>
            <a:off x="4056434" y="1012954"/>
            <a:ext cx="7831823" cy="4832092"/>
          </a:xfrm>
          <a:prstGeom prst="rect">
            <a:avLst/>
          </a:prstGeom>
          <a:noFill/>
        </p:spPr>
        <p:txBody>
          <a:bodyPr wrap="square" rtlCol="0">
            <a:spAutoFit/>
          </a:bodyPr>
          <a:lstStyle/>
          <a:p>
            <a:pPr marL="342900" indent="-342900">
              <a:buFont typeface="Wingdings" panose="05000000000000000000" pitchFamily="2" charset="2"/>
              <a:buChar char="q"/>
            </a:pPr>
            <a:r>
              <a:rPr lang="en-IN" sz="2800" b="1" dirty="0">
                <a:latin typeface="Footlight MT Light" panose="0204060206030A020304" pitchFamily="18" charset="0"/>
              </a:rPr>
              <a:t>Year wise Loan Amount Status</a:t>
            </a:r>
          </a:p>
          <a:p>
            <a:endParaRPr lang="en-IN" sz="2800" b="1" dirty="0">
              <a:latin typeface="Footlight MT Light" panose="0204060206030A020304" pitchFamily="18" charset="0"/>
            </a:endParaRPr>
          </a:p>
          <a:p>
            <a:pPr marL="342900" indent="-342900">
              <a:buFont typeface="Wingdings" panose="05000000000000000000" pitchFamily="2" charset="2"/>
              <a:buChar char="q"/>
            </a:pPr>
            <a:r>
              <a:rPr lang="en-IN" sz="2800" b="1" dirty="0">
                <a:latin typeface="Footlight MT Light" panose="0204060206030A020304" pitchFamily="18" charset="0"/>
              </a:rPr>
              <a:t>Grade and Sub-Grade wise Revolve Balance</a:t>
            </a:r>
          </a:p>
          <a:p>
            <a:pPr marL="342900" indent="-342900">
              <a:buFont typeface="Wingdings" panose="05000000000000000000" pitchFamily="2" charset="2"/>
              <a:buChar char="q"/>
            </a:pPr>
            <a:endParaRPr lang="en-IN" sz="2800" b="1" dirty="0">
              <a:latin typeface="Footlight MT Light" panose="0204060206030A020304" pitchFamily="18" charset="0"/>
            </a:endParaRPr>
          </a:p>
          <a:p>
            <a:pPr marL="342900" indent="-342900">
              <a:buFont typeface="Wingdings" panose="05000000000000000000" pitchFamily="2" charset="2"/>
              <a:buChar char="q"/>
            </a:pPr>
            <a:r>
              <a:rPr lang="en-IN" sz="2800" b="1" dirty="0">
                <a:latin typeface="Footlight MT Light" panose="0204060206030A020304" pitchFamily="18" charset="0"/>
              </a:rPr>
              <a:t>Total Payment for Verified Status vs Total Payment for Non-Verified Status</a:t>
            </a:r>
          </a:p>
          <a:p>
            <a:pPr marL="342900" indent="-342900">
              <a:buFont typeface="Wingdings" panose="05000000000000000000" pitchFamily="2" charset="2"/>
              <a:buChar char="q"/>
            </a:pPr>
            <a:endParaRPr lang="en-IN" sz="2800" b="1" dirty="0">
              <a:latin typeface="Footlight MT Light" panose="0204060206030A020304" pitchFamily="18" charset="0"/>
            </a:endParaRPr>
          </a:p>
          <a:p>
            <a:pPr marL="342900" indent="-342900">
              <a:buFont typeface="Wingdings" panose="05000000000000000000" pitchFamily="2" charset="2"/>
              <a:buChar char="q"/>
            </a:pPr>
            <a:r>
              <a:rPr lang="en-IN" sz="2800" b="1" dirty="0">
                <a:latin typeface="Footlight MT Light" panose="0204060206030A020304" pitchFamily="18" charset="0"/>
              </a:rPr>
              <a:t>State wise and Last Credit Pull Date wise Loan Status</a:t>
            </a:r>
          </a:p>
          <a:p>
            <a:pPr marL="342900" indent="-342900">
              <a:buFont typeface="Wingdings" panose="05000000000000000000" pitchFamily="2" charset="2"/>
              <a:buChar char="q"/>
            </a:pPr>
            <a:endParaRPr lang="en-IN" sz="2800" b="1" dirty="0">
              <a:latin typeface="Footlight MT Light" panose="0204060206030A020304" pitchFamily="18" charset="0"/>
            </a:endParaRPr>
          </a:p>
          <a:p>
            <a:pPr marL="342900" indent="-342900">
              <a:buFont typeface="Wingdings" panose="05000000000000000000" pitchFamily="2" charset="2"/>
              <a:buChar char="q"/>
            </a:pPr>
            <a:r>
              <a:rPr lang="en-IN" sz="2800" b="1" dirty="0">
                <a:latin typeface="Footlight MT Light" panose="0204060206030A020304" pitchFamily="18" charset="0"/>
              </a:rPr>
              <a:t>Home Ownership vs Last Payment Date Statistic</a:t>
            </a:r>
          </a:p>
        </p:txBody>
      </p:sp>
    </p:spTree>
    <p:extLst>
      <p:ext uri="{BB962C8B-B14F-4D97-AF65-F5344CB8AC3E}">
        <p14:creationId xmlns:p14="http://schemas.microsoft.com/office/powerpoint/2010/main" val="412758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8" name="Freeform: Shape 7">
            <a:extLst>
              <a:ext uri="{FF2B5EF4-FFF2-40B4-BE49-F238E27FC236}">
                <a16:creationId xmlns:a16="http://schemas.microsoft.com/office/drawing/2014/main" id="{C2EFB5B0-F49B-46F8-9D12-C92949C19204}"/>
              </a:ext>
            </a:extLst>
          </p:cNvPr>
          <p:cNvSpPr/>
          <p:nvPr/>
        </p:nvSpPr>
        <p:spPr>
          <a:xfrm>
            <a:off x="0" y="0"/>
            <a:ext cx="12192000" cy="6858000"/>
          </a:xfrm>
          <a:custGeom>
            <a:avLst/>
            <a:gdLst/>
            <a:ahLst/>
            <a:cxnLst/>
            <a:rect l="l" t="t" r="r" b="b"/>
            <a:pathLst>
              <a:path w="12192000" h="6858000">
                <a:moveTo>
                  <a:pt x="8347052" y="4024046"/>
                </a:moveTo>
                <a:cubicBezTo>
                  <a:pt x="8361897" y="4024046"/>
                  <a:pt x="8382517" y="4029200"/>
                  <a:pt x="8408908" y="4039510"/>
                </a:cubicBezTo>
                <a:lnTo>
                  <a:pt x="8408908" y="4217038"/>
                </a:lnTo>
                <a:cubicBezTo>
                  <a:pt x="8377155" y="4234771"/>
                  <a:pt x="8353856" y="4243637"/>
                  <a:pt x="8339010" y="4243637"/>
                </a:cubicBezTo>
                <a:cubicBezTo>
                  <a:pt x="8313856" y="4243637"/>
                  <a:pt x="8301278" y="4226317"/>
                  <a:pt x="8301278" y="4191677"/>
                </a:cubicBezTo>
                <a:lnTo>
                  <a:pt x="8301278" y="4077242"/>
                </a:lnTo>
                <a:cubicBezTo>
                  <a:pt x="8301278" y="4058273"/>
                  <a:pt x="8304783" y="4044665"/>
                  <a:pt x="8311794" y="4036417"/>
                </a:cubicBezTo>
                <a:cubicBezTo>
                  <a:pt x="8318804" y="4028169"/>
                  <a:pt x="8330557" y="4024046"/>
                  <a:pt x="8347052" y="4024046"/>
                </a:cubicBezTo>
                <a:close/>
                <a:moveTo>
                  <a:pt x="3753533" y="3777238"/>
                </a:moveTo>
                <a:cubicBezTo>
                  <a:pt x="3775389" y="3777238"/>
                  <a:pt x="3790440" y="3782908"/>
                  <a:pt x="3798688" y="3794248"/>
                </a:cubicBezTo>
                <a:cubicBezTo>
                  <a:pt x="3806936" y="3805588"/>
                  <a:pt x="3811059" y="3826104"/>
                  <a:pt x="3811059" y="3855796"/>
                </a:cubicBezTo>
                <a:lnTo>
                  <a:pt x="3811059" y="4190440"/>
                </a:lnTo>
                <a:cubicBezTo>
                  <a:pt x="3811059" y="4218894"/>
                  <a:pt x="3806420" y="4239101"/>
                  <a:pt x="3797142" y="4251060"/>
                </a:cubicBezTo>
                <a:cubicBezTo>
                  <a:pt x="3787863" y="4263019"/>
                  <a:pt x="3771677" y="4268998"/>
                  <a:pt x="3748584" y="4268998"/>
                </a:cubicBezTo>
                <a:cubicBezTo>
                  <a:pt x="3729202" y="4268998"/>
                  <a:pt x="3715491" y="4263122"/>
                  <a:pt x="3707449" y="4251369"/>
                </a:cubicBezTo>
                <a:cubicBezTo>
                  <a:pt x="3699408" y="4239616"/>
                  <a:pt x="3695387" y="4219307"/>
                  <a:pt x="3695387" y="4190440"/>
                </a:cubicBezTo>
                <a:lnTo>
                  <a:pt x="3695387" y="3860744"/>
                </a:lnTo>
                <a:cubicBezTo>
                  <a:pt x="3695387" y="3830228"/>
                  <a:pt x="3699718" y="3808681"/>
                  <a:pt x="3708377" y="3796104"/>
                </a:cubicBezTo>
                <a:cubicBezTo>
                  <a:pt x="3717037" y="3783526"/>
                  <a:pt x="3732089" y="3777238"/>
                  <a:pt x="3753533" y="3777238"/>
                </a:cubicBezTo>
                <a:close/>
                <a:moveTo>
                  <a:pt x="8331588" y="3754351"/>
                </a:moveTo>
                <a:cubicBezTo>
                  <a:pt x="8259422" y="3754351"/>
                  <a:pt x="8203647" y="3765382"/>
                  <a:pt x="8164265" y="3787444"/>
                </a:cubicBezTo>
                <a:cubicBezTo>
                  <a:pt x="8124883" y="3809506"/>
                  <a:pt x="8105192" y="3840744"/>
                  <a:pt x="8105192" y="3881157"/>
                </a:cubicBezTo>
                <a:cubicBezTo>
                  <a:pt x="8105192" y="3910848"/>
                  <a:pt x="8114986" y="3934972"/>
                  <a:pt x="8134574" y="3953529"/>
                </a:cubicBezTo>
                <a:cubicBezTo>
                  <a:pt x="8154162" y="3972086"/>
                  <a:pt x="8179832" y="3981364"/>
                  <a:pt x="8211586" y="3981364"/>
                </a:cubicBezTo>
                <a:cubicBezTo>
                  <a:pt x="8241689" y="3981364"/>
                  <a:pt x="8265813" y="3972292"/>
                  <a:pt x="8283958" y="3954148"/>
                </a:cubicBezTo>
                <a:cubicBezTo>
                  <a:pt x="8302103" y="3936003"/>
                  <a:pt x="8311175" y="3911673"/>
                  <a:pt x="8311175" y="3881157"/>
                </a:cubicBezTo>
                <a:cubicBezTo>
                  <a:pt x="8311175" y="3835383"/>
                  <a:pt x="8288907" y="3805898"/>
                  <a:pt x="8244370" y="3792702"/>
                </a:cubicBezTo>
                <a:cubicBezTo>
                  <a:pt x="8257153" y="3786516"/>
                  <a:pt x="8276535" y="3783423"/>
                  <a:pt x="8302515" y="3783423"/>
                </a:cubicBezTo>
                <a:cubicBezTo>
                  <a:pt x="8323134" y="3783423"/>
                  <a:pt x="8341897" y="3786516"/>
                  <a:pt x="8358805" y="3792702"/>
                </a:cubicBezTo>
                <a:cubicBezTo>
                  <a:pt x="8375712" y="3798887"/>
                  <a:pt x="8388289" y="3808063"/>
                  <a:pt x="8396537" y="3820228"/>
                </a:cubicBezTo>
                <a:cubicBezTo>
                  <a:pt x="8404784" y="3832393"/>
                  <a:pt x="8408908" y="3855177"/>
                  <a:pt x="8408908" y="3888580"/>
                </a:cubicBezTo>
                <a:lnTo>
                  <a:pt x="8408908" y="4011674"/>
                </a:lnTo>
                <a:cubicBezTo>
                  <a:pt x="8367671" y="3998066"/>
                  <a:pt x="8319628" y="3991262"/>
                  <a:pt x="8264782" y="3991262"/>
                </a:cubicBezTo>
                <a:cubicBezTo>
                  <a:pt x="8193441" y="3991262"/>
                  <a:pt x="8137358" y="4004973"/>
                  <a:pt x="8096532" y="4032396"/>
                </a:cubicBezTo>
                <a:cubicBezTo>
                  <a:pt x="8055707" y="4059820"/>
                  <a:pt x="8035294" y="4097655"/>
                  <a:pt x="8035294" y="4145903"/>
                </a:cubicBezTo>
                <a:cubicBezTo>
                  <a:pt x="8035294" y="4188378"/>
                  <a:pt x="8054779" y="4223740"/>
                  <a:pt x="8093749" y="4251987"/>
                </a:cubicBezTo>
                <a:cubicBezTo>
                  <a:pt x="8132718" y="4280235"/>
                  <a:pt x="8182101" y="4294359"/>
                  <a:pt x="8241895" y="4294359"/>
                </a:cubicBezTo>
                <a:cubicBezTo>
                  <a:pt x="8299629" y="4294359"/>
                  <a:pt x="8357361" y="4276215"/>
                  <a:pt x="8415094" y="4239925"/>
                </a:cubicBezTo>
                <a:cubicBezTo>
                  <a:pt x="8452208" y="4276215"/>
                  <a:pt x="8497982" y="4294359"/>
                  <a:pt x="8552416" y="4294359"/>
                </a:cubicBezTo>
                <a:cubicBezTo>
                  <a:pt x="8652212" y="4294359"/>
                  <a:pt x="8720872" y="4255802"/>
                  <a:pt x="8758398" y="4178687"/>
                </a:cubicBezTo>
                <a:lnTo>
                  <a:pt x="8736130" y="4167553"/>
                </a:lnTo>
                <a:cubicBezTo>
                  <a:pt x="8719222" y="4196007"/>
                  <a:pt x="8706851" y="4210234"/>
                  <a:pt x="8699016" y="4210234"/>
                </a:cubicBezTo>
                <a:cubicBezTo>
                  <a:pt x="8694480" y="4210234"/>
                  <a:pt x="8691696" y="4208172"/>
                  <a:pt x="8690666" y="4204049"/>
                </a:cubicBezTo>
                <a:cubicBezTo>
                  <a:pt x="8689634" y="4199925"/>
                  <a:pt x="8689119" y="4191471"/>
                  <a:pt x="8689119" y="4178687"/>
                </a:cubicBezTo>
                <a:lnTo>
                  <a:pt x="8689119" y="3945488"/>
                </a:lnTo>
                <a:cubicBezTo>
                  <a:pt x="8689119" y="3907961"/>
                  <a:pt x="8684789" y="3880229"/>
                  <a:pt x="8676129" y="3862290"/>
                </a:cubicBezTo>
                <a:cubicBezTo>
                  <a:pt x="8667469" y="3844352"/>
                  <a:pt x="8651593" y="3827238"/>
                  <a:pt x="8628500" y="3810949"/>
                </a:cubicBezTo>
                <a:cubicBezTo>
                  <a:pt x="8605406" y="3794660"/>
                  <a:pt x="8569324" y="3781155"/>
                  <a:pt x="8520250" y="3770433"/>
                </a:cubicBezTo>
                <a:cubicBezTo>
                  <a:pt x="8471177" y="3759711"/>
                  <a:pt x="8408290" y="3754351"/>
                  <a:pt x="8331588" y="3754351"/>
                </a:cubicBezTo>
                <a:close/>
                <a:moveTo>
                  <a:pt x="3753533" y="3754351"/>
                </a:moveTo>
                <a:cubicBezTo>
                  <a:pt x="3645902" y="3754351"/>
                  <a:pt x="3559715" y="3779918"/>
                  <a:pt x="3494971" y="3831053"/>
                </a:cubicBezTo>
                <a:cubicBezTo>
                  <a:pt x="3430228" y="3882188"/>
                  <a:pt x="3397856" y="3949611"/>
                  <a:pt x="3397856" y="4033324"/>
                </a:cubicBezTo>
                <a:cubicBezTo>
                  <a:pt x="3397856" y="4111264"/>
                  <a:pt x="3430228" y="4174254"/>
                  <a:pt x="3494971" y="4222296"/>
                </a:cubicBezTo>
                <a:cubicBezTo>
                  <a:pt x="3559715" y="4270338"/>
                  <a:pt x="3645489" y="4294359"/>
                  <a:pt x="3752295" y="4294359"/>
                </a:cubicBezTo>
                <a:cubicBezTo>
                  <a:pt x="3861576" y="4294359"/>
                  <a:pt x="3948485" y="4271163"/>
                  <a:pt x="4013021" y="4224771"/>
                </a:cubicBezTo>
                <a:cubicBezTo>
                  <a:pt x="4077559" y="4178378"/>
                  <a:pt x="4109827" y="4116212"/>
                  <a:pt x="4109827" y="4038273"/>
                </a:cubicBezTo>
                <a:cubicBezTo>
                  <a:pt x="4109827" y="3952086"/>
                  <a:pt x="4077765" y="3883219"/>
                  <a:pt x="4013640" y="3831671"/>
                </a:cubicBezTo>
                <a:cubicBezTo>
                  <a:pt x="3949515" y="3780124"/>
                  <a:pt x="3862812" y="3754351"/>
                  <a:pt x="3753533" y="3754351"/>
                </a:cubicBezTo>
                <a:close/>
                <a:moveTo>
                  <a:pt x="9650000" y="3746928"/>
                </a:moveTo>
                <a:cubicBezTo>
                  <a:pt x="9598453" y="3758062"/>
                  <a:pt x="9551854" y="3763629"/>
                  <a:pt x="9510204" y="3763629"/>
                </a:cubicBezTo>
                <a:lnTo>
                  <a:pt x="9302984" y="3763629"/>
                </a:lnTo>
                <a:lnTo>
                  <a:pt x="9302984" y="3788372"/>
                </a:lnTo>
                <a:lnTo>
                  <a:pt x="9368552" y="3788372"/>
                </a:lnTo>
                <a:lnTo>
                  <a:pt x="9368552" y="4150852"/>
                </a:lnTo>
                <a:cubicBezTo>
                  <a:pt x="9368552" y="4205698"/>
                  <a:pt x="9385356" y="4243328"/>
                  <a:pt x="9418965" y="4263740"/>
                </a:cubicBezTo>
                <a:cubicBezTo>
                  <a:pt x="9452574" y="4284153"/>
                  <a:pt x="9492059" y="4294359"/>
                  <a:pt x="9537421" y="4294359"/>
                </a:cubicBezTo>
                <a:cubicBezTo>
                  <a:pt x="9610412" y="4294359"/>
                  <a:pt x="9681340" y="4266936"/>
                  <a:pt x="9750208" y="4212090"/>
                </a:cubicBezTo>
                <a:lnTo>
                  <a:pt x="9750208" y="4277658"/>
                </a:lnTo>
                <a:lnTo>
                  <a:pt x="10102172" y="4277658"/>
                </a:lnTo>
                <a:lnTo>
                  <a:pt x="10102172" y="4252297"/>
                </a:lnTo>
                <a:lnTo>
                  <a:pt x="10032274" y="4252297"/>
                </a:lnTo>
                <a:lnTo>
                  <a:pt x="10032274" y="3746928"/>
                </a:lnTo>
                <a:cubicBezTo>
                  <a:pt x="9986500" y="3758062"/>
                  <a:pt x="9940520" y="3763629"/>
                  <a:pt x="9894334" y="3763629"/>
                </a:cubicBezTo>
                <a:lnTo>
                  <a:pt x="9679073" y="3763629"/>
                </a:lnTo>
                <a:lnTo>
                  <a:pt x="9679073" y="3788372"/>
                </a:lnTo>
                <a:lnTo>
                  <a:pt x="9750208" y="3788372"/>
                </a:lnTo>
                <a:lnTo>
                  <a:pt x="9750208" y="4177450"/>
                </a:lnTo>
                <a:cubicBezTo>
                  <a:pt x="9727527" y="4201368"/>
                  <a:pt x="9705052" y="4213327"/>
                  <a:pt x="9682784" y="4213327"/>
                </a:cubicBezTo>
                <a:cubicBezTo>
                  <a:pt x="9670825" y="4213327"/>
                  <a:pt x="9662371" y="4208585"/>
                  <a:pt x="9657423" y="4199100"/>
                </a:cubicBezTo>
                <a:cubicBezTo>
                  <a:pt x="9652474" y="4189615"/>
                  <a:pt x="9650000" y="4170646"/>
                  <a:pt x="9650000" y="4142192"/>
                </a:cubicBezTo>
                <a:close/>
                <a:moveTo>
                  <a:pt x="5329362" y="3746928"/>
                </a:moveTo>
                <a:cubicBezTo>
                  <a:pt x="5285237" y="3758062"/>
                  <a:pt x="5243793" y="3763629"/>
                  <a:pt x="5205030" y="3763629"/>
                </a:cubicBezTo>
                <a:lnTo>
                  <a:pt x="4969356" y="3763629"/>
                </a:lnTo>
                <a:lnTo>
                  <a:pt x="4969356" y="3788372"/>
                </a:lnTo>
                <a:lnTo>
                  <a:pt x="5047914" y="3788372"/>
                </a:lnTo>
                <a:lnTo>
                  <a:pt x="5047914" y="4252297"/>
                </a:lnTo>
                <a:lnTo>
                  <a:pt x="4969356" y="4252297"/>
                </a:lnTo>
                <a:lnTo>
                  <a:pt x="4969356" y="4277658"/>
                </a:lnTo>
                <a:lnTo>
                  <a:pt x="5372661" y="4277658"/>
                </a:lnTo>
                <a:lnTo>
                  <a:pt x="5372661" y="4252297"/>
                </a:lnTo>
                <a:lnTo>
                  <a:pt x="5329362" y="4252297"/>
                </a:lnTo>
                <a:lnTo>
                  <a:pt x="5329362" y="3860744"/>
                </a:lnTo>
                <a:cubicBezTo>
                  <a:pt x="5355754" y="3837239"/>
                  <a:pt x="5379054" y="3825486"/>
                  <a:pt x="5399260" y="3825486"/>
                </a:cubicBezTo>
                <a:cubicBezTo>
                  <a:pt x="5424415" y="3825486"/>
                  <a:pt x="5436993" y="3846929"/>
                  <a:pt x="5436993" y="3889817"/>
                </a:cubicBezTo>
                <a:lnTo>
                  <a:pt x="5436993" y="4252297"/>
                </a:lnTo>
                <a:lnTo>
                  <a:pt x="5393693" y="4252297"/>
                </a:lnTo>
                <a:lnTo>
                  <a:pt x="5393693" y="4277658"/>
                </a:lnTo>
                <a:lnTo>
                  <a:pt x="5795761" y="4277658"/>
                </a:lnTo>
                <a:lnTo>
                  <a:pt x="5795761" y="4252297"/>
                </a:lnTo>
                <a:lnTo>
                  <a:pt x="5718440" y="4252297"/>
                </a:lnTo>
                <a:lnTo>
                  <a:pt x="5718440" y="3918889"/>
                </a:lnTo>
                <a:cubicBezTo>
                  <a:pt x="5718440" y="3857857"/>
                  <a:pt x="5700605" y="3815176"/>
                  <a:pt x="5664934" y="3790846"/>
                </a:cubicBezTo>
                <a:cubicBezTo>
                  <a:pt x="5629264" y="3766516"/>
                  <a:pt x="5587098" y="3754351"/>
                  <a:pt x="5538437" y="3754351"/>
                </a:cubicBezTo>
                <a:cubicBezTo>
                  <a:pt x="5468333" y="3754351"/>
                  <a:pt x="5398641" y="3779712"/>
                  <a:pt x="5329362" y="3830434"/>
                </a:cubicBezTo>
                <a:close/>
                <a:moveTo>
                  <a:pt x="4496975" y="3746928"/>
                </a:moveTo>
                <a:cubicBezTo>
                  <a:pt x="4445428" y="3758062"/>
                  <a:pt x="4398829" y="3763629"/>
                  <a:pt x="4357179" y="3763629"/>
                </a:cubicBezTo>
                <a:lnTo>
                  <a:pt x="4149960" y="3763629"/>
                </a:lnTo>
                <a:lnTo>
                  <a:pt x="4149960" y="3788372"/>
                </a:lnTo>
                <a:lnTo>
                  <a:pt x="4215527" y="3788372"/>
                </a:lnTo>
                <a:lnTo>
                  <a:pt x="4215527" y="4150852"/>
                </a:lnTo>
                <a:cubicBezTo>
                  <a:pt x="4215527" y="4205698"/>
                  <a:pt x="4232332" y="4243328"/>
                  <a:pt x="4265941" y="4263740"/>
                </a:cubicBezTo>
                <a:cubicBezTo>
                  <a:pt x="4299549" y="4284153"/>
                  <a:pt x="4339034" y="4294359"/>
                  <a:pt x="4384397" y="4294359"/>
                </a:cubicBezTo>
                <a:cubicBezTo>
                  <a:pt x="4457388" y="4294359"/>
                  <a:pt x="4528317" y="4266936"/>
                  <a:pt x="4597183" y="4212090"/>
                </a:cubicBezTo>
                <a:lnTo>
                  <a:pt x="4597183" y="4277658"/>
                </a:lnTo>
                <a:lnTo>
                  <a:pt x="4949148" y="4277658"/>
                </a:lnTo>
                <a:lnTo>
                  <a:pt x="4949148" y="4252297"/>
                </a:lnTo>
                <a:lnTo>
                  <a:pt x="4879250" y="4252297"/>
                </a:lnTo>
                <a:lnTo>
                  <a:pt x="4879250" y="3746928"/>
                </a:lnTo>
                <a:cubicBezTo>
                  <a:pt x="4833476" y="3758062"/>
                  <a:pt x="4787496" y="3763629"/>
                  <a:pt x="4741310" y="3763629"/>
                </a:cubicBezTo>
                <a:lnTo>
                  <a:pt x="4526048" y="3763629"/>
                </a:lnTo>
                <a:lnTo>
                  <a:pt x="4526048" y="3788372"/>
                </a:lnTo>
                <a:lnTo>
                  <a:pt x="4597183" y="3788372"/>
                </a:lnTo>
                <a:lnTo>
                  <a:pt x="4597183" y="4177450"/>
                </a:lnTo>
                <a:cubicBezTo>
                  <a:pt x="4574502" y="4201368"/>
                  <a:pt x="4552028" y="4213327"/>
                  <a:pt x="4529759" y="4213327"/>
                </a:cubicBezTo>
                <a:cubicBezTo>
                  <a:pt x="4517801" y="4213327"/>
                  <a:pt x="4509347" y="4208585"/>
                  <a:pt x="4504398" y="4199100"/>
                </a:cubicBezTo>
                <a:cubicBezTo>
                  <a:pt x="4499449" y="4189615"/>
                  <a:pt x="4496975" y="4170646"/>
                  <a:pt x="4496975" y="4142192"/>
                </a:cubicBezTo>
                <a:close/>
                <a:moveTo>
                  <a:pt x="2519487" y="3746928"/>
                </a:moveTo>
                <a:cubicBezTo>
                  <a:pt x="2472476" y="3758062"/>
                  <a:pt x="2417630" y="3763629"/>
                  <a:pt x="2354948" y="3763629"/>
                </a:cubicBezTo>
                <a:lnTo>
                  <a:pt x="2159481" y="3763629"/>
                </a:lnTo>
                <a:lnTo>
                  <a:pt x="2159481" y="3788372"/>
                </a:lnTo>
                <a:lnTo>
                  <a:pt x="2238039" y="3788372"/>
                </a:lnTo>
                <a:lnTo>
                  <a:pt x="2238039" y="4252297"/>
                </a:lnTo>
                <a:lnTo>
                  <a:pt x="2159481" y="4252297"/>
                </a:lnTo>
                <a:lnTo>
                  <a:pt x="2159481" y="4277658"/>
                </a:lnTo>
                <a:lnTo>
                  <a:pt x="2562787" y="4277658"/>
                </a:lnTo>
                <a:lnTo>
                  <a:pt x="2562787" y="4252297"/>
                </a:lnTo>
                <a:lnTo>
                  <a:pt x="2519487" y="4252297"/>
                </a:lnTo>
                <a:lnTo>
                  <a:pt x="2519487" y="3864455"/>
                </a:lnTo>
                <a:cubicBezTo>
                  <a:pt x="2543817" y="3840125"/>
                  <a:pt x="2566085" y="3827960"/>
                  <a:pt x="2586292" y="3827960"/>
                </a:cubicBezTo>
                <a:cubicBezTo>
                  <a:pt x="2608561" y="3827960"/>
                  <a:pt x="2619695" y="3847342"/>
                  <a:pt x="2619695" y="3886105"/>
                </a:cubicBezTo>
                <a:lnTo>
                  <a:pt x="2619695" y="4252297"/>
                </a:lnTo>
                <a:lnTo>
                  <a:pt x="2578869" y="4252297"/>
                </a:lnTo>
                <a:lnTo>
                  <a:pt x="2578869" y="4277658"/>
                </a:lnTo>
                <a:lnTo>
                  <a:pt x="2942587" y="4277658"/>
                </a:lnTo>
                <a:lnTo>
                  <a:pt x="2942587" y="4252297"/>
                </a:lnTo>
                <a:lnTo>
                  <a:pt x="2899287" y="4252297"/>
                </a:lnTo>
                <a:lnTo>
                  <a:pt x="2899287" y="3864455"/>
                </a:lnTo>
                <a:cubicBezTo>
                  <a:pt x="2920730" y="3839300"/>
                  <a:pt x="2944030" y="3826723"/>
                  <a:pt x="2969185" y="3826723"/>
                </a:cubicBezTo>
                <a:cubicBezTo>
                  <a:pt x="2981144" y="3826723"/>
                  <a:pt x="2990010" y="3830847"/>
                  <a:pt x="2995783" y="3839094"/>
                </a:cubicBezTo>
                <a:cubicBezTo>
                  <a:pt x="3001557" y="3847342"/>
                  <a:pt x="3004443" y="3865074"/>
                  <a:pt x="3004443" y="3892291"/>
                </a:cubicBezTo>
                <a:lnTo>
                  <a:pt x="3004443" y="4252297"/>
                </a:lnTo>
                <a:lnTo>
                  <a:pt x="2961762" y="4252297"/>
                </a:lnTo>
                <a:lnTo>
                  <a:pt x="2961762" y="4277658"/>
                </a:lnTo>
                <a:lnTo>
                  <a:pt x="3360738" y="4277658"/>
                </a:lnTo>
                <a:lnTo>
                  <a:pt x="3360738" y="4252297"/>
                </a:lnTo>
                <a:lnTo>
                  <a:pt x="3283417" y="4252297"/>
                </a:lnTo>
                <a:lnTo>
                  <a:pt x="3283417" y="3924456"/>
                </a:lnTo>
                <a:cubicBezTo>
                  <a:pt x="3283417" y="3860126"/>
                  <a:pt x="3263829" y="3815692"/>
                  <a:pt x="3224653" y="3791155"/>
                </a:cubicBezTo>
                <a:cubicBezTo>
                  <a:pt x="3185477" y="3766619"/>
                  <a:pt x="3141353" y="3754351"/>
                  <a:pt x="3092280" y="3754351"/>
                </a:cubicBezTo>
                <a:cubicBezTo>
                  <a:pt x="3024650" y="3754351"/>
                  <a:pt x="2958257" y="3780949"/>
                  <a:pt x="2893101" y="3834146"/>
                </a:cubicBezTo>
                <a:cubicBezTo>
                  <a:pt x="2852276" y="3780949"/>
                  <a:pt x="2796604" y="3754351"/>
                  <a:pt x="2726088" y="3754351"/>
                </a:cubicBezTo>
                <a:cubicBezTo>
                  <a:pt x="2656809" y="3754351"/>
                  <a:pt x="2587941" y="3780949"/>
                  <a:pt x="2519487" y="3834146"/>
                </a:cubicBezTo>
                <a:close/>
                <a:moveTo>
                  <a:pt x="10667338" y="3735175"/>
                </a:moveTo>
                <a:lnTo>
                  <a:pt x="10572079" y="3791465"/>
                </a:lnTo>
                <a:cubicBezTo>
                  <a:pt x="10508985" y="3756825"/>
                  <a:pt x="10448571" y="3739505"/>
                  <a:pt x="10390838" y="3739505"/>
                </a:cubicBezTo>
                <a:cubicBezTo>
                  <a:pt x="10321559" y="3739505"/>
                  <a:pt x="10264342" y="3757959"/>
                  <a:pt x="10219186" y="3794867"/>
                </a:cubicBezTo>
                <a:cubicBezTo>
                  <a:pt x="10174031" y="3831774"/>
                  <a:pt x="10151453" y="3878683"/>
                  <a:pt x="10151453" y="3935591"/>
                </a:cubicBezTo>
                <a:cubicBezTo>
                  <a:pt x="10151453" y="3978890"/>
                  <a:pt x="10171866" y="4018994"/>
                  <a:pt x="10212691" y="4055902"/>
                </a:cubicBezTo>
                <a:cubicBezTo>
                  <a:pt x="10253517" y="4092810"/>
                  <a:pt x="10324858" y="4128790"/>
                  <a:pt x="10426715" y="4163842"/>
                </a:cubicBezTo>
                <a:cubicBezTo>
                  <a:pt x="10446097" y="4170027"/>
                  <a:pt x="10459602" y="4176729"/>
                  <a:pt x="10467231" y="4183945"/>
                </a:cubicBezTo>
                <a:cubicBezTo>
                  <a:pt x="10474860" y="4191162"/>
                  <a:pt x="10478675" y="4200544"/>
                  <a:pt x="10478675" y="4212090"/>
                </a:cubicBezTo>
                <a:cubicBezTo>
                  <a:pt x="10478675" y="4239719"/>
                  <a:pt x="10460118" y="4253534"/>
                  <a:pt x="10423004" y="4253534"/>
                </a:cubicBezTo>
                <a:cubicBezTo>
                  <a:pt x="10355373" y="4253534"/>
                  <a:pt x="10298363" y="4236111"/>
                  <a:pt x="10251970" y="4201265"/>
                </a:cubicBezTo>
                <a:cubicBezTo>
                  <a:pt x="10205578" y="4166419"/>
                  <a:pt x="10179701" y="4119717"/>
                  <a:pt x="10174340" y="4061160"/>
                </a:cubicBezTo>
                <a:lnTo>
                  <a:pt x="10147742" y="4061160"/>
                </a:lnTo>
                <a:lnTo>
                  <a:pt x="10147742" y="4298071"/>
                </a:lnTo>
                <a:lnTo>
                  <a:pt x="10228774" y="4234358"/>
                </a:lnTo>
                <a:cubicBezTo>
                  <a:pt x="10291043" y="4274359"/>
                  <a:pt x="10365064" y="4294359"/>
                  <a:pt x="10450839" y="4294359"/>
                </a:cubicBezTo>
                <a:cubicBezTo>
                  <a:pt x="10525479" y="4294359"/>
                  <a:pt x="10584861" y="4277658"/>
                  <a:pt x="10628987" y="4244255"/>
                </a:cubicBezTo>
                <a:cubicBezTo>
                  <a:pt x="10673111" y="4210853"/>
                  <a:pt x="10695173" y="4166316"/>
                  <a:pt x="10695173" y="4110645"/>
                </a:cubicBezTo>
                <a:cubicBezTo>
                  <a:pt x="10695173" y="4086727"/>
                  <a:pt x="10690946" y="4064252"/>
                  <a:pt x="10682493" y="4043221"/>
                </a:cubicBezTo>
                <a:cubicBezTo>
                  <a:pt x="10674039" y="4022190"/>
                  <a:pt x="10661977" y="4004767"/>
                  <a:pt x="10646307" y="3990952"/>
                </a:cubicBezTo>
                <a:cubicBezTo>
                  <a:pt x="10630635" y="3977138"/>
                  <a:pt x="10608367" y="3961880"/>
                  <a:pt x="10579501" y="3945178"/>
                </a:cubicBezTo>
                <a:cubicBezTo>
                  <a:pt x="10550635" y="3928477"/>
                  <a:pt x="10497232" y="3900332"/>
                  <a:pt x="10419293" y="3860744"/>
                </a:cubicBezTo>
                <a:cubicBezTo>
                  <a:pt x="10400736" y="3851672"/>
                  <a:pt x="10386920" y="3843527"/>
                  <a:pt x="10377849" y="3836311"/>
                </a:cubicBezTo>
                <a:cubicBezTo>
                  <a:pt x="10368776" y="3829094"/>
                  <a:pt x="10364240" y="3820331"/>
                  <a:pt x="10364240" y="3810022"/>
                </a:cubicBezTo>
                <a:cubicBezTo>
                  <a:pt x="10364240" y="3800949"/>
                  <a:pt x="10368570" y="3793423"/>
                  <a:pt x="10377230" y="3787444"/>
                </a:cubicBezTo>
                <a:cubicBezTo>
                  <a:pt x="10385890" y="3781464"/>
                  <a:pt x="10397230" y="3778475"/>
                  <a:pt x="10411251" y="3778475"/>
                </a:cubicBezTo>
                <a:cubicBezTo>
                  <a:pt x="10459499" y="3778475"/>
                  <a:pt x="10507541" y="3793011"/>
                  <a:pt x="10555377" y="3822084"/>
                </a:cubicBezTo>
                <a:cubicBezTo>
                  <a:pt x="10603213" y="3851156"/>
                  <a:pt x="10631667" y="3897446"/>
                  <a:pt x="10640739" y="3960952"/>
                </a:cubicBezTo>
                <a:lnTo>
                  <a:pt x="10667338" y="3960952"/>
                </a:lnTo>
                <a:close/>
                <a:moveTo>
                  <a:pt x="1503153" y="3607750"/>
                </a:moveTo>
                <a:lnTo>
                  <a:pt x="1505628" y="3607750"/>
                </a:lnTo>
                <a:lnTo>
                  <a:pt x="1639857" y="3993736"/>
                </a:lnTo>
                <a:lnTo>
                  <a:pt x="1370162" y="3993736"/>
                </a:lnTo>
                <a:close/>
                <a:moveTo>
                  <a:pt x="9125627" y="3511254"/>
                </a:moveTo>
                <a:cubicBezTo>
                  <a:pt x="9113256" y="3561976"/>
                  <a:pt x="9075420" y="3614967"/>
                  <a:pt x="9012120" y="3670225"/>
                </a:cubicBezTo>
                <a:cubicBezTo>
                  <a:pt x="8948820" y="3725484"/>
                  <a:pt x="8881499" y="3756619"/>
                  <a:pt x="8810158" y="3763629"/>
                </a:cubicBezTo>
                <a:lnTo>
                  <a:pt x="8810158" y="3788372"/>
                </a:lnTo>
                <a:lnTo>
                  <a:pt x="8872015" y="3788372"/>
                </a:lnTo>
                <a:lnTo>
                  <a:pt x="8872015" y="4148378"/>
                </a:lnTo>
                <a:cubicBezTo>
                  <a:pt x="8872015" y="4238688"/>
                  <a:pt x="8930366" y="4283844"/>
                  <a:pt x="9047069" y="4283844"/>
                </a:cubicBezTo>
                <a:cubicBezTo>
                  <a:pt x="9099853" y="4283844"/>
                  <a:pt x="9144906" y="4272194"/>
                  <a:pt x="9182226" y="4248895"/>
                </a:cubicBezTo>
                <a:cubicBezTo>
                  <a:pt x="9219546" y="4225595"/>
                  <a:pt x="9251196" y="4174357"/>
                  <a:pt x="9277176" y="4095181"/>
                </a:cubicBezTo>
                <a:lnTo>
                  <a:pt x="9244392" y="4087758"/>
                </a:lnTo>
                <a:cubicBezTo>
                  <a:pt x="9220887" y="4157862"/>
                  <a:pt x="9197794" y="4192914"/>
                  <a:pt x="9175113" y="4192914"/>
                </a:cubicBezTo>
                <a:cubicBezTo>
                  <a:pt x="9166865" y="4192914"/>
                  <a:pt x="9161195" y="4188997"/>
                  <a:pt x="9158102" y="4181162"/>
                </a:cubicBezTo>
                <a:cubicBezTo>
                  <a:pt x="9155009" y="4173327"/>
                  <a:pt x="9153463" y="4154770"/>
                  <a:pt x="9153463" y="4125491"/>
                </a:cubicBezTo>
                <a:lnTo>
                  <a:pt x="9153463" y="3788372"/>
                </a:lnTo>
                <a:lnTo>
                  <a:pt x="9235732" y="3788372"/>
                </a:lnTo>
                <a:lnTo>
                  <a:pt x="9235732" y="3763629"/>
                </a:lnTo>
                <a:lnTo>
                  <a:pt x="9153463" y="3763629"/>
                </a:lnTo>
                <a:lnTo>
                  <a:pt x="9153463" y="3511254"/>
                </a:lnTo>
                <a:close/>
                <a:moveTo>
                  <a:pt x="7849278" y="3511254"/>
                </a:moveTo>
                <a:cubicBezTo>
                  <a:pt x="7836906" y="3561976"/>
                  <a:pt x="7799070" y="3614967"/>
                  <a:pt x="7735771" y="3670225"/>
                </a:cubicBezTo>
                <a:cubicBezTo>
                  <a:pt x="7672471" y="3725484"/>
                  <a:pt x="7605149" y="3756619"/>
                  <a:pt x="7533808" y="3763629"/>
                </a:cubicBezTo>
                <a:lnTo>
                  <a:pt x="7533808" y="3788372"/>
                </a:lnTo>
                <a:lnTo>
                  <a:pt x="7595665" y="3788372"/>
                </a:lnTo>
                <a:lnTo>
                  <a:pt x="7595665" y="4148378"/>
                </a:lnTo>
                <a:cubicBezTo>
                  <a:pt x="7595665" y="4238688"/>
                  <a:pt x="7654016" y="4283844"/>
                  <a:pt x="7770720" y="4283844"/>
                </a:cubicBezTo>
                <a:cubicBezTo>
                  <a:pt x="7823504" y="4283844"/>
                  <a:pt x="7868557" y="4272194"/>
                  <a:pt x="7905876" y="4248895"/>
                </a:cubicBezTo>
                <a:cubicBezTo>
                  <a:pt x="7943196" y="4225595"/>
                  <a:pt x="7974847" y="4174357"/>
                  <a:pt x="8000826" y="4095181"/>
                </a:cubicBezTo>
                <a:lnTo>
                  <a:pt x="7968042" y="4087758"/>
                </a:lnTo>
                <a:cubicBezTo>
                  <a:pt x="7944537" y="4157862"/>
                  <a:pt x="7921444" y="4192914"/>
                  <a:pt x="7898763" y="4192914"/>
                </a:cubicBezTo>
                <a:cubicBezTo>
                  <a:pt x="7890516" y="4192914"/>
                  <a:pt x="7884845" y="4188997"/>
                  <a:pt x="7881752" y="4181162"/>
                </a:cubicBezTo>
                <a:cubicBezTo>
                  <a:pt x="7878659" y="4173327"/>
                  <a:pt x="7877113" y="4154770"/>
                  <a:pt x="7877113" y="4125491"/>
                </a:cubicBezTo>
                <a:lnTo>
                  <a:pt x="7877113" y="3788372"/>
                </a:lnTo>
                <a:lnTo>
                  <a:pt x="7959382" y="3788372"/>
                </a:lnTo>
                <a:lnTo>
                  <a:pt x="7959382" y="3763629"/>
                </a:lnTo>
                <a:lnTo>
                  <a:pt x="7877113" y="3763629"/>
                </a:lnTo>
                <a:lnTo>
                  <a:pt x="7877113" y="3511254"/>
                </a:lnTo>
                <a:close/>
                <a:moveTo>
                  <a:pt x="6134778" y="3511254"/>
                </a:moveTo>
                <a:cubicBezTo>
                  <a:pt x="6122406" y="3561976"/>
                  <a:pt x="6084571" y="3614967"/>
                  <a:pt x="6021271" y="3670225"/>
                </a:cubicBezTo>
                <a:cubicBezTo>
                  <a:pt x="5957971" y="3725484"/>
                  <a:pt x="5890651" y="3756619"/>
                  <a:pt x="5819308" y="3763629"/>
                </a:cubicBezTo>
                <a:lnTo>
                  <a:pt x="5819308" y="3788372"/>
                </a:lnTo>
                <a:lnTo>
                  <a:pt x="5881165" y="3788372"/>
                </a:lnTo>
                <a:lnTo>
                  <a:pt x="5881165" y="4148378"/>
                </a:lnTo>
                <a:cubicBezTo>
                  <a:pt x="5881165" y="4238688"/>
                  <a:pt x="5939516" y="4283844"/>
                  <a:pt x="6056220" y="4283844"/>
                </a:cubicBezTo>
                <a:cubicBezTo>
                  <a:pt x="6109004" y="4283844"/>
                  <a:pt x="6154056" y="4272194"/>
                  <a:pt x="6191376" y="4248895"/>
                </a:cubicBezTo>
                <a:cubicBezTo>
                  <a:pt x="6228697" y="4225595"/>
                  <a:pt x="6260347" y="4174357"/>
                  <a:pt x="6286326" y="4095181"/>
                </a:cubicBezTo>
                <a:lnTo>
                  <a:pt x="6253542" y="4087758"/>
                </a:lnTo>
                <a:cubicBezTo>
                  <a:pt x="6230037" y="4157862"/>
                  <a:pt x="6206943" y="4192914"/>
                  <a:pt x="6184263" y="4192914"/>
                </a:cubicBezTo>
                <a:cubicBezTo>
                  <a:pt x="6176015" y="4192914"/>
                  <a:pt x="6170345" y="4188997"/>
                  <a:pt x="6167252" y="4181162"/>
                </a:cubicBezTo>
                <a:cubicBezTo>
                  <a:pt x="6164159" y="4173327"/>
                  <a:pt x="6162613" y="4154770"/>
                  <a:pt x="6162613" y="4125491"/>
                </a:cubicBezTo>
                <a:lnTo>
                  <a:pt x="6162613" y="3788372"/>
                </a:lnTo>
                <a:lnTo>
                  <a:pt x="6244882" y="3788372"/>
                </a:lnTo>
                <a:lnTo>
                  <a:pt x="6244882" y="3763629"/>
                </a:lnTo>
                <a:lnTo>
                  <a:pt x="6162613" y="3763629"/>
                </a:lnTo>
                <a:lnTo>
                  <a:pt x="6162613" y="3511254"/>
                </a:lnTo>
                <a:close/>
                <a:moveTo>
                  <a:pt x="1533463" y="3448160"/>
                </a:moveTo>
                <a:lnTo>
                  <a:pt x="1312635" y="4061160"/>
                </a:lnTo>
                <a:cubicBezTo>
                  <a:pt x="1296552" y="4106521"/>
                  <a:pt x="1276036" y="4147037"/>
                  <a:pt x="1251087" y="4182708"/>
                </a:cubicBezTo>
                <a:cubicBezTo>
                  <a:pt x="1226139" y="4218379"/>
                  <a:pt x="1201499" y="4240338"/>
                  <a:pt x="1177169" y="4248585"/>
                </a:cubicBezTo>
                <a:lnTo>
                  <a:pt x="1177169" y="4277658"/>
                </a:lnTo>
                <a:lnTo>
                  <a:pt x="1500061" y="4277658"/>
                </a:lnTo>
                <a:lnTo>
                  <a:pt x="1500061" y="4248585"/>
                </a:lnTo>
                <a:cubicBezTo>
                  <a:pt x="1443977" y="4248173"/>
                  <a:pt x="1404904" y="4233224"/>
                  <a:pt x="1382842" y="4203739"/>
                </a:cubicBezTo>
                <a:cubicBezTo>
                  <a:pt x="1360780" y="4174254"/>
                  <a:pt x="1349749" y="4137656"/>
                  <a:pt x="1349749" y="4093944"/>
                </a:cubicBezTo>
                <a:cubicBezTo>
                  <a:pt x="1349749" y="4071263"/>
                  <a:pt x="1353460" y="4047551"/>
                  <a:pt x="1360883" y="4022808"/>
                </a:cubicBezTo>
                <a:lnTo>
                  <a:pt x="1648517" y="4022808"/>
                </a:lnTo>
                <a:lnTo>
                  <a:pt x="1727075" y="4248585"/>
                </a:lnTo>
                <a:lnTo>
                  <a:pt x="1633671" y="4248585"/>
                </a:lnTo>
                <a:lnTo>
                  <a:pt x="1633671" y="4277658"/>
                </a:lnTo>
                <a:lnTo>
                  <a:pt x="2141514" y="4277658"/>
                </a:lnTo>
                <a:lnTo>
                  <a:pt x="2141514" y="4248585"/>
                </a:lnTo>
                <a:lnTo>
                  <a:pt x="2095741" y="4248585"/>
                </a:lnTo>
                <a:lnTo>
                  <a:pt x="1816767" y="3448160"/>
                </a:lnTo>
                <a:close/>
                <a:moveTo>
                  <a:pt x="7455450" y="3406097"/>
                </a:moveTo>
                <a:lnTo>
                  <a:pt x="7341634" y="3492078"/>
                </a:lnTo>
                <a:cubicBezTo>
                  <a:pt x="7294210" y="3462387"/>
                  <a:pt x="7253179" y="3443830"/>
                  <a:pt x="7218539" y="3436407"/>
                </a:cubicBezTo>
                <a:cubicBezTo>
                  <a:pt x="7183900" y="3428984"/>
                  <a:pt x="7151528" y="3425273"/>
                  <a:pt x="7121424" y="3425273"/>
                </a:cubicBezTo>
                <a:cubicBezTo>
                  <a:pt x="7030701" y="3425273"/>
                  <a:pt x="6955030" y="3452799"/>
                  <a:pt x="6894410" y="3507852"/>
                </a:cubicBezTo>
                <a:cubicBezTo>
                  <a:pt x="6833791" y="3562904"/>
                  <a:pt x="6803481" y="3631668"/>
                  <a:pt x="6803481" y="3714144"/>
                </a:cubicBezTo>
                <a:cubicBezTo>
                  <a:pt x="6803481" y="3828372"/>
                  <a:pt x="6881008" y="3926312"/>
                  <a:pt x="7036062" y="4007963"/>
                </a:cubicBezTo>
                <a:cubicBezTo>
                  <a:pt x="7103280" y="4043015"/>
                  <a:pt x="7146167" y="4066624"/>
                  <a:pt x="7164724" y="4078789"/>
                </a:cubicBezTo>
                <a:cubicBezTo>
                  <a:pt x="7183281" y="4090954"/>
                  <a:pt x="7198023" y="4104356"/>
                  <a:pt x="7208952" y="4118996"/>
                </a:cubicBezTo>
                <a:cubicBezTo>
                  <a:pt x="7219880" y="4133635"/>
                  <a:pt x="7225344" y="4149409"/>
                  <a:pt x="7225344" y="4166316"/>
                </a:cubicBezTo>
                <a:cubicBezTo>
                  <a:pt x="7225344" y="4195183"/>
                  <a:pt x="7212044" y="4218585"/>
                  <a:pt x="7185446" y="4236523"/>
                </a:cubicBezTo>
                <a:cubicBezTo>
                  <a:pt x="7158848" y="4254462"/>
                  <a:pt x="7123899" y="4263431"/>
                  <a:pt x="7080599" y="4263431"/>
                </a:cubicBezTo>
                <a:cubicBezTo>
                  <a:pt x="7032763" y="4263431"/>
                  <a:pt x="6985855" y="4247864"/>
                  <a:pt x="6939875" y="4216729"/>
                </a:cubicBezTo>
                <a:cubicBezTo>
                  <a:pt x="6893895" y="4185595"/>
                  <a:pt x="6860080" y="4150336"/>
                  <a:pt x="6838430" y="4110954"/>
                </a:cubicBezTo>
                <a:cubicBezTo>
                  <a:pt x="6816780" y="4071572"/>
                  <a:pt x="6805955" y="4023221"/>
                  <a:pt x="6805955" y="3965900"/>
                </a:cubicBezTo>
                <a:lnTo>
                  <a:pt x="6805955" y="3962189"/>
                </a:lnTo>
                <a:lnTo>
                  <a:pt x="6774408" y="3962189"/>
                </a:lnTo>
                <a:lnTo>
                  <a:pt x="6774408" y="4311679"/>
                </a:lnTo>
                <a:lnTo>
                  <a:pt x="6885750" y="4224461"/>
                </a:lnTo>
                <a:cubicBezTo>
                  <a:pt x="6953380" y="4276833"/>
                  <a:pt x="7025959" y="4303019"/>
                  <a:pt x="7103486" y="4303019"/>
                </a:cubicBezTo>
                <a:cubicBezTo>
                  <a:pt x="7153384" y="4303019"/>
                  <a:pt x="7209157" y="4292813"/>
                  <a:pt x="7270808" y="4272400"/>
                </a:cubicBezTo>
                <a:cubicBezTo>
                  <a:pt x="7332459" y="4251987"/>
                  <a:pt x="7381222" y="4219307"/>
                  <a:pt x="7417099" y="4174357"/>
                </a:cubicBezTo>
                <a:cubicBezTo>
                  <a:pt x="7452976" y="4129408"/>
                  <a:pt x="7470915" y="4073119"/>
                  <a:pt x="7470915" y="4005489"/>
                </a:cubicBezTo>
                <a:cubicBezTo>
                  <a:pt x="7470915" y="3961364"/>
                  <a:pt x="7463286" y="3922601"/>
                  <a:pt x="7448028" y="3889198"/>
                </a:cubicBezTo>
                <a:cubicBezTo>
                  <a:pt x="7432770" y="3855796"/>
                  <a:pt x="7405450" y="3824249"/>
                  <a:pt x="7366068" y="3794557"/>
                </a:cubicBezTo>
                <a:cubicBezTo>
                  <a:pt x="7326685" y="3764866"/>
                  <a:pt x="7245756" y="3715999"/>
                  <a:pt x="7123280" y="3647957"/>
                </a:cubicBezTo>
                <a:cubicBezTo>
                  <a:pt x="7088640" y="3628988"/>
                  <a:pt x="7065238" y="3612905"/>
                  <a:pt x="7053073" y="3599709"/>
                </a:cubicBezTo>
                <a:cubicBezTo>
                  <a:pt x="7040907" y="3586513"/>
                  <a:pt x="7034825" y="3569605"/>
                  <a:pt x="7034825" y="3548986"/>
                </a:cubicBezTo>
                <a:cubicBezTo>
                  <a:pt x="7034825" y="3522182"/>
                  <a:pt x="7044413" y="3500326"/>
                  <a:pt x="7063588" y="3483418"/>
                </a:cubicBezTo>
                <a:cubicBezTo>
                  <a:pt x="7082764" y="3466511"/>
                  <a:pt x="7107816" y="3458057"/>
                  <a:pt x="7138744" y="3458057"/>
                </a:cubicBezTo>
                <a:cubicBezTo>
                  <a:pt x="7203900" y="3458057"/>
                  <a:pt x="7267612" y="3480119"/>
                  <a:pt x="7329881" y="3524244"/>
                </a:cubicBezTo>
                <a:cubicBezTo>
                  <a:pt x="7392151" y="3568368"/>
                  <a:pt x="7423904" y="3631256"/>
                  <a:pt x="7425141" y="3712907"/>
                </a:cubicBezTo>
                <a:lnTo>
                  <a:pt x="7455450" y="3712907"/>
                </a:lnTo>
                <a:close/>
                <a:moveTo>
                  <a:pt x="9623402" y="2500046"/>
                </a:moveTo>
                <a:cubicBezTo>
                  <a:pt x="9638247" y="2500046"/>
                  <a:pt x="9658866" y="2505200"/>
                  <a:pt x="9685258" y="2515510"/>
                </a:cubicBezTo>
                <a:lnTo>
                  <a:pt x="9685258" y="2693039"/>
                </a:lnTo>
                <a:cubicBezTo>
                  <a:pt x="9653506" y="2710771"/>
                  <a:pt x="9630206" y="2719637"/>
                  <a:pt x="9615360" y="2719637"/>
                </a:cubicBezTo>
                <a:cubicBezTo>
                  <a:pt x="9590205" y="2719637"/>
                  <a:pt x="9577628" y="2702317"/>
                  <a:pt x="9577628" y="2667678"/>
                </a:cubicBezTo>
                <a:lnTo>
                  <a:pt x="9577628" y="2553243"/>
                </a:lnTo>
                <a:cubicBezTo>
                  <a:pt x="9577628" y="2534273"/>
                  <a:pt x="9581133" y="2520665"/>
                  <a:pt x="9588143" y="2512417"/>
                </a:cubicBezTo>
                <a:cubicBezTo>
                  <a:pt x="9595153" y="2504170"/>
                  <a:pt x="9606906" y="2500046"/>
                  <a:pt x="9623402" y="2500046"/>
                </a:cubicBezTo>
                <a:close/>
                <a:moveTo>
                  <a:pt x="2898752" y="2500046"/>
                </a:moveTo>
                <a:cubicBezTo>
                  <a:pt x="2913598" y="2500046"/>
                  <a:pt x="2934216" y="2505200"/>
                  <a:pt x="2960609" y="2515510"/>
                </a:cubicBezTo>
                <a:lnTo>
                  <a:pt x="2960609" y="2693039"/>
                </a:lnTo>
                <a:cubicBezTo>
                  <a:pt x="2928856" y="2710771"/>
                  <a:pt x="2905556" y="2719637"/>
                  <a:pt x="2890710" y="2719637"/>
                </a:cubicBezTo>
                <a:cubicBezTo>
                  <a:pt x="2865556" y="2719637"/>
                  <a:pt x="2852978" y="2702317"/>
                  <a:pt x="2852978" y="2667678"/>
                </a:cubicBezTo>
                <a:lnTo>
                  <a:pt x="2852978" y="2553243"/>
                </a:lnTo>
                <a:cubicBezTo>
                  <a:pt x="2852978" y="2534273"/>
                  <a:pt x="2856483" y="2520665"/>
                  <a:pt x="2863494" y="2512417"/>
                </a:cubicBezTo>
                <a:cubicBezTo>
                  <a:pt x="2870504" y="2504170"/>
                  <a:pt x="2882257" y="2500046"/>
                  <a:pt x="2898752" y="2500046"/>
                </a:cubicBezTo>
                <a:close/>
                <a:moveTo>
                  <a:pt x="6909400" y="2254475"/>
                </a:moveTo>
                <a:cubicBezTo>
                  <a:pt x="6946514" y="2254475"/>
                  <a:pt x="6965071" y="2276949"/>
                  <a:pt x="6965071" y="2321898"/>
                </a:cubicBezTo>
                <a:lnTo>
                  <a:pt x="6965071" y="2468499"/>
                </a:lnTo>
                <a:lnTo>
                  <a:pt x="6848162" y="2468499"/>
                </a:lnTo>
                <a:lnTo>
                  <a:pt x="6848162" y="2321898"/>
                </a:lnTo>
                <a:cubicBezTo>
                  <a:pt x="6848162" y="2276949"/>
                  <a:pt x="6868575" y="2254475"/>
                  <a:pt x="6909400" y="2254475"/>
                </a:cubicBezTo>
                <a:close/>
                <a:moveTo>
                  <a:pt x="2270725" y="2254475"/>
                </a:moveTo>
                <a:cubicBezTo>
                  <a:pt x="2307839" y="2254475"/>
                  <a:pt x="2326396" y="2276949"/>
                  <a:pt x="2326396" y="2321898"/>
                </a:cubicBezTo>
                <a:lnTo>
                  <a:pt x="2326396" y="2468499"/>
                </a:lnTo>
                <a:lnTo>
                  <a:pt x="2209487" y="2468499"/>
                </a:lnTo>
                <a:lnTo>
                  <a:pt x="2209487" y="2321898"/>
                </a:lnTo>
                <a:cubicBezTo>
                  <a:pt x="2209487" y="2276949"/>
                  <a:pt x="2229900" y="2254475"/>
                  <a:pt x="2270725" y="2254475"/>
                </a:cubicBezTo>
                <a:close/>
                <a:moveTo>
                  <a:pt x="8906557" y="2253238"/>
                </a:moveTo>
                <a:cubicBezTo>
                  <a:pt x="8928413" y="2253238"/>
                  <a:pt x="8943464" y="2258908"/>
                  <a:pt x="8951712" y="2270248"/>
                </a:cubicBezTo>
                <a:cubicBezTo>
                  <a:pt x="8959960" y="2281589"/>
                  <a:pt x="8964084" y="2302104"/>
                  <a:pt x="8964084" y="2331796"/>
                </a:cubicBezTo>
                <a:lnTo>
                  <a:pt x="8964084" y="2666440"/>
                </a:lnTo>
                <a:cubicBezTo>
                  <a:pt x="8964084" y="2694894"/>
                  <a:pt x="8959444" y="2715101"/>
                  <a:pt x="8950166" y="2727060"/>
                </a:cubicBezTo>
                <a:cubicBezTo>
                  <a:pt x="8940888" y="2739019"/>
                  <a:pt x="8924702" y="2744998"/>
                  <a:pt x="8901608" y="2744998"/>
                </a:cubicBezTo>
                <a:cubicBezTo>
                  <a:pt x="8882226" y="2744998"/>
                  <a:pt x="8868515" y="2739122"/>
                  <a:pt x="8860474" y="2727369"/>
                </a:cubicBezTo>
                <a:cubicBezTo>
                  <a:pt x="8852432" y="2715616"/>
                  <a:pt x="8848412" y="2695307"/>
                  <a:pt x="8848412" y="2666440"/>
                </a:cubicBezTo>
                <a:lnTo>
                  <a:pt x="8848412" y="2336744"/>
                </a:lnTo>
                <a:cubicBezTo>
                  <a:pt x="8848412" y="2306228"/>
                  <a:pt x="8852742" y="2284682"/>
                  <a:pt x="8861402" y="2272104"/>
                </a:cubicBezTo>
                <a:cubicBezTo>
                  <a:pt x="8870062" y="2259526"/>
                  <a:pt x="8885114" y="2253238"/>
                  <a:pt x="8906557" y="2253238"/>
                </a:cubicBezTo>
                <a:close/>
                <a:moveTo>
                  <a:pt x="4402432" y="2239629"/>
                </a:moveTo>
                <a:lnTo>
                  <a:pt x="4402432" y="2264372"/>
                </a:lnTo>
                <a:lnTo>
                  <a:pt x="4440784" y="2264372"/>
                </a:lnTo>
                <a:lnTo>
                  <a:pt x="4646766" y="2753658"/>
                </a:lnTo>
                <a:lnTo>
                  <a:pt x="4802646" y="2753658"/>
                </a:lnTo>
                <a:lnTo>
                  <a:pt x="4922029" y="2457365"/>
                </a:lnTo>
                <a:lnTo>
                  <a:pt x="5047597" y="2753658"/>
                </a:lnTo>
                <a:lnTo>
                  <a:pt x="5204095" y="2753658"/>
                </a:lnTo>
                <a:lnTo>
                  <a:pt x="5327808" y="2448705"/>
                </a:lnTo>
                <a:cubicBezTo>
                  <a:pt x="5352138" y="2387673"/>
                  <a:pt x="5368531" y="2350147"/>
                  <a:pt x="5376985" y="2336126"/>
                </a:cubicBezTo>
                <a:cubicBezTo>
                  <a:pt x="5385438" y="2322105"/>
                  <a:pt x="5395027" y="2308496"/>
                  <a:pt x="5405748" y="2295300"/>
                </a:cubicBezTo>
                <a:cubicBezTo>
                  <a:pt x="5416469" y="2282104"/>
                  <a:pt x="5434202" y="2271795"/>
                  <a:pt x="5458944" y="2264372"/>
                </a:cubicBezTo>
                <a:lnTo>
                  <a:pt x="5458944" y="2239629"/>
                </a:lnTo>
                <a:lnTo>
                  <a:pt x="5242446" y="2239629"/>
                </a:lnTo>
                <a:lnTo>
                  <a:pt x="5242446" y="2264372"/>
                </a:lnTo>
                <a:cubicBezTo>
                  <a:pt x="5296468" y="2268496"/>
                  <a:pt x="5323478" y="2296125"/>
                  <a:pt x="5323478" y="2347260"/>
                </a:cubicBezTo>
                <a:cubicBezTo>
                  <a:pt x="5323478" y="2358806"/>
                  <a:pt x="5321932" y="2369322"/>
                  <a:pt x="5318839" y="2378807"/>
                </a:cubicBezTo>
                <a:cubicBezTo>
                  <a:pt x="5315746" y="2388291"/>
                  <a:pt x="5294818" y="2443963"/>
                  <a:pt x="5256054" y="2545820"/>
                </a:cubicBezTo>
                <a:lnTo>
                  <a:pt x="5136053" y="2264372"/>
                </a:lnTo>
                <a:lnTo>
                  <a:pt x="5204095" y="2264372"/>
                </a:lnTo>
                <a:lnTo>
                  <a:pt x="5204095" y="2239629"/>
                </a:lnTo>
                <a:lnTo>
                  <a:pt x="4802646" y="2239629"/>
                </a:lnTo>
                <a:lnTo>
                  <a:pt x="4802646" y="2264372"/>
                </a:lnTo>
                <a:lnTo>
                  <a:pt x="4839759" y="2264372"/>
                </a:lnTo>
                <a:lnTo>
                  <a:pt x="4902853" y="2417776"/>
                </a:lnTo>
                <a:lnTo>
                  <a:pt x="4855842" y="2545820"/>
                </a:lnTo>
                <a:lnTo>
                  <a:pt x="4737077" y="2264372"/>
                </a:lnTo>
                <a:lnTo>
                  <a:pt x="4779758" y="2264372"/>
                </a:lnTo>
                <a:lnTo>
                  <a:pt x="4779758" y="2239629"/>
                </a:lnTo>
                <a:close/>
                <a:moveTo>
                  <a:pt x="9607937" y="2230351"/>
                </a:moveTo>
                <a:cubicBezTo>
                  <a:pt x="9535771" y="2230351"/>
                  <a:pt x="9479998" y="2241382"/>
                  <a:pt x="9440615" y="2263444"/>
                </a:cubicBezTo>
                <a:cubicBezTo>
                  <a:pt x="9401233" y="2285506"/>
                  <a:pt x="9381542" y="2316744"/>
                  <a:pt x="9381542" y="2357157"/>
                </a:cubicBezTo>
                <a:cubicBezTo>
                  <a:pt x="9381542" y="2386848"/>
                  <a:pt x="9391336" y="2410972"/>
                  <a:pt x="9410924" y="2429529"/>
                </a:cubicBezTo>
                <a:cubicBezTo>
                  <a:pt x="9430512" y="2448086"/>
                  <a:pt x="9456183" y="2457365"/>
                  <a:pt x="9487935" y="2457365"/>
                </a:cubicBezTo>
                <a:cubicBezTo>
                  <a:pt x="9518039" y="2457365"/>
                  <a:pt x="9542164" y="2448292"/>
                  <a:pt x="9560308" y="2430148"/>
                </a:cubicBezTo>
                <a:cubicBezTo>
                  <a:pt x="9578452" y="2412003"/>
                  <a:pt x="9587525" y="2387673"/>
                  <a:pt x="9587525" y="2357157"/>
                </a:cubicBezTo>
                <a:cubicBezTo>
                  <a:pt x="9587525" y="2311383"/>
                  <a:pt x="9565256" y="2281898"/>
                  <a:pt x="9520719" y="2268702"/>
                </a:cubicBezTo>
                <a:cubicBezTo>
                  <a:pt x="9533504" y="2262516"/>
                  <a:pt x="9552885" y="2259423"/>
                  <a:pt x="9578865" y="2259423"/>
                </a:cubicBezTo>
                <a:cubicBezTo>
                  <a:pt x="9599483" y="2259423"/>
                  <a:pt x="9618247" y="2262516"/>
                  <a:pt x="9635154" y="2268702"/>
                </a:cubicBezTo>
                <a:cubicBezTo>
                  <a:pt x="9652061" y="2274888"/>
                  <a:pt x="9664640" y="2284063"/>
                  <a:pt x="9672887" y="2296228"/>
                </a:cubicBezTo>
                <a:cubicBezTo>
                  <a:pt x="9681134" y="2308393"/>
                  <a:pt x="9685258" y="2331177"/>
                  <a:pt x="9685258" y="2364580"/>
                </a:cubicBezTo>
                <a:lnTo>
                  <a:pt x="9685258" y="2487674"/>
                </a:lnTo>
                <a:cubicBezTo>
                  <a:pt x="9644020" y="2474066"/>
                  <a:pt x="9595979" y="2467262"/>
                  <a:pt x="9541132" y="2467262"/>
                </a:cubicBezTo>
                <a:cubicBezTo>
                  <a:pt x="9469791" y="2467262"/>
                  <a:pt x="9413707" y="2480973"/>
                  <a:pt x="9372882" y="2508397"/>
                </a:cubicBezTo>
                <a:cubicBezTo>
                  <a:pt x="9332057" y="2535820"/>
                  <a:pt x="9311644" y="2573655"/>
                  <a:pt x="9311644" y="2621903"/>
                </a:cubicBezTo>
                <a:cubicBezTo>
                  <a:pt x="9311644" y="2664378"/>
                  <a:pt x="9331129" y="2699740"/>
                  <a:pt x="9370098" y="2727988"/>
                </a:cubicBezTo>
                <a:cubicBezTo>
                  <a:pt x="9409068" y="2756236"/>
                  <a:pt x="9458450" y="2770360"/>
                  <a:pt x="9518245" y="2770360"/>
                </a:cubicBezTo>
                <a:cubicBezTo>
                  <a:pt x="9575978" y="2770360"/>
                  <a:pt x="9633711" y="2752215"/>
                  <a:pt x="9691444" y="2715926"/>
                </a:cubicBezTo>
                <a:cubicBezTo>
                  <a:pt x="9728558" y="2752215"/>
                  <a:pt x="9774332" y="2770360"/>
                  <a:pt x="9828766" y="2770360"/>
                </a:cubicBezTo>
                <a:cubicBezTo>
                  <a:pt x="9928561" y="2770360"/>
                  <a:pt x="9997222" y="2731802"/>
                  <a:pt x="10034749" y="2654687"/>
                </a:cubicBezTo>
                <a:lnTo>
                  <a:pt x="10012480" y="2643553"/>
                </a:lnTo>
                <a:cubicBezTo>
                  <a:pt x="9995573" y="2672007"/>
                  <a:pt x="9983202" y="2686234"/>
                  <a:pt x="9975366" y="2686234"/>
                </a:cubicBezTo>
                <a:cubicBezTo>
                  <a:pt x="9970830" y="2686234"/>
                  <a:pt x="9968047" y="2684172"/>
                  <a:pt x="9967015" y="2680049"/>
                </a:cubicBezTo>
                <a:cubicBezTo>
                  <a:pt x="9965985" y="2675925"/>
                  <a:pt x="9965469" y="2667471"/>
                  <a:pt x="9965469" y="2654687"/>
                </a:cubicBezTo>
                <a:lnTo>
                  <a:pt x="9965469" y="2421488"/>
                </a:lnTo>
                <a:cubicBezTo>
                  <a:pt x="9965469" y="2383961"/>
                  <a:pt x="9961139" y="2356229"/>
                  <a:pt x="9952479" y="2338291"/>
                </a:cubicBezTo>
                <a:cubicBezTo>
                  <a:pt x="9943819" y="2320352"/>
                  <a:pt x="9927943" y="2303238"/>
                  <a:pt x="9904850" y="2286949"/>
                </a:cubicBezTo>
                <a:cubicBezTo>
                  <a:pt x="9881757" y="2270661"/>
                  <a:pt x="9845673" y="2257155"/>
                  <a:pt x="9796600" y="2246433"/>
                </a:cubicBezTo>
                <a:cubicBezTo>
                  <a:pt x="9747528" y="2235712"/>
                  <a:pt x="9684640" y="2230351"/>
                  <a:pt x="9607937" y="2230351"/>
                </a:cubicBezTo>
                <a:close/>
                <a:moveTo>
                  <a:pt x="8906557" y="2230351"/>
                </a:moveTo>
                <a:cubicBezTo>
                  <a:pt x="8798926" y="2230351"/>
                  <a:pt x="8712739" y="2255918"/>
                  <a:pt x="8647996" y="2307053"/>
                </a:cubicBezTo>
                <a:cubicBezTo>
                  <a:pt x="8583253" y="2358188"/>
                  <a:pt x="8550881" y="2425612"/>
                  <a:pt x="8550881" y="2509324"/>
                </a:cubicBezTo>
                <a:cubicBezTo>
                  <a:pt x="8550881" y="2587264"/>
                  <a:pt x="8583253" y="2650254"/>
                  <a:pt x="8647996" y="2698297"/>
                </a:cubicBezTo>
                <a:cubicBezTo>
                  <a:pt x="8712739" y="2746338"/>
                  <a:pt x="8798514" y="2770360"/>
                  <a:pt x="8905320" y="2770360"/>
                </a:cubicBezTo>
                <a:cubicBezTo>
                  <a:pt x="9014600" y="2770360"/>
                  <a:pt x="9101508" y="2747163"/>
                  <a:pt x="9166046" y="2700771"/>
                </a:cubicBezTo>
                <a:cubicBezTo>
                  <a:pt x="9230583" y="2654378"/>
                  <a:pt x="9262851" y="2592212"/>
                  <a:pt x="9262851" y="2514273"/>
                </a:cubicBezTo>
                <a:cubicBezTo>
                  <a:pt x="9262851" y="2428086"/>
                  <a:pt x="9230789" y="2359219"/>
                  <a:pt x="9166664" y="2307671"/>
                </a:cubicBezTo>
                <a:cubicBezTo>
                  <a:pt x="9102540" y="2256124"/>
                  <a:pt x="9015837" y="2230351"/>
                  <a:pt x="8906557" y="2230351"/>
                </a:cubicBezTo>
                <a:close/>
                <a:moveTo>
                  <a:pt x="6885276" y="2230351"/>
                </a:moveTo>
                <a:cubicBezTo>
                  <a:pt x="6789604" y="2230351"/>
                  <a:pt x="6709912" y="2257052"/>
                  <a:pt x="6646200" y="2310455"/>
                </a:cubicBezTo>
                <a:cubicBezTo>
                  <a:pt x="6582487" y="2363858"/>
                  <a:pt x="6550631" y="2430148"/>
                  <a:pt x="6550631" y="2509324"/>
                </a:cubicBezTo>
                <a:cubicBezTo>
                  <a:pt x="6550631" y="2583140"/>
                  <a:pt x="6581869" y="2645100"/>
                  <a:pt x="6644344" y="2695204"/>
                </a:cubicBezTo>
                <a:cubicBezTo>
                  <a:pt x="6706819" y="2745308"/>
                  <a:pt x="6784862" y="2770360"/>
                  <a:pt x="6878472" y="2770360"/>
                </a:cubicBezTo>
                <a:cubicBezTo>
                  <a:pt x="6991463" y="2770360"/>
                  <a:pt x="7087754" y="2717988"/>
                  <a:pt x="7167342" y="2613244"/>
                </a:cubicBezTo>
                <a:lnTo>
                  <a:pt x="7147548" y="2591594"/>
                </a:lnTo>
                <a:cubicBezTo>
                  <a:pt x="7116208" y="2634069"/>
                  <a:pt x="7080227" y="2667678"/>
                  <a:pt x="7039608" y="2692420"/>
                </a:cubicBezTo>
                <a:cubicBezTo>
                  <a:pt x="6998989" y="2717163"/>
                  <a:pt x="6960123" y="2729534"/>
                  <a:pt x="6923009" y="2729534"/>
                </a:cubicBezTo>
                <a:cubicBezTo>
                  <a:pt x="6905276" y="2729534"/>
                  <a:pt x="6890431" y="2724792"/>
                  <a:pt x="6878472" y="2715307"/>
                </a:cubicBezTo>
                <a:cubicBezTo>
                  <a:pt x="6866513" y="2705822"/>
                  <a:pt x="6858471" y="2693657"/>
                  <a:pt x="6854348" y="2678812"/>
                </a:cubicBezTo>
                <a:cubicBezTo>
                  <a:pt x="6850224" y="2663966"/>
                  <a:pt x="6848162" y="2639017"/>
                  <a:pt x="6848162" y="2603965"/>
                </a:cubicBezTo>
                <a:lnTo>
                  <a:pt x="6848162" y="2493860"/>
                </a:lnTo>
                <a:lnTo>
                  <a:pt x="7177858" y="2493860"/>
                </a:lnTo>
                <a:cubicBezTo>
                  <a:pt x="7165899" y="2412622"/>
                  <a:pt x="7132806" y="2348394"/>
                  <a:pt x="7078578" y="2301177"/>
                </a:cubicBezTo>
                <a:cubicBezTo>
                  <a:pt x="7024351" y="2253959"/>
                  <a:pt x="6959916" y="2230351"/>
                  <a:pt x="6885276" y="2230351"/>
                </a:cubicBezTo>
                <a:close/>
                <a:moveTo>
                  <a:pt x="2883288" y="2230351"/>
                </a:moveTo>
                <a:cubicBezTo>
                  <a:pt x="2811122" y="2230351"/>
                  <a:pt x="2755348" y="2241382"/>
                  <a:pt x="2715965" y="2263444"/>
                </a:cubicBezTo>
                <a:cubicBezTo>
                  <a:pt x="2676583" y="2285506"/>
                  <a:pt x="2656893" y="2316744"/>
                  <a:pt x="2656893" y="2357157"/>
                </a:cubicBezTo>
                <a:cubicBezTo>
                  <a:pt x="2656893" y="2386848"/>
                  <a:pt x="2666686" y="2410972"/>
                  <a:pt x="2686274" y="2429529"/>
                </a:cubicBezTo>
                <a:cubicBezTo>
                  <a:pt x="2705862" y="2448086"/>
                  <a:pt x="2731533" y="2457365"/>
                  <a:pt x="2763286" y="2457365"/>
                </a:cubicBezTo>
                <a:cubicBezTo>
                  <a:pt x="2793390" y="2457365"/>
                  <a:pt x="2817513" y="2448292"/>
                  <a:pt x="2835658" y="2430148"/>
                </a:cubicBezTo>
                <a:cubicBezTo>
                  <a:pt x="2853803" y="2412003"/>
                  <a:pt x="2862875" y="2387673"/>
                  <a:pt x="2862875" y="2357157"/>
                </a:cubicBezTo>
                <a:cubicBezTo>
                  <a:pt x="2862875" y="2311383"/>
                  <a:pt x="2840607" y="2281898"/>
                  <a:pt x="2796070" y="2268702"/>
                </a:cubicBezTo>
                <a:cubicBezTo>
                  <a:pt x="2808854" y="2262516"/>
                  <a:pt x="2828235" y="2259423"/>
                  <a:pt x="2854215" y="2259423"/>
                </a:cubicBezTo>
                <a:cubicBezTo>
                  <a:pt x="2874834" y="2259423"/>
                  <a:pt x="2893597" y="2262516"/>
                  <a:pt x="2910505" y="2268702"/>
                </a:cubicBezTo>
                <a:cubicBezTo>
                  <a:pt x="2927412" y="2274888"/>
                  <a:pt x="2939990" y="2284063"/>
                  <a:pt x="2948238" y="2296228"/>
                </a:cubicBezTo>
                <a:cubicBezTo>
                  <a:pt x="2956485" y="2308393"/>
                  <a:pt x="2960609" y="2331177"/>
                  <a:pt x="2960609" y="2364580"/>
                </a:cubicBezTo>
                <a:lnTo>
                  <a:pt x="2960609" y="2487674"/>
                </a:lnTo>
                <a:cubicBezTo>
                  <a:pt x="2919371" y="2474066"/>
                  <a:pt x="2871329" y="2467262"/>
                  <a:pt x="2816483" y="2467262"/>
                </a:cubicBezTo>
                <a:cubicBezTo>
                  <a:pt x="2745141" y="2467262"/>
                  <a:pt x="2689058" y="2480973"/>
                  <a:pt x="2648233" y="2508397"/>
                </a:cubicBezTo>
                <a:cubicBezTo>
                  <a:pt x="2607407" y="2535820"/>
                  <a:pt x="2586994" y="2573655"/>
                  <a:pt x="2586994" y="2621903"/>
                </a:cubicBezTo>
                <a:cubicBezTo>
                  <a:pt x="2586994" y="2664378"/>
                  <a:pt x="2606479" y="2699740"/>
                  <a:pt x="2645449" y="2727988"/>
                </a:cubicBezTo>
                <a:cubicBezTo>
                  <a:pt x="2684419" y="2756236"/>
                  <a:pt x="2733801" y="2770360"/>
                  <a:pt x="2793596" y="2770360"/>
                </a:cubicBezTo>
                <a:cubicBezTo>
                  <a:pt x="2851329" y="2770360"/>
                  <a:pt x="2909061" y="2752215"/>
                  <a:pt x="2966794" y="2715926"/>
                </a:cubicBezTo>
                <a:cubicBezTo>
                  <a:pt x="3003908" y="2752215"/>
                  <a:pt x="3049683" y="2770360"/>
                  <a:pt x="3104116" y="2770360"/>
                </a:cubicBezTo>
                <a:cubicBezTo>
                  <a:pt x="3203912" y="2770360"/>
                  <a:pt x="3272573" y="2731802"/>
                  <a:pt x="3310099" y="2654687"/>
                </a:cubicBezTo>
                <a:lnTo>
                  <a:pt x="3287831" y="2643553"/>
                </a:lnTo>
                <a:cubicBezTo>
                  <a:pt x="3270923" y="2672007"/>
                  <a:pt x="3258552" y="2686234"/>
                  <a:pt x="3250717" y="2686234"/>
                </a:cubicBezTo>
                <a:cubicBezTo>
                  <a:pt x="3246181" y="2686234"/>
                  <a:pt x="3243397" y="2684172"/>
                  <a:pt x="3242366" y="2680049"/>
                </a:cubicBezTo>
                <a:cubicBezTo>
                  <a:pt x="3241335" y="2675925"/>
                  <a:pt x="3240820" y="2667471"/>
                  <a:pt x="3240820" y="2654687"/>
                </a:cubicBezTo>
                <a:lnTo>
                  <a:pt x="3240820" y="2421488"/>
                </a:lnTo>
                <a:cubicBezTo>
                  <a:pt x="3240820" y="2383961"/>
                  <a:pt x="3236490" y="2356229"/>
                  <a:pt x="3227830" y="2338291"/>
                </a:cubicBezTo>
                <a:cubicBezTo>
                  <a:pt x="3219170" y="2320352"/>
                  <a:pt x="3203293" y="2303238"/>
                  <a:pt x="3180200" y="2286949"/>
                </a:cubicBezTo>
                <a:cubicBezTo>
                  <a:pt x="3157107" y="2270661"/>
                  <a:pt x="3121024" y="2257155"/>
                  <a:pt x="3071951" y="2246433"/>
                </a:cubicBezTo>
                <a:cubicBezTo>
                  <a:pt x="3022878" y="2235712"/>
                  <a:pt x="2959990" y="2230351"/>
                  <a:pt x="2883288" y="2230351"/>
                </a:cubicBezTo>
                <a:close/>
                <a:moveTo>
                  <a:pt x="2246601" y="2230351"/>
                </a:moveTo>
                <a:cubicBezTo>
                  <a:pt x="2150930" y="2230351"/>
                  <a:pt x="2071237" y="2257052"/>
                  <a:pt x="2007525" y="2310455"/>
                </a:cubicBezTo>
                <a:cubicBezTo>
                  <a:pt x="1943813" y="2363858"/>
                  <a:pt x="1911956" y="2430148"/>
                  <a:pt x="1911956" y="2509324"/>
                </a:cubicBezTo>
                <a:cubicBezTo>
                  <a:pt x="1911956" y="2583140"/>
                  <a:pt x="1943194" y="2645100"/>
                  <a:pt x="2005669" y="2695204"/>
                </a:cubicBezTo>
                <a:cubicBezTo>
                  <a:pt x="2068145" y="2745308"/>
                  <a:pt x="2146187" y="2770360"/>
                  <a:pt x="2239797" y="2770360"/>
                </a:cubicBezTo>
                <a:cubicBezTo>
                  <a:pt x="2352789" y="2770360"/>
                  <a:pt x="2449078" y="2717988"/>
                  <a:pt x="2528668" y="2613244"/>
                </a:cubicBezTo>
                <a:lnTo>
                  <a:pt x="2508874" y="2591594"/>
                </a:lnTo>
                <a:cubicBezTo>
                  <a:pt x="2477533" y="2634069"/>
                  <a:pt x="2441553" y="2667678"/>
                  <a:pt x="2400933" y="2692420"/>
                </a:cubicBezTo>
                <a:cubicBezTo>
                  <a:pt x="2360315" y="2717163"/>
                  <a:pt x="2321448" y="2729534"/>
                  <a:pt x="2284334" y="2729534"/>
                </a:cubicBezTo>
                <a:cubicBezTo>
                  <a:pt x="2266602" y="2729534"/>
                  <a:pt x="2251756" y="2724792"/>
                  <a:pt x="2239797" y="2715307"/>
                </a:cubicBezTo>
                <a:cubicBezTo>
                  <a:pt x="2227838" y="2705822"/>
                  <a:pt x="2219797" y="2693657"/>
                  <a:pt x="2215673" y="2678812"/>
                </a:cubicBezTo>
                <a:cubicBezTo>
                  <a:pt x="2211549" y="2663966"/>
                  <a:pt x="2209487" y="2639017"/>
                  <a:pt x="2209487" y="2603965"/>
                </a:cubicBezTo>
                <a:lnTo>
                  <a:pt x="2209487" y="2493860"/>
                </a:lnTo>
                <a:lnTo>
                  <a:pt x="2539183" y="2493860"/>
                </a:lnTo>
                <a:cubicBezTo>
                  <a:pt x="2527224" y="2412622"/>
                  <a:pt x="2494131" y="2348394"/>
                  <a:pt x="2439904" y="2301177"/>
                </a:cubicBezTo>
                <a:cubicBezTo>
                  <a:pt x="2385676" y="2253959"/>
                  <a:pt x="2321242" y="2230351"/>
                  <a:pt x="2246601" y="2230351"/>
                </a:cubicBezTo>
                <a:close/>
                <a:moveTo>
                  <a:pt x="10406186" y="2222928"/>
                </a:moveTo>
                <a:cubicBezTo>
                  <a:pt x="10362062" y="2234062"/>
                  <a:pt x="10320618" y="2239629"/>
                  <a:pt x="10281854" y="2239629"/>
                </a:cubicBezTo>
                <a:lnTo>
                  <a:pt x="10046180" y="2239629"/>
                </a:lnTo>
                <a:lnTo>
                  <a:pt x="10046180" y="2264372"/>
                </a:lnTo>
                <a:lnTo>
                  <a:pt x="10124738" y="2264372"/>
                </a:lnTo>
                <a:lnTo>
                  <a:pt x="10124738" y="2728297"/>
                </a:lnTo>
                <a:lnTo>
                  <a:pt x="10046180" y="2728297"/>
                </a:lnTo>
                <a:lnTo>
                  <a:pt x="10046180" y="2753658"/>
                </a:lnTo>
                <a:lnTo>
                  <a:pt x="10449486" y="2753658"/>
                </a:lnTo>
                <a:lnTo>
                  <a:pt x="10449486" y="2728297"/>
                </a:lnTo>
                <a:lnTo>
                  <a:pt x="10406186" y="2728297"/>
                </a:lnTo>
                <a:lnTo>
                  <a:pt x="10406186" y="2336744"/>
                </a:lnTo>
                <a:cubicBezTo>
                  <a:pt x="10432579" y="2313239"/>
                  <a:pt x="10455878" y="2301486"/>
                  <a:pt x="10476084" y="2301486"/>
                </a:cubicBezTo>
                <a:cubicBezTo>
                  <a:pt x="10501240" y="2301486"/>
                  <a:pt x="10513817" y="2322929"/>
                  <a:pt x="10513817" y="2365817"/>
                </a:cubicBezTo>
                <a:lnTo>
                  <a:pt x="10513817" y="2728297"/>
                </a:lnTo>
                <a:lnTo>
                  <a:pt x="10470517" y="2728297"/>
                </a:lnTo>
                <a:lnTo>
                  <a:pt x="10470517" y="2753658"/>
                </a:lnTo>
                <a:lnTo>
                  <a:pt x="10872586" y="2753658"/>
                </a:lnTo>
                <a:lnTo>
                  <a:pt x="10872586" y="2728297"/>
                </a:lnTo>
                <a:lnTo>
                  <a:pt x="10795265" y="2728297"/>
                </a:lnTo>
                <a:lnTo>
                  <a:pt x="10795265" y="2394890"/>
                </a:lnTo>
                <a:cubicBezTo>
                  <a:pt x="10795265" y="2333857"/>
                  <a:pt x="10777430" y="2291176"/>
                  <a:pt x="10741759" y="2266846"/>
                </a:cubicBezTo>
                <a:cubicBezTo>
                  <a:pt x="10706088" y="2242516"/>
                  <a:pt x="10663923" y="2230351"/>
                  <a:pt x="10615262" y="2230351"/>
                </a:cubicBezTo>
                <a:cubicBezTo>
                  <a:pt x="10545158" y="2230351"/>
                  <a:pt x="10475466" y="2255712"/>
                  <a:pt x="10406186" y="2306434"/>
                </a:cubicBezTo>
                <a:close/>
                <a:moveTo>
                  <a:pt x="5830847" y="2222928"/>
                </a:moveTo>
                <a:cubicBezTo>
                  <a:pt x="5779713" y="2234062"/>
                  <a:pt x="5727753" y="2239629"/>
                  <a:pt x="5674968" y="2239629"/>
                </a:cubicBezTo>
                <a:lnTo>
                  <a:pt x="5465893" y="2239629"/>
                </a:lnTo>
                <a:lnTo>
                  <a:pt x="5465893" y="2264372"/>
                </a:lnTo>
                <a:lnTo>
                  <a:pt x="5550018" y="2264372"/>
                </a:lnTo>
                <a:lnTo>
                  <a:pt x="5550018" y="2728297"/>
                </a:lnTo>
                <a:lnTo>
                  <a:pt x="5465893" y="2728297"/>
                </a:lnTo>
                <a:lnTo>
                  <a:pt x="5465893" y="2753658"/>
                </a:lnTo>
                <a:lnTo>
                  <a:pt x="5913117" y="2753658"/>
                </a:lnTo>
                <a:lnTo>
                  <a:pt x="5913117" y="2728297"/>
                </a:lnTo>
                <a:lnTo>
                  <a:pt x="5830847" y="2728297"/>
                </a:lnTo>
                <a:close/>
                <a:moveTo>
                  <a:pt x="3681537" y="2222928"/>
                </a:moveTo>
                <a:cubicBezTo>
                  <a:pt x="3641124" y="2234062"/>
                  <a:pt x="3589989" y="2239629"/>
                  <a:pt x="3528132" y="2239629"/>
                </a:cubicBezTo>
                <a:lnTo>
                  <a:pt x="3321531" y="2239629"/>
                </a:lnTo>
                <a:lnTo>
                  <a:pt x="3321531" y="2264372"/>
                </a:lnTo>
                <a:lnTo>
                  <a:pt x="3400089" y="2264372"/>
                </a:lnTo>
                <a:lnTo>
                  <a:pt x="3400089" y="2728297"/>
                </a:lnTo>
                <a:lnTo>
                  <a:pt x="3321531" y="2728297"/>
                </a:lnTo>
                <a:lnTo>
                  <a:pt x="3321531" y="2753658"/>
                </a:lnTo>
                <a:lnTo>
                  <a:pt x="3763806" y="2753658"/>
                </a:lnTo>
                <a:lnTo>
                  <a:pt x="3763806" y="2728297"/>
                </a:lnTo>
                <a:lnTo>
                  <a:pt x="3681537" y="2728297"/>
                </a:lnTo>
                <a:lnTo>
                  <a:pt x="3681537" y="2432003"/>
                </a:lnTo>
                <a:cubicBezTo>
                  <a:pt x="3681537" y="2423756"/>
                  <a:pt x="3686692" y="2409323"/>
                  <a:pt x="3697001" y="2388704"/>
                </a:cubicBezTo>
                <a:cubicBezTo>
                  <a:pt x="3707311" y="2368085"/>
                  <a:pt x="3719888" y="2350765"/>
                  <a:pt x="3734734" y="2336744"/>
                </a:cubicBezTo>
                <a:lnTo>
                  <a:pt x="3737208" y="2339218"/>
                </a:lnTo>
                <a:cubicBezTo>
                  <a:pt x="3734734" y="2344579"/>
                  <a:pt x="3733497" y="2352208"/>
                  <a:pt x="3733497" y="2362105"/>
                </a:cubicBezTo>
                <a:cubicBezTo>
                  <a:pt x="3733497" y="2390559"/>
                  <a:pt x="3743187" y="2414168"/>
                  <a:pt x="3762570" y="2432931"/>
                </a:cubicBezTo>
                <a:cubicBezTo>
                  <a:pt x="3781951" y="2451694"/>
                  <a:pt x="3806487" y="2461076"/>
                  <a:pt x="3836178" y="2461076"/>
                </a:cubicBezTo>
                <a:cubicBezTo>
                  <a:pt x="3867932" y="2461076"/>
                  <a:pt x="3894634" y="2449633"/>
                  <a:pt x="3916283" y="2426746"/>
                </a:cubicBezTo>
                <a:cubicBezTo>
                  <a:pt x="3937933" y="2403859"/>
                  <a:pt x="3948758" y="2375508"/>
                  <a:pt x="3948758" y="2341693"/>
                </a:cubicBezTo>
                <a:cubicBezTo>
                  <a:pt x="3948758" y="2309527"/>
                  <a:pt x="3939583" y="2283960"/>
                  <a:pt x="3921231" y="2264991"/>
                </a:cubicBezTo>
                <a:cubicBezTo>
                  <a:pt x="3902881" y="2246021"/>
                  <a:pt x="3878242" y="2236536"/>
                  <a:pt x="3847313" y="2236536"/>
                </a:cubicBezTo>
                <a:cubicBezTo>
                  <a:pt x="3791642" y="2236536"/>
                  <a:pt x="3737208" y="2278805"/>
                  <a:pt x="3684012" y="2363342"/>
                </a:cubicBezTo>
                <a:lnTo>
                  <a:pt x="3681537" y="2363342"/>
                </a:lnTo>
                <a:close/>
                <a:moveTo>
                  <a:pt x="6466813" y="2211175"/>
                </a:moveTo>
                <a:lnTo>
                  <a:pt x="6371554" y="2267465"/>
                </a:lnTo>
                <a:cubicBezTo>
                  <a:pt x="6308460" y="2232825"/>
                  <a:pt x="6248046" y="2215505"/>
                  <a:pt x="6190314" y="2215505"/>
                </a:cubicBezTo>
                <a:cubicBezTo>
                  <a:pt x="6121034" y="2215505"/>
                  <a:pt x="6063817" y="2233959"/>
                  <a:pt x="6018661" y="2270867"/>
                </a:cubicBezTo>
                <a:cubicBezTo>
                  <a:pt x="5973506" y="2307775"/>
                  <a:pt x="5950928" y="2354683"/>
                  <a:pt x="5950928" y="2411591"/>
                </a:cubicBezTo>
                <a:cubicBezTo>
                  <a:pt x="5950928" y="2454891"/>
                  <a:pt x="5971341" y="2494994"/>
                  <a:pt x="6012166" y="2531902"/>
                </a:cubicBezTo>
                <a:cubicBezTo>
                  <a:pt x="6052992" y="2568810"/>
                  <a:pt x="6124333" y="2604790"/>
                  <a:pt x="6226191" y="2639842"/>
                </a:cubicBezTo>
                <a:cubicBezTo>
                  <a:pt x="6245572" y="2646028"/>
                  <a:pt x="6259078" y="2652729"/>
                  <a:pt x="6266707" y="2659945"/>
                </a:cubicBezTo>
                <a:cubicBezTo>
                  <a:pt x="6274335" y="2667162"/>
                  <a:pt x="6278150" y="2676544"/>
                  <a:pt x="6278150" y="2688090"/>
                </a:cubicBezTo>
                <a:cubicBezTo>
                  <a:pt x="6278150" y="2715719"/>
                  <a:pt x="6259593" y="2729534"/>
                  <a:pt x="6222479" y="2729534"/>
                </a:cubicBezTo>
                <a:cubicBezTo>
                  <a:pt x="6154850" y="2729534"/>
                  <a:pt x="6097838" y="2712111"/>
                  <a:pt x="6051445" y="2677265"/>
                </a:cubicBezTo>
                <a:cubicBezTo>
                  <a:pt x="6005053" y="2642419"/>
                  <a:pt x="5979176" y="2595717"/>
                  <a:pt x="5973815" y="2537160"/>
                </a:cubicBezTo>
                <a:lnTo>
                  <a:pt x="5947217" y="2537160"/>
                </a:lnTo>
                <a:lnTo>
                  <a:pt x="5947217" y="2774071"/>
                </a:lnTo>
                <a:lnTo>
                  <a:pt x="6028249" y="2710359"/>
                </a:lnTo>
                <a:cubicBezTo>
                  <a:pt x="6090518" y="2750359"/>
                  <a:pt x="6164540" y="2770360"/>
                  <a:pt x="6250315" y="2770360"/>
                </a:cubicBezTo>
                <a:cubicBezTo>
                  <a:pt x="6324955" y="2770360"/>
                  <a:pt x="6384338" y="2753658"/>
                  <a:pt x="6428462" y="2720256"/>
                </a:cubicBezTo>
                <a:cubicBezTo>
                  <a:pt x="6472586" y="2686853"/>
                  <a:pt x="6494649" y="2642316"/>
                  <a:pt x="6494649" y="2586645"/>
                </a:cubicBezTo>
                <a:cubicBezTo>
                  <a:pt x="6494649" y="2562727"/>
                  <a:pt x="6490422" y="2540253"/>
                  <a:pt x="6481968" y="2519222"/>
                </a:cubicBezTo>
                <a:cubicBezTo>
                  <a:pt x="6473514" y="2498190"/>
                  <a:pt x="6461452" y="2480767"/>
                  <a:pt x="6445782" y="2466952"/>
                </a:cubicBezTo>
                <a:cubicBezTo>
                  <a:pt x="6430112" y="2453138"/>
                  <a:pt x="6407843" y="2437880"/>
                  <a:pt x="6378977" y="2421178"/>
                </a:cubicBezTo>
                <a:cubicBezTo>
                  <a:pt x="6350110" y="2404477"/>
                  <a:pt x="6296707" y="2376332"/>
                  <a:pt x="6218768" y="2336744"/>
                </a:cubicBezTo>
                <a:cubicBezTo>
                  <a:pt x="6200211" y="2327672"/>
                  <a:pt x="6186396" y="2319528"/>
                  <a:pt x="6177324" y="2312311"/>
                </a:cubicBezTo>
                <a:cubicBezTo>
                  <a:pt x="6168251" y="2305094"/>
                  <a:pt x="6163715" y="2296331"/>
                  <a:pt x="6163715" y="2286022"/>
                </a:cubicBezTo>
                <a:cubicBezTo>
                  <a:pt x="6163715" y="2276949"/>
                  <a:pt x="6168045" y="2269424"/>
                  <a:pt x="6176705" y="2263444"/>
                </a:cubicBezTo>
                <a:cubicBezTo>
                  <a:pt x="6185365" y="2257464"/>
                  <a:pt x="6196705" y="2254475"/>
                  <a:pt x="6210726" y="2254475"/>
                </a:cubicBezTo>
                <a:cubicBezTo>
                  <a:pt x="6258975" y="2254475"/>
                  <a:pt x="6307017" y="2269011"/>
                  <a:pt x="6354852" y="2298084"/>
                </a:cubicBezTo>
                <a:cubicBezTo>
                  <a:pt x="6402688" y="2327156"/>
                  <a:pt x="6431142" y="2373446"/>
                  <a:pt x="6440215" y="2436952"/>
                </a:cubicBezTo>
                <a:lnTo>
                  <a:pt x="6466813" y="2436952"/>
                </a:lnTo>
                <a:close/>
                <a:moveTo>
                  <a:pt x="7666665" y="1924160"/>
                </a:moveTo>
                <a:lnTo>
                  <a:pt x="7666665" y="1953233"/>
                </a:lnTo>
                <a:lnTo>
                  <a:pt x="7765636" y="1953233"/>
                </a:lnTo>
                <a:lnTo>
                  <a:pt x="7765636" y="2724586"/>
                </a:lnTo>
                <a:lnTo>
                  <a:pt x="7666665" y="2724586"/>
                </a:lnTo>
                <a:lnTo>
                  <a:pt x="7666665" y="2753658"/>
                </a:lnTo>
                <a:lnTo>
                  <a:pt x="8486266" y="2753658"/>
                </a:lnTo>
                <a:lnTo>
                  <a:pt x="8486266" y="2443138"/>
                </a:lnTo>
                <a:lnTo>
                  <a:pt x="8457194" y="2443138"/>
                </a:lnTo>
                <a:cubicBezTo>
                  <a:pt x="8452658" y="2515304"/>
                  <a:pt x="8418430" y="2577985"/>
                  <a:pt x="8354512" y="2631182"/>
                </a:cubicBezTo>
                <a:cubicBezTo>
                  <a:pt x="8290593" y="2684379"/>
                  <a:pt x="8214716" y="2715513"/>
                  <a:pt x="8126879" y="2724586"/>
                </a:cubicBezTo>
                <a:lnTo>
                  <a:pt x="8126879" y="1953233"/>
                </a:lnTo>
                <a:lnTo>
                  <a:pt x="8234510" y="1953233"/>
                </a:lnTo>
                <a:lnTo>
                  <a:pt x="8234510" y="1924160"/>
                </a:lnTo>
                <a:close/>
                <a:moveTo>
                  <a:pt x="1030582" y="1924160"/>
                </a:moveTo>
                <a:lnTo>
                  <a:pt x="1030582" y="1953233"/>
                </a:lnTo>
                <a:lnTo>
                  <a:pt x="1083779" y="1953233"/>
                </a:lnTo>
                <a:lnTo>
                  <a:pt x="1342340" y="2430766"/>
                </a:lnTo>
                <a:lnTo>
                  <a:pt x="1342340" y="2724586"/>
                </a:lnTo>
                <a:lnTo>
                  <a:pt x="1242132" y="2724586"/>
                </a:lnTo>
                <a:lnTo>
                  <a:pt x="1242132" y="2753658"/>
                </a:lnTo>
                <a:lnTo>
                  <a:pt x="1811214" y="2753658"/>
                </a:lnTo>
                <a:lnTo>
                  <a:pt x="1811214" y="2724586"/>
                </a:lnTo>
                <a:lnTo>
                  <a:pt x="1699253" y="2724586"/>
                </a:lnTo>
                <a:lnTo>
                  <a:pt x="1699253" y="2346023"/>
                </a:lnTo>
                <a:lnTo>
                  <a:pt x="1803791" y="2159215"/>
                </a:lnTo>
                <a:cubicBezTo>
                  <a:pt x="1831833" y="2108493"/>
                  <a:pt x="1855648" y="2070039"/>
                  <a:pt x="1875236" y="2043853"/>
                </a:cubicBezTo>
                <a:cubicBezTo>
                  <a:pt x="1894823" y="2017667"/>
                  <a:pt x="1913793" y="1997666"/>
                  <a:pt x="1932144" y="1983852"/>
                </a:cubicBezTo>
                <a:cubicBezTo>
                  <a:pt x="1950494" y="1970037"/>
                  <a:pt x="1967093" y="1959831"/>
                  <a:pt x="1981938" y="1953233"/>
                </a:cubicBezTo>
                <a:lnTo>
                  <a:pt x="1981938" y="1924160"/>
                </a:lnTo>
                <a:lnTo>
                  <a:pt x="1699253" y="1924160"/>
                </a:lnTo>
                <a:lnTo>
                  <a:pt x="1699253" y="1953233"/>
                </a:lnTo>
                <a:cubicBezTo>
                  <a:pt x="1732243" y="1953645"/>
                  <a:pt x="1755131" y="1958284"/>
                  <a:pt x="1767914" y="1967150"/>
                </a:cubicBezTo>
                <a:cubicBezTo>
                  <a:pt x="1780698" y="1976017"/>
                  <a:pt x="1790182" y="1987666"/>
                  <a:pt x="1796368" y="2002099"/>
                </a:cubicBezTo>
                <a:cubicBezTo>
                  <a:pt x="1802554" y="2016533"/>
                  <a:pt x="1805647" y="2030553"/>
                  <a:pt x="1805647" y="2044162"/>
                </a:cubicBezTo>
                <a:cubicBezTo>
                  <a:pt x="1805647" y="2063956"/>
                  <a:pt x="1801317" y="2083750"/>
                  <a:pt x="1792657" y="2103544"/>
                </a:cubicBezTo>
                <a:cubicBezTo>
                  <a:pt x="1783997" y="2123339"/>
                  <a:pt x="1747089" y="2191381"/>
                  <a:pt x="1681933" y="2307671"/>
                </a:cubicBezTo>
                <a:lnTo>
                  <a:pt x="1488940" y="1953233"/>
                </a:lnTo>
                <a:lnTo>
                  <a:pt x="1579251" y="1953233"/>
                </a:lnTo>
                <a:lnTo>
                  <a:pt x="1579251" y="1924160"/>
                </a:lnTo>
                <a:close/>
                <a:moveTo>
                  <a:pt x="5713320" y="1908696"/>
                </a:moveTo>
                <a:cubicBezTo>
                  <a:pt x="5666308" y="1908696"/>
                  <a:pt x="5625999" y="1920964"/>
                  <a:pt x="5592390" y="1945501"/>
                </a:cubicBezTo>
                <a:cubicBezTo>
                  <a:pt x="5558781" y="1970037"/>
                  <a:pt x="5541977" y="1999213"/>
                  <a:pt x="5541977" y="2033028"/>
                </a:cubicBezTo>
                <a:cubicBezTo>
                  <a:pt x="5541977" y="2059832"/>
                  <a:pt x="5552286" y="2081482"/>
                  <a:pt x="5572905" y="2097977"/>
                </a:cubicBezTo>
                <a:cubicBezTo>
                  <a:pt x="5593524" y="2114472"/>
                  <a:pt x="5620741" y="2122720"/>
                  <a:pt x="5654556" y="2122720"/>
                </a:cubicBezTo>
                <a:cubicBezTo>
                  <a:pt x="5699917" y="2122720"/>
                  <a:pt x="5739609" y="2110761"/>
                  <a:pt x="5773630" y="2086843"/>
                </a:cubicBezTo>
                <a:cubicBezTo>
                  <a:pt x="5807651" y="2062925"/>
                  <a:pt x="5824662" y="2035708"/>
                  <a:pt x="5824662" y="2005192"/>
                </a:cubicBezTo>
                <a:cubicBezTo>
                  <a:pt x="5824662" y="1975089"/>
                  <a:pt x="5814765" y="1951480"/>
                  <a:pt x="5794970" y="1934366"/>
                </a:cubicBezTo>
                <a:cubicBezTo>
                  <a:pt x="5775176" y="1917253"/>
                  <a:pt x="5747959" y="1908696"/>
                  <a:pt x="5713320" y="1908696"/>
                </a:cubicBez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b="1" dirty="0">
              <a:latin typeface="Footlight MT Light" panose="0204060206030A020304" pitchFamily="18" charset="0"/>
            </a:endParaRPr>
          </a:p>
        </p:txBody>
      </p:sp>
    </p:spTree>
    <p:extLst>
      <p:ext uri="{BB962C8B-B14F-4D97-AF65-F5344CB8AC3E}">
        <p14:creationId xmlns:p14="http://schemas.microsoft.com/office/powerpoint/2010/main" val="108922261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8" name="Freeform: Shape 7">
            <a:extLst>
              <a:ext uri="{FF2B5EF4-FFF2-40B4-BE49-F238E27FC236}">
                <a16:creationId xmlns:a16="http://schemas.microsoft.com/office/drawing/2014/main" id="{C2EFB5B0-F49B-46F8-9D12-C92949C19204}"/>
              </a:ext>
            </a:extLst>
          </p:cNvPr>
          <p:cNvSpPr/>
          <p:nvPr/>
        </p:nvSpPr>
        <p:spPr>
          <a:xfrm>
            <a:off x="-220370400" y="-59639200"/>
            <a:ext cx="338023200" cy="190855600"/>
          </a:xfrm>
          <a:custGeom>
            <a:avLst/>
            <a:gdLst/>
            <a:ahLst/>
            <a:cxnLst/>
            <a:rect l="l" t="t" r="r" b="b"/>
            <a:pathLst>
              <a:path w="12192000" h="6858000">
                <a:moveTo>
                  <a:pt x="8347052" y="4024046"/>
                </a:moveTo>
                <a:cubicBezTo>
                  <a:pt x="8361897" y="4024046"/>
                  <a:pt x="8382517" y="4029200"/>
                  <a:pt x="8408908" y="4039510"/>
                </a:cubicBezTo>
                <a:lnTo>
                  <a:pt x="8408908" y="4217038"/>
                </a:lnTo>
                <a:cubicBezTo>
                  <a:pt x="8377155" y="4234771"/>
                  <a:pt x="8353856" y="4243637"/>
                  <a:pt x="8339010" y="4243637"/>
                </a:cubicBezTo>
                <a:cubicBezTo>
                  <a:pt x="8313856" y="4243637"/>
                  <a:pt x="8301278" y="4226317"/>
                  <a:pt x="8301278" y="4191677"/>
                </a:cubicBezTo>
                <a:lnTo>
                  <a:pt x="8301278" y="4077242"/>
                </a:lnTo>
                <a:cubicBezTo>
                  <a:pt x="8301278" y="4058273"/>
                  <a:pt x="8304783" y="4044665"/>
                  <a:pt x="8311794" y="4036417"/>
                </a:cubicBezTo>
                <a:cubicBezTo>
                  <a:pt x="8318804" y="4028169"/>
                  <a:pt x="8330557" y="4024046"/>
                  <a:pt x="8347052" y="4024046"/>
                </a:cubicBezTo>
                <a:close/>
                <a:moveTo>
                  <a:pt x="3753533" y="3777238"/>
                </a:moveTo>
                <a:cubicBezTo>
                  <a:pt x="3775389" y="3777238"/>
                  <a:pt x="3790440" y="3782908"/>
                  <a:pt x="3798688" y="3794248"/>
                </a:cubicBezTo>
                <a:cubicBezTo>
                  <a:pt x="3806936" y="3805588"/>
                  <a:pt x="3811059" y="3826104"/>
                  <a:pt x="3811059" y="3855796"/>
                </a:cubicBezTo>
                <a:lnTo>
                  <a:pt x="3811059" y="4190440"/>
                </a:lnTo>
                <a:cubicBezTo>
                  <a:pt x="3811059" y="4218894"/>
                  <a:pt x="3806420" y="4239101"/>
                  <a:pt x="3797142" y="4251060"/>
                </a:cubicBezTo>
                <a:cubicBezTo>
                  <a:pt x="3787863" y="4263019"/>
                  <a:pt x="3771677" y="4268998"/>
                  <a:pt x="3748584" y="4268998"/>
                </a:cubicBezTo>
                <a:cubicBezTo>
                  <a:pt x="3729202" y="4268998"/>
                  <a:pt x="3715491" y="4263122"/>
                  <a:pt x="3707449" y="4251369"/>
                </a:cubicBezTo>
                <a:cubicBezTo>
                  <a:pt x="3699408" y="4239616"/>
                  <a:pt x="3695387" y="4219307"/>
                  <a:pt x="3695387" y="4190440"/>
                </a:cubicBezTo>
                <a:lnTo>
                  <a:pt x="3695387" y="3860744"/>
                </a:lnTo>
                <a:cubicBezTo>
                  <a:pt x="3695387" y="3830228"/>
                  <a:pt x="3699718" y="3808681"/>
                  <a:pt x="3708377" y="3796104"/>
                </a:cubicBezTo>
                <a:cubicBezTo>
                  <a:pt x="3717037" y="3783526"/>
                  <a:pt x="3732089" y="3777238"/>
                  <a:pt x="3753533" y="3777238"/>
                </a:cubicBezTo>
                <a:close/>
                <a:moveTo>
                  <a:pt x="8331588" y="3754351"/>
                </a:moveTo>
                <a:cubicBezTo>
                  <a:pt x="8259422" y="3754351"/>
                  <a:pt x="8203647" y="3765382"/>
                  <a:pt x="8164265" y="3787444"/>
                </a:cubicBezTo>
                <a:cubicBezTo>
                  <a:pt x="8124883" y="3809506"/>
                  <a:pt x="8105192" y="3840744"/>
                  <a:pt x="8105192" y="3881157"/>
                </a:cubicBezTo>
                <a:cubicBezTo>
                  <a:pt x="8105192" y="3910848"/>
                  <a:pt x="8114986" y="3934972"/>
                  <a:pt x="8134574" y="3953529"/>
                </a:cubicBezTo>
                <a:cubicBezTo>
                  <a:pt x="8154162" y="3972086"/>
                  <a:pt x="8179832" y="3981364"/>
                  <a:pt x="8211586" y="3981364"/>
                </a:cubicBezTo>
                <a:cubicBezTo>
                  <a:pt x="8241689" y="3981364"/>
                  <a:pt x="8265813" y="3972292"/>
                  <a:pt x="8283958" y="3954148"/>
                </a:cubicBezTo>
                <a:cubicBezTo>
                  <a:pt x="8302103" y="3936003"/>
                  <a:pt x="8311175" y="3911673"/>
                  <a:pt x="8311175" y="3881157"/>
                </a:cubicBezTo>
                <a:cubicBezTo>
                  <a:pt x="8311175" y="3835383"/>
                  <a:pt x="8288907" y="3805898"/>
                  <a:pt x="8244370" y="3792702"/>
                </a:cubicBezTo>
                <a:cubicBezTo>
                  <a:pt x="8257153" y="3786516"/>
                  <a:pt x="8276535" y="3783423"/>
                  <a:pt x="8302515" y="3783423"/>
                </a:cubicBezTo>
                <a:cubicBezTo>
                  <a:pt x="8323134" y="3783423"/>
                  <a:pt x="8341897" y="3786516"/>
                  <a:pt x="8358805" y="3792702"/>
                </a:cubicBezTo>
                <a:cubicBezTo>
                  <a:pt x="8375712" y="3798887"/>
                  <a:pt x="8388289" y="3808063"/>
                  <a:pt x="8396537" y="3820228"/>
                </a:cubicBezTo>
                <a:cubicBezTo>
                  <a:pt x="8404784" y="3832393"/>
                  <a:pt x="8408908" y="3855177"/>
                  <a:pt x="8408908" y="3888580"/>
                </a:cubicBezTo>
                <a:lnTo>
                  <a:pt x="8408908" y="4011674"/>
                </a:lnTo>
                <a:cubicBezTo>
                  <a:pt x="8367671" y="3998066"/>
                  <a:pt x="8319628" y="3991262"/>
                  <a:pt x="8264782" y="3991262"/>
                </a:cubicBezTo>
                <a:cubicBezTo>
                  <a:pt x="8193441" y="3991262"/>
                  <a:pt x="8137358" y="4004973"/>
                  <a:pt x="8096532" y="4032396"/>
                </a:cubicBezTo>
                <a:cubicBezTo>
                  <a:pt x="8055707" y="4059820"/>
                  <a:pt x="8035294" y="4097655"/>
                  <a:pt x="8035294" y="4145903"/>
                </a:cubicBezTo>
                <a:cubicBezTo>
                  <a:pt x="8035294" y="4188378"/>
                  <a:pt x="8054779" y="4223740"/>
                  <a:pt x="8093749" y="4251987"/>
                </a:cubicBezTo>
                <a:cubicBezTo>
                  <a:pt x="8132718" y="4280235"/>
                  <a:pt x="8182101" y="4294359"/>
                  <a:pt x="8241895" y="4294359"/>
                </a:cubicBezTo>
                <a:cubicBezTo>
                  <a:pt x="8299629" y="4294359"/>
                  <a:pt x="8357361" y="4276215"/>
                  <a:pt x="8415094" y="4239925"/>
                </a:cubicBezTo>
                <a:cubicBezTo>
                  <a:pt x="8452208" y="4276215"/>
                  <a:pt x="8497982" y="4294359"/>
                  <a:pt x="8552416" y="4294359"/>
                </a:cubicBezTo>
                <a:cubicBezTo>
                  <a:pt x="8652212" y="4294359"/>
                  <a:pt x="8720872" y="4255802"/>
                  <a:pt x="8758398" y="4178687"/>
                </a:cubicBezTo>
                <a:lnTo>
                  <a:pt x="8736130" y="4167553"/>
                </a:lnTo>
                <a:cubicBezTo>
                  <a:pt x="8719222" y="4196007"/>
                  <a:pt x="8706851" y="4210234"/>
                  <a:pt x="8699016" y="4210234"/>
                </a:cubicBezTo>
                <a:cubicBezTo>
                  <a:pt x="8694480" y="4210234"/>
                  <a:pt x="8691696" y="4208172"/>
                  <a:pt x="8690666" y="4204049"/>
                </a:cubicBezTo>
                <a:cubicBezTo>
                  <a:pt x="8689634" y="4199925"/>
                  <a:pt x="8689119" y="4191471"/>
                  <a:pt x="8689119" y="4178687"/>
                </a:cubicBezTo>
                <a:lnTo>
                  <a:pt x="8689119" y="3945488"/>
                </a:lnTo>
                <a:cubicBezTo>
                  <a:pt x="8689119" y="3907961"/>
                  <a:pt x="8684789" y="3880229"/>
                  <a:pt x="8676129" y="3862290"/>
                </a:cubicBezTo>
                <a:cubicBezTo>
                  <a:pt x="8667469" y="3844352"/>
                  <a:pt x="8651593" y="3827238"/>
                  <a:pt x="8628500" y="3810949"/>
                </a:cubicBezTo>
                <a:cubicBezTo>
                  <a:pt x="8605406" y="3794660"/>
                  <a:pt x="8569324" y="3781155"/>
                  <a:pt x="8520250" y="3770433"/>
                </a:cubicBezTo>
                <a:cubicBezTo>
                  <a:pt x="8471177" y="3759711"/>
                  <a:pt x="8408290" y="3754351"/>
                  <a:pt x="8331588" y="3754351"/>
                </a:cubicBezTo>
                <a:close/>
                <a:moveTo>
                  <a:pt x="3753533" y="3754351"/>
                </a:moveTo>
                <a:cubicBezTo>
                  <a:pt x="3645902" y="3754351"/>
                  <a:pt x="3559715" y="3779918"/>
                  <a:pt x="3494971" y="3831053"/>
                </a:cubicBezTo>
                <a:cubicBezTo>
                  <a:pt x="3430228" y="3882188"/>
                  <a:pt x="3397856" y="3949611"/>
                  <a:pt x="3397856" y="4033324"/>
                </a:cubicBezTo>
                <a:cubicBezTo>
                  <a:pt x="3397856" y="4111264"/>
                  <a:pt x="3430228" y="4174254"/>
                  <a:pt x="3494971" y="4222296"/>
                </a:cubicBezTo>
                <a:cubicBezTo>
                  <a:pt x="3559715" y="4270338"/>
                  <a:pt x="3645489" y="4294359"/>
                  <a:pt x="3752295" y="4294359"/>
                </a:cubicBezTo>
                <a:cubicBezTo>
                  <a:pt x="3861576" y="4294359"/>
                  <a:pt x="3948485" y="4271163"/>
                  <a:pt x="4013021" y="4224771"/>
                </a:cubicBezTo>
                <a:cubicBezTo>
                  <a:pt x="4077559" y="4178378"/>
                  <a:pt x="4109827" y="4116212"/>
                  <a:pt x="4109827" y="4038273"/>
                </a:cubicBezTo>
                <a:cubicBezTo>
                  <a:pt x="4109827" y="3952086"/>
                  <a:pt x="4077765" y="3883219"/>
                  <a:pt x="4013640" y="3831671"/>
                </a:cubicBezTo>
                <a:cubicBezTo>
                  <a:pt x="3949515" y="3780124"/>
                  <a:pt x="3862812" y="3754351"/>
                  <a:pt x="3753533" y="3754351"/>
                </a:cubicBezTo>
                <a:close/>
                <a:moveTo>
                  <a:pt x="9650000" y="3746928"/>
                </a:moveTo>
                <a:cubicBezTo>
                  <a:pt x="9598453" y="3758062"/>
                  <a:pt x="9551854" y="3763629"/>
                  <a:pt x="9510204" y="3763629"/>
                </a:cubicBezTo>
                <a:lnTo>
                  <a:pt x="9302984" y="3763629"/>
                </a:lnTo>
                <a:lnTo>
                  <a:pt x="9302984" y="3788372"/>
                </a:lnTo>
                <a:lnTo>
                  <a:pt x="9368552" y="3788372"/>
                </a:lnTo>
                <a:lnTo>
                  <a:pt x="9368552" y="4150852"/>
                </a:lnTo>
                <a:cubicBezTo>
                  <a:pt x="9368552" y="4205698"/>
                  <a:pt x="9385356" y="4243328"/>
                  <a:pt x="9418965" y="4263740"/>
                </a:cubicBezTo>
                <a:cubicBezTo>
                  <a:pt x="9452574" y="4284153"/>
                  <a:pt x="9492059" y="4294359"/>
                  <a:pt x="9537421" y="4294359"/>
                </a:cubicBezTo>
                <a:cubicBezTo>
                  <a:pt x="9610412" y="4294359"/>
                  <a:pt x="9681340" y="4266936"/>
                  <a:pt x="9750208" y="4212090"/>
                </a:cubicBezTo>
                <a:lnTo>
                  <a:pt x="9750208" y="4277658"/>
                </a:lnTo>
                <a:lnTo>
                  <a:pt x="10102172" y="4277658"/>
                </a:lnTo>
                <a:lnTo>
                  <a:pt x="10102172" y="4252297"/>
                </a:lnTo>
                <a:lnTo>
                  <a:pt x="10032274" y="4252297"/>
                </a:lnTo>
                <a:lnTo>
                  <a:pt x="10032274" y="3746928"/>
                </a:lnTo>
                <a:cubicBezTo>
                  <a:pt x="9986500" y="3758062"/>
                  <a:pt x="9940520" y="3763629"/>
                  <a:pt x="9894334" y="3763629"/>
                </a:cubicBezTo>
                <a:lnTo>
                  <a:pt x="9679073" y="3763629"/>
                </a:lnTo>
                <a:lnTo>
                  <a:pt x="9679073" y="3788372"/>
                </a:lnTo>
                <a:lnTo>
                  <a:pt x="9750208" y="3788372"/>
                </a:lnTo>
                <a:lnTo>
                  <a:pt x="9750208" y="4177450"/>
                </a:lnTo>
                <a:cubicBezTo>
                  <a:pt x="9727527" y="4201368"/>
                  <a:pt x="9705052" y="4213327"/>
                  <a:pt x="9682784" y="4213327"/>
                </a:cubicBezTo>
                <a:cubicBezTo>
                  <a:pt x="9670825" y="4213327"/>
                  <a:pt x="9662371" y="4208585"/>
                  <a:pt x="9657423" y="4199100"/>
                </a:cubicBezTo>
                <a:cubicBezTo>
                  <a:pt x="9652474" y="4189615"/>
                  <a:pt x="9650000" y="4170646"/>
                  <a:pt x="9650000" y="4142192"/>
                </a:cubicBezTo>
                <a:close/>
                <a:moveTo>
                  <a:pt x="5329362" y="3746928"/>
                </a:moveTo>
                <a:cubicBezTo>
                  <a:pt x="5285237" y="3758062"/>
                  <a:pt x="5243793" y="3763629"/>
                  <a:pt x="5205030" y="3763629"/>
                </a:cubicBezTo>
                <a:lnTo>
                  <a:pt x="4969356" y="3763629"/>
                </a:lnTo>
                <a:lnTo>
                  <a:pt x="4969356" y="3788372"/>
                </a:lnTo>
                <a:lnTo>
                  <a:pt x="5047914" y="3788372"/>
                </a:lnTo>
                <a:lnTo>
                  <a:pt x="5047914" y="4252297"/>
                </a:lnTo>
                <a:lnTo>
                  <a:pt x="4969356" y="4252297"/>
                </a:lnTo>
                <a:lnTo>
                  <a:pt x="4969356" y="4277658"/>
                </a:lnTo>
                <a:lnTo>
                  <a:pt x="5372661" y="4277658"/>
                </a:lnTo>
                <a:lnTo>
                  <a:pt x="5372661" y="4252297"/>
                </a:lnTo>
                <a:lnTo>
                  <a:pt x="5329362" y="4252297"/>
                </a:lnTo>
                <a:lnTo>
                  <a:pt x="5329362" y="3860744"/>
                </a:lnTo>
                <a:cubicBezTo>
                  <a:pt x="5355754" y="3837239"/>
                  <a:pt x="5379054" y="3825486"/>
                  <a:pt x="5399260" y="3825486"/>
                </a:cubicBezTo>
                <a:cubicBezTo>
                  <a:pt x="5424415" y="3825486"/>
                  <a:pt x="5436993" y="3846929"/>
                  <a:pt x="5436993" y="3889817"/>
                </a:cubicBezTo>
                <a:lnTo>
                  <a:pt x="5436993" y="4252297"/>
                </a:lnTo>
                <a:lnTo>
                  <a:pt x="5393693" y="4252297"/>
                </a:lnTo>
                <a:lnTo>
                  <a:pt x="5393693" y="4277658"/>
                </a:lnTo>
                <a:lnTo>
                  <a:pt x="5795761" y="4277658"/>
                </a:lnTo>
                <a:lnTo>
                  <a:pt x="5795761" y="4252297"/>
                </a:lnTo>
                <a:lnTo>
                  <a:pt x="5718440" y="4252297"/>
                </a:lnTo>
                <a:lnTo>
                  <a:pt x="5718440" y="3918889"/>
                </a:lnTo>
                <a:cubicBezTo>
                  <a:pt x="5718440" y="3857857"/>
                  <a:pt x="5700605" y="3815176"/>
                  <a:pt x="5664934" y="3790846"/>
                </a:cubicBezTo>
                <a:cubicBezTo>
                  <a:pt x="5629264" y="3766516"/>
                  <a:pt x="5587098" y="3754351"/>
                  <a:pt x="5538437" y="3754351"/>
                </a:cubicBezTo>
                <a:cubicBezTo>
                  <a:pt x="5468333" y="3754351"/>
                  <a:pt x="5398641" y="3779712"/>
                  <a:pt x="5329362" y="3830434"/>
                </a:cubicBezTo>
                <a:close/>
                <a:moveTo>
                  <a:pt x="4496975" y="3746928"/>
                </a:moveTo>
                <a:cubicBezTo>
                  <a:pt x="4445428" y="3758062"/>
                  <a:pt x="4398829" y="3763629"/>
                  <a:pt x="4357179" y="3763629"/>
                </a:cubicBezTo>
                <a:lnTo>
                  <a:pt x="4149960" y="3763629"/>
                </a:lnTo>
                <a:lnTo>
                  <a:pt x="4149960" y="3788372"/>
                </a:lnTo>
                <a:lnTo>
                  <a:pt x="4215527" y="3788372"/>
                </a:lnTo>
                <a:lnTo>
                  <a:pt x="4215527" y="4150852"/>
                </a:lnTo>
                <a:cubicBezTo>
                  <a:pt x="4215527" y="4205698"/>
                  <a:pt x="4232332" y="4243328"/>
                  <a:pt x="4265941" y="4263740"/>
                </a:cubicBezTo>
                <a:cubicBezTo>
                  <a:pt x="4299549" y="4284153"/>
                  <a:pt x="4339034" y="4294359"/>
                  <a:pt x="4384397" y="4294359"/>
                </a:cubicBezTo>
                <a:cubicBezTo>
                  <a:pt x="4457388" y="4294359"/>
                  <a:pt x="4528317" y="4266936"/>
                  <a:pt x="4597183" y="4212090"/>
                </a:cubicBezTo>
                <a:lnTo>
                  <a:pt x="4597183" y="4277658"/>
                </a:lnTo>
                <a:lnTo>
                  <a:pt x="4949148" y="4277658"/>
                </a:lnTo>
                <a:lnTo>
                  <a:pt x="4949148" y="4252297"/>
                </a:lnTo>
                <a:lnTo>
                  <a:pt x="4879250" y="4252297"/>
                </a:lnTo>
                <a:lnTo>
                  <a:pt x="4879250" y="3746928"/>
                </a:lnTo>
                <a:cubicBezTo>
                  <a:pt x="4833476" y="3758062"/>
                  <a:pt x="4787496" y="3763629"/>
                  <a:pt x="4741310" y="3763629"/>
                </a:cubicBezTo>
                <a:lnTo>
                  <a:pt x="4526048" y="3763629"/>
                </a:lnTo>
                <a:lnTo>
                  <a:pt x="4526048" y="3788372"/>
                </a:lnTo>
                <a:lnTo>
                  <a:pt x="4597183" y="3788372"/>
                </a:lnTo>
                <a:lnTo>
                  <a:pt x="4597183" y="4177450"/>
                </a:lnTo>
                <a:cubicBezTo>
                  <a:pt x="4574502" y="4201368"/>
                  <a:pt x="4552028" y="4213327"/>
                  <a:pt x="4529759" y="4213327"/>
                </a:cubicBezTo>
                <a:cubicBezTo>
                  <a:pt x="4517801" y="4213327"/>
                  <a:pt x="4509347" y="4208585"/>
                  <a:pt x="4504398" y="4199100"/>
                </a:cubicBezTo>
                <a:cubicBezTo>
                  <a:pt x="4499449" y="4189615"/>
                  <a:pt x="4496975" y="4170646"/>
                  <a:pt x="4496975" y="4142192"/>
                </a:cubicBezTo>
                <a:close/>
                <a:moveTo>
                  <a:pt x="2519487" y="3746928"/>
                </a:moveTo>
                <a:cubicBezTo>
                  <a:pt x="2472476" y="3758062"/>
                  <a:pt x="2417630" y="3763629"/>
                  <a:pt x="2354948" y="3763629"/>
                </a:cubicBezTo>
                <a:lnTo>
                  <a:pt x="2159481" y="3763629"/>
                </a:lnTo>
                <a:lnTo>
                  <a:pt x="2159481" y="3788372"/>
                </a:lnTo>
                <a:lnTo>
                  <a:pt x="2238039" y="3788372"/>
                </a:lnTo>
                <a:lnTo>
                  <a:pt x="2238039" y="4252297"/>
                </a:lnTo>
                <a:lnTo>
                  <a:pt x="2159481" y="4252297"/>
                </a:lnTo>
                <a:lnTo>
                  <a:pt x="2159481" y="4277658"/>
                </a:lnTo>
                <a:lnTo>
                  <a:pt x="2562787" y="4277658"/>
                </a:lnTo>
                <a:lnTo>
                  <a:pt x="2562787" y="4252297"/>
                </a:lnTo>
                <a:lnTo>
                  <a:pt x="2519487" y="4252297"/>
                </a:lnTo>
                <a:lnTo>
                  <a:pt x="2519487" y="3864455"/>
                </a:lnTo>
                <a:cubicBezTo>
                  <a:pt x="2543817" y="3840125"/>
                  <a:pt x="2566085" y="3827960"/>
                  <a:pt x="2586292" y="3827960"/>
                </a:cubicBezTo>
                <a:cubicBezTo>
                  <a:pt x="2608561" y="3827960"/>
                  <a:pt x="2619695" y="3847342"/>
                  <a:pt x="2619695" y="3886105"/>
                </a:cubicBezTo>
                <a:lnTo>
                  <a:pt x="2619695" y="4252297"/>
                </a:lnTo>
                <a:lnTo>
                  <a:pt x="2578869" y="4252297"/>
                </a:lnTo>
                <a:lnTo>
                  <a:pt x="2578869" y="4277658"/>
                </a:lnTo>
                <a:lnTo>
                  <a:pt x="2942587" y="4277658"/>
                </a:lnTo>
                <a:lnTo>
                  <a:pt x="2942587" y="4252297"/>
                </a:lnTo>
                <a:lnTo>
                  <a:pt x="2899287" y="4252297"/>
                </a:lnTo>
                <a:lnTo>
                  <a:pt x="2899287" y="3864455"/>
                </a:lnTo>
                <a:cubicBezTo>
                  <a:pt x="2920730" y="3839300"/>
                  <a:pt x="2944030" y="3826723"/>
                  <a:pt x="2969185" y="3826723"/>
                </a:cubicBezTo>
                <a:cubicBezTo>
                  <a:pt x="2981144" y="3826723"/>
                  <a:pt x="2990010" y="3830847"/>
                  <a:pt x="2995783" y="3839094"/>
                </a:cubicBezTo>
                <a:cubicBezTo>
                  <a:pt x="3001557" y="3847342"/>
                  <a:pt x="3004443" y="3865074"/>
                  <a:pt x="3004443" y="3892291"/>
                </a:cubicBezTo>
                <a:lnTo>
                  <a:pt x="3004443" y="4252297"/>
                </a:lnTo>
                <a:lnTo>
                  <a:pt x="2961762" y="4252297"/>
                </a:lnTo>
                <a:lnTo>
                  <a:pt x="2961762" y="4277658"/>
                </a:lnTo>
                <a:lnTo>
                  <a:pt x="3360738" y="4277658"/>
                </a:lnTo>
                <a:lnTo>
                  <a:pt x="3360738" y="4252297"/>
                </a:lnTo>
                <a:lnTo>
                  <a:pt x="3283417" y="4252297"/>
                </a:lnTo>
                <a:lnTo>
                  <a:pt x="3283417" y="3924456"/>
                </a:lnTo>
                <a:cubicBezTo>
                  <a:pt x="3283417" y="3860126"/>
                  <a:pt x="3263829" y="3815692"/>
                  <a:pt x="3224653" y="3791155"/>
                </a:cubicBezTo>
                <a:cubicBezTo>
                  <a:pt x="3185477" y="3766619"/>
                  <a:pt x="3141353" y="3754351"/>
                  <a:pt x="3092280" y="3754351"/>
                </a:cubicBezTo>
                <a:cubicBezTo>
                  <a:pt x="3024650" y="3754351"/>
                  <a:pt x="2958257" y="3780949"/>
                  <a:pt x="2893101" y="3834146"/>
                </a:cubicBezTo>
                <a:cubicBezTo>
                  <a:pt x="2852276" y="3780949"/>
                  <a:pt x="2796604" y="3754351"/>
                  <a:pt x="2726088" y="3754351"/>
                </a:cubicBezTo>
                <a:cubicBezTo>
                  <a:pt x="2656809" y="3754351"/>
                  <a:pt x="2587941" y="3780949"/>
                  <a:pt x="2519487" y="3834146"/>
                </a:cubicBezTo>
                <a:close/>
                <a:moveTo>
                  <a:pt x="10667338" y="3735175"/>
                </a:moveTo>
                <a:lnTo>
                  <a:pt x="10572079" y="3791465"/>
                </a:lnTo>
                <a:cubicBezTo>
                  <a:pt x="10508985" y="3756825"/>
                  <a:pt x="10448571" y="3739505"/>
                  <a:pt x="10390838" y="3739505"/>
                </a:cubicBezTo>
                <a:cubicBezTo>
                  <a:pt x="10321559" y="3739505"/>
                  <a:pt x="10264342" y="3757959"/>
                  <a:pt x="10219186" y="3794867"/>
                </a:cubicBezTo>
                <a:cubicBezTo>
                  <a:pt x="10174031" y="3831774"/>
                  <a:pt x="10151453" y="3878683"/>
                  <a:pt x="10151453" y="3935591"/>
                </a:cubicBezTo>
                <a:cubicBezTo>
                  <a:pt x="10151453" y="3978890"/>
                  <a:pt x="10171866" y="4018994"/>
                  <a:pt x="10212691" y="4055902"/>
                </a:cubicBezTo>
                <a:cubicBezTo>
                  <a:pt x="10253517" y="4092810"/>
                  <a:pt x="10324858" y="4128790"/>
                  <a:pt x="10426715" y="4163842"/>
                </a:cubicBezTo>
                <a:cubicBezTo>
                  <a:pt x="10446097" y="4170027"/>
                  <a:pt x="10459602" y="4176729"/>
                  <a:pt x="10467231" y="4183945"/>
                </a:cubicBezTo>
                <a:cubicBezTo>
                  <a:pt x="10474860" y="4191162"/>
                  <a:pt x="10478675" y="4200544"/>
                  <a:pt x="10478675" y="4212090"/>
                </a:cubicBezTo>
                <a:cubicBezTo>
                  <a:pt x="10478675" y="4239719"/>
                  <a:pt x="10460118" y="4253534"/>
                  <a:pt x="10423004" y="4253534"/>
                </a:cubicBezTo>
                <a:cubicBezTo>
                  <a:pt x="10355373" y="4253534"/>
                  <a:pt x="10298363" y="4236111"/>
                  <a:pt x="10251970" y="4201265"/>
                </a:cubicBezTo>
                <a:cubicBezTo>
                  <a:pt x="10205578" y="4166419"/>
                  <a:pt x="10179701" y="4119717"/>
                  <a:pt x="10174340" y="4061160"/>
                </a:cubicBezTo>
                <a:lnTo>
                  <a:pt x="10147742" y="4061160"/>
                </a:lnTo>
                <a:lnTo>
                  <a:pt x="10147742" y="4298071"/>
                </a:lnTo>
                <a:lnTo>
                  <a:pt x="10228774" y="4234358"/>
                </a:lnTo>
                <a:cubicBezTo>
                  <a:pt x="10291043" y="4274359"/>
                  <a:pt x="10365064" y="4294359"/>
                  <a:pt x="10450839" y="4294359"/>
                </a:cubicBezTo>
                <a:cubicBezTo>
                  <a:pt x="10525479" y="4294359"/>
                  <a:pt x="10584861" y="4277658"/>
                  <a:pt x="10628987" y="4244255"/>
                </a:cubicBezTo>
                <a:cubicBezTo>
                  <a:pt x="10673111" y="4210853"/>
                  <a:pt x="10695173" y="4166316"/>
                  <a:pt x="10695173" y="4110645"/>
                </a:cubicBezTo>
                <a:cubicBezTo>
                  <a:pt x="10695173" y="4086727"/>
                  <a:pt x="10690946" y="4064252"/>
                  <a:pt x="10682493" y="4043221"/>
                </a:cubicBezTo>
                <a:cubicBezTo>
                  <a:pt x="10674039" y="4022190"/>
                  <a:pt x="10661977" y="4004767"/>
                  <a:pt x="10646307" y="3990952"/>
                </a:cubicBezTo>
                <a:cubicBezTo>
                  <a:pt x="10630635" y="3977138"/>
                  <a:pt x="10608367" y="3961880"/>
                  <a:pt x="10579501" y="3945178"/>
                </a:cubicBezTo>
                <a:cubicBezTo>
                  <a:pt x="10550635" y="3928477"/>
                  <a:pt x="10497232" y="3900332"/>
                  <a:pt x="10419293" y="3860744"/>
                </a:cubicBezTo>
                <a:cubicBezTo>
                  <a:pt x="10400736" y="3851672"/>
                  <a:pt x="10386920" y="3843527"/>
                  <a:pt x="10377849" y="3836311"/>
                </a:cubicBezTo>
                <a:cubicBezTo>
                  <a:pt x="10368776" y="3829094"/>
                  <a:pt x="10364240" y="3820331"/>
                  <a:pt x="10364240" y="3810022"/>
                </a:cubicBezTo>
                <a:cubicBezTo>
                  <a:pt x="10364240" y="3800949"/>
                  <a:pt x="10368570" y="3793423"/>
                  <a:pt x="10377230" y="3787444"/>
                </a:cubicBezTo>
                <a:cubicBezTo>
                  <a:pt x="10385890" y="3781464"/>
                  <a:pt x="10397230" y="3778475"/>
                  <a:pt x="10411251" y="3778475"/>
                </a:cubicBezTo>
                <a:cubicBezTo>
                  <a:pt x="10459499" y="3778475"/>
                  <a:pt x="10507541" y="3793011"/>
                  <a:pt x="10555377" y="3822084"/>
                </a:cubicBezTo>
                <a:cubicBezTo>
                  <a:pt x="10603213" y="3851156"/>
                  <a:pt x="10631667" y="3897446"/>
                  <a:pt x="10640739" y="3960952"/>
                </a:cubicBezTo>
                <a:lnTo>
                  <a:pt x="10667338" y="3960952"/>
                </a:lnTo>
                <a:close/>
                <a:moveTo>
                  <a:pt x="1503153" y="3607750"/>
                </a:moveTo>
                <a:lnTo>
                  <a:pt x="1505628" y="3607750"/>
                </a:lnTo>
                <a:lnTo>
                  <a:pt x="1639857" y="3993736"/>
                </a:lnTo>
                <a:lnTo>
                  <a:pt x="1370162" y="3993736"/>
                </a:lnTo>
                <a:close/>
                <a:moveTo>
                  <a:pt x="9125627" y="3511254"/>
                </a:moveTo>
                <a:cubicBezTo>
                  <a:pt x="9113256" y="3561976"/>
                  <a:pt x="9075420" y="3614967"/>
                  <a:pt x="9012120" y="3670225"/>
                </a:cubicBezTo>
                <a:cubicBezTo>
                  <a:pt x="8948820" y="3725484"/>
                  <a:pt x="8881499" y="3756619"/>
                  <a:pt x="8810158" y="3763629"/>
                </a:cubicBezTo>
                <a:lnTo>
                  <a:pt x="8810158" y="3788372"/>
                </a:lnTo>
                <a:lnTo>
                  <a:pt x="8872015" y="3788372"/>
                </a:lnTo>
                <a:lnTo>
                  <a:pt x="8872015" y="4148378"/>
                </a:lnTo>
                <a:cubicBezTo>
                  <a:pt x="8872015" y="4238688"/>
                  <a:pt x="8930366" y="4283844"/>
                  <a:pt x="9047069" y="4283844"/>
                </a:cubicBezTo>
                <a:cubicBezTo>
                  <a:pt x="9099853" y="4283844"/>
                  <a:pt x="9144906" y="4272194"/>
                  <a:pt x="9182226" y="4248895"/>
                </a:cubicBezTo>
                <a:cubicBezTo>
                  <a:pt x="9219546" y="4225595"/>
                  <a:pt x="9251196" y="4174357"/>
                  <a:pt x="9277176" y="4095181"/>
                </a:cubicBezTo>
                <a:lnTo>
                  <a:pt x="9244392" y="4087758"/>
                </a:lnTo>
                <a:cubicBezTo>
                  <a:pt x="9220887" y="4157862"/>
                  <a:pt x="9197794" y="4192914"/>
                  <a:pt x="9175113" y="4192914"/>
                </a:cubicBezTo>
                <a:cubicBezTo>
                  <a:pt x="9166865" y="4192914"/>
                  <a:pt x="9161195" y="4188997"/>
                  <a:pt x="9158102" y="4181162"/>
                </a:cubicBezTo>
                <a:cubicBezTo>
                  <a:pt x="9155009" y="4173327"/>
                  <a:pt x="9153463" y="4154770"/>
                  <a:pt x="9153463" y="4125491"/>
                </a:cubicBezTo>
                <a:lnTo>
                  <a:pt x="9153463" y="3788372"/>
                </a:lnTo>
                <a:lnTo>
                  <a:pt x="9235732" y="3788372"/>
                </a:lnTo>
                <a:lnTo>
                  <a:pt x="9235732" y="3763629"/>
                </a:lnTo>
                <a:lnTo>
                  <a:pt x="9153463" y="3763629"/>
                </a:lnTo>
                <a:lnTo>
                  <a:pt x="9153463" y="3511254"/>
                </a:lnTo>
                <a:close/>
                <a:moveTo>
                  <a:pt x="7849278" y="3511254"/>
                </a:moveTo>
                <a:cubicBezTo>
                  <a:pt x="7836906" y="3561976"/>
                  <a:pt x="7799070" y="3614967"/>
                  <a:pt x="7735771" y="3670225"/>
                </a:cubicBezTo>
                <a:cubicBezTo>
                  <a:pt x="7672471" y="3725484"/>
                  <a:pt x="7605149" y="3756619"/>
                  <a:pt x="7533808" y="3763629"/>
                </a:cubicBezTo>
                <a:lnTo>
                  <a:pt x="7533808" y="3788372"/>
                </a:lnTo>
                <a:lnTo>
                  <a:pt x="7595665" y="3788372"/>
                </a:lnTo>
                <a:lnTo>
                  <a:pt x="7595665" y="4148378"/>
                </a:lnTo>
                <a:cubicBezTo>
                  <a:pt x="7595665" y="4238688"/>
                  <a:pt x="7654016" y="4283844"/>
                  <a:pt x="7770720" y="4283844"/>
                </a:cubicBezTo>
                <a:cubicBezTo>
                  <a:pt x="7823504" y="4283844"/>
                  <a:pt x="7868557" y="4272194"/>
                  <a:pt x="7905876" y="4248895"/>
                </a:cubicBezTo>
                <a:cubicBezTo>
                  <a:pt x="7943196" y="4225595"/>
                  <a:pt x="7974847" y="4174357"/>
                  <a:pt x="8000826" y="4095181"/>
                </a:cubicBezTo>
                <a:lnTo>
                  <a:pt x="7968042" y="4087758"/>
                </a:lnTo>
                <a:cubicBezTo>
                  <a:pt x="7944537" y="4157862"/>
                  <a:pt x="7921444" y="4192914"/>
                  <a:pt x="7898763" y="4192914"/>
                </a:cubicBezTo>
                <a:cubicBezTo>
                  <a:pt x="7890516" y="4192914"/>
                  <a:pt x="7884845" y="4188997"/>
                  <a:pt x="7881752" y="4181162"/>
                </a:cubicBezTo>
                <a:cubicBezTo>
                  <a:pt x="7878659" y="4173327"/>
                  <a:pt x="7877113" y="4154770"/>
                  <a:pt x="7877113" y="4125491"/>
                </a:cubicBezTo>
                <a:lnTo>
                  <a:pt x="7877113" y="3788372"/>
                </a:lnTo>
                <a:lnTo>
                  <a:pt x="7959382" y="3788372"/>
                </a:lnTo>
                <a:lnTo>
                  <a:pt x="7959382" y="3763629"/>
                </a:lnTo>
                <a:lnTo>
                  <a:pt x="7877113" y="3763629"/>
                </a:lnTo>
                <a:lnTo>
                  <a:pt x="7877113" y="3511254"/>
                </a:lnTo>
                <a:close/>
                <a:moveTo>
                  <a:pt x="6134778" y="3511254"/>
                </a:moveTo>
                <a:cubicBezTo>
                  <a:pt x="6122406" y="3561976"/>
                  <a:pt x="6084571" y="3614967"/>
                  <a:pt x="6021271" y="3670225"/>
                </a:cubicBezTo>
                <a:cubicBezTo>
                  <a:pt x="5957971" y="3725484"/>
                  <a:pt x="5890651" y="3756619"/>
                  <a:pt x="5819308" y="3763629"/>
                </a:cubicBezTo>
                <a:lnTo>
                  <a:pt x="5819308" y="3788372"/>
                </a:lnTo>
                <a:lnTo>
                  <a:pt x="5881165" y="3788372"/>
                </a:lnTo>
                <a:lnTo>
                  <a:pt x="5881165" y="4148378"/>
                </a:lnTo>
                <a:cubicBezTo>
                  <a:pt x="5881165" y="4238688"/>
                  <a:pt x="5939516" y="4283844"/>
                  <a:pt x="6056220" y="4283844"/>
                </a:cubicBezTo>
                <a:cubicBezTo>
                  <a:pt x="6109004" y="4283844"/>
                  <a:pt x="6154056" y="4272194"/>
                  <a:pt x="6191376" y="4248895"/>
                </a:cubicBezTo>
                <a:cubicBezTo>
                  <a:pt x="6228697" y="4225595"/>
                  <a:pt x="6260347" y="4174357"/>
                  <a:pt x="6286326" y="4095181"/>
                </a:cubicBezTo>
                <a:lnTo>
                  <a:pt x="6253542" y="4087758"/>
                </a:lnTo>
                <a:cubicBezTo>
                  <a:pt x="6230037" y="4157862"/>
                  <a:pt x="6206943" y="4192914"/>
                  <a:pt x="6184263" y="4192914"/>
                </a:cubicBezTo>
                <a:cubicBezTo>
                  <a:pt x="6176015" y="4192914"/>
                  <a:pt x="6170345" y="4188997"/>
                  <a:pt x="6167252" y="4181162"/>
                </a:cubicBezTo>
                <a:cubicBezTo>
                  <a:pt x="6164159" y="4173327"/>
                  <a:pt x="6162613" y="4154770"/>
                  <a:pt x="6162613" y="4125491"/>
                </a:cubicBezTo>
                <a:lnTo>
                  <a:pt x="6162613" y="3788372"/>
                </a:lnTo>
                <a:lnTo>
                  <a:pt x="6244882" y="3788372"/>
                </a:lnTo>
                <a:lnTo>
                  <a:pt x="6244882" y="3763629"/>
                </a:lnTo>
                <a:lnTo>
                  <a:pt x="6162613" y="3763629"/>
                </a:lnTo>
                <a:lnTo>
                  <a:pt x="6162613" y="3511254"/>
                </a:lnTo>
                <a:close/>
                <a:moveTo>
                  <a:pt x="1533463" y="3448160"/>
                </a:moveTo>
                <a:lnTo>
                  <a:pt x="1312635" y="4061160"/>
                </a:lnTo>
                <a:cubicBezTo>
                  <a:pt x="1296552" y="4106521"/>
                  <a:pt x="1276036" y="4147037"/>
                  <a:pt x="1251087" y="4182708"/>
                </a:cubicBezTo>
                <a:cubicBezTo>
                  <a:pt x="1226139" y="4218379"/>
                  <a:pt x="1201499" y="4240338"/>
                  <a:pt x="1177169" y="4248585"/>
                </a:cubicBezTo>
                <a:lnTo>
                  <a:pt x="1177169" y="4277658"/>
                </a:lnTo>
                <a:lnTo>
                  <a:pt x="1500061" y="4277658"/>
                </a:lnTo>
                <a:lnTo>
                  <a:pt x="1500061" y="4248585"/>
                </a:lnTo>
                <a:cubicBezTo>
                  <a:pt x="1443977" y="4248173"/>
                  <a:pt x="1404904" y="4233224"/>
                  <a:pt x="1382842" y="4203739"/>
                </a:cubicBezTo>
                <a:cubicBezTo>
                  <a:pt x="1360780" y="4174254"/>
                  <a:pt x="1349749" y="4137656"/>
                  <a:pt x="1349749" y="4093944"/>
                </a:cubicBezTo>
                <a:cubicBezTo>
                  <a:pt x="1349749" y="4071263"/>
                  <a:pt x="1353460" y="4047551"/>
                  <a:pt x="1360883" y="4022808"/>
                </a:cubicBezTo>
                <a:lnTo>
                  <a:pt x="1648517" y="4022808"/>
                </a:lnTo>
                <a:lnTo>
                  <a:pt x="1727075" y="4248585"/>
                </a:lnTo>
                <a:lnTo>
                  <a:pt x="1633671" y="4248585"/>
                </a:lnTo>
                <a:lnTo>
                  <a:pt x="1633671" y="4277658"/>
                </a:lnTo>
                <a:lnTo>
                  <a:pt x="2141514" y="4277658"/>
                </a:lnTo>
                <a:lnTo>
                  <a:pt x="2141514" y="4248585"/>
                </a:lnTo>
                <a:lnTo>
                  <a:pt x="2095741" y="4248585"/>
                </a:lnTo>
                <a:lnTo>
                  <a:pt x="1816767" y="3448160"/>
                </a:lnTo>
                <a:close/>
                <a:moveTo>
                  <a:pt x="7455450" y="3406097"/>
                </a:moveTo>
                <a:lnTo>
                  <a:pt x="7341634" y="3492078"/>
                </a:lnTo>
                <a:cubicBezTo>
                  <a:pt x="7294210" y="3462387"/>
                  <a:pt x="7253179" y="3443830"/>
                  <a:pt x="7218539" y="3436407"/>
                </a:cubicBezTo>
                <a:cubicBezTo>
                  <a:pt x="7183900" y="3428984"/>
                  <a:pt x="7151528" y="3425273"/>
                  <a:pt x="7121424" y="3425273"/>
                </a:cubicBezTo>
                <a:cubicBezTo>
                  <a:pt x="7030701" y="3425273"/>
                  <a:pt x="6955030" y="3452799"/>
                  <a:pt x="6894410" y="3507852"/>
                </a:cubicBezTo>
                <a:cubicBezTo>
                  <a:pt x="6833791" y="3562904"/>
                  <a:pt x="6803481" y="3631668"/>
                  <a:pt x="6803481" y="3714144"/>
                </a:cubicBezTo>
                <a:cubicBezTo>
                  <a:pt x="6803481" y="3828372"/>
                  <a:pt x="6881008" y="3926312"/>
                  <a:pt x="7036062" y="4007963"/>
                </a:cubicBezTo>
                <a:cubicBezTo>
                  <a:pt x="7103280" y="4043015"/>
                  <a:pt x="7146167" y="4066624"/>
                  <a:pt x="7164724" y="4078789"/>
                </a:cubicBezTo>
                <a:cubicBezTo>
                  <a:pt x="7183281" y="4090954"/>
                  <a:pt x="7198023" y="4104356"/>
                  <a:pt x="7208952" y="4118996"/>
                </a:cubicBezTo>
                <a:cubicBezTo>
                  <a:pt x="7219880" y="4133635"/>
                  <a:pt x="7225344" y="4149409"/>
                  <a:pt x="7225344" y="4166316"/>
                </a:cubicBezTo>
                <a:cubicBezTo>
                  <a:pt x="7225344" y="4195183"/>
                  <a:pt x="7212044" y="4218585"/>
                  <a:pt x="7185446" y="4236523"/>
                </a:cubicBezTo>
                <a:cubicBezTo>
                  <a:pt x="7158848" y="4254462"/>
                  <a:pt x="7123899" y="4263431"/>
                  <a:pt x="7080599" y="4263431"/>
                </a:cubicBezTo>
                <a:cubicBezTo>
                  <a:pt x="7032763" y="4263431"/>
                  <a:pt x="6985855" y="4247864"/>
                  <a:pt x="6939875" y="4216729"/>
                </a:cubicBezTo>
                <a:cubicBezTo>
                  <a:pt x="6893895" y="4185595"/>
                  <a:pt x="6860080" y="4150336"/>
                  <a:pt x="6838430" y="4110954"/>
                </a:cubicBezTo>
                <a:cubicBezTo>
                  <a:pt x="6816780" y="4071572"/>
                  <a:pt x="6805955" y="4023221"/>
                  <a:pt x="6805955" y="3965900"/>
                </a:cubicBezTo>
                <a:lnTo>
                  <a:pt x="6805955" y="3962189"/>
                </a:lnTo>
                <a:lnTo>
                  <a:pt x="6774408" y="3962189"/>
                </a:lnTo>
                <a:lnTo>
                  <a:pt x="6774408" y="4311679"/>
                </a:lnTo>
                <a:lnTo>
                  <a:pt x="6885750" y="4224461"/>
                </a:lnTo>
                <a:cubicBezTo>
                  <a:pt x="6953380" y="4276833"/>
                  <a:pt x="7025959" y="4303019"/>
                  <a:pt x="7103486" y="4303019"/>
                </a:cubicBezTo>
                <a:cubicBezTo>
                  <a:pt x="7153384" y="4303019"/>
                  <a:pt x="7209157" y="4292813"/>
                  <a:pt x="7270808" y="4272400"/>
                </a:cubicBezTo>
                <a:cubicBezTo>
                  <a:pt x="7332459" y="4251987"/>
                  <a:pt x="7381222" y="4219307"/>
                  <a:pt x="7417099" y="4174357"/>
                </a:cubicBezTo>
                <a:cubicBezTo>
                  <a:pt x="7452976" y="4129408"/>
                  <a:pt x="7470915" y="4073119"/>
                  <a:pt x="7470915" y="4005489"/>
                </a:cubicBezTo>
                <a:cubicBezTo>
                  <a:pt x="7470915" y="3961364"/>
                  <a:pt x="7463286" y="3922601"/>
                  <a:pt x="7448028" y="3889198"/>
                </a:cubicBezTo>
                <a:cubicBezTo>
                  <a:pt x="7432770" y="3855796"/>
                  <a:pt x="7405450" y="3824249"/>
                  <a:pt x="7366068" y="3794557"/>
                </a:cubicBezTo>
                <a:cubicBezTo>
                  <a:pt x="7326685" y="3764866"/>
                  <a:pt x="7245756" y="3715999"/>
                  <a:pt x="7123280" y="3647957"/>
                </a:cubicBezTo>
                <a:cubicBezTo>
                  <a:pt x="7088640" y="3628988"/>
                  <a:pt x="7065238" y="3612905"/>
                  <a:pt x="7053073" y="3599709"/>
                </a:cubicBezTo>
                <a:cubicBezTo>
                  <a:pt x="7040907" y="3586513"/>
                  <a:pt x="7034825" y="3569605"/>
                  <a:pt x="7034825" y="3548986"/>
                </a:cubicBezTo>
                <a:cubicBezTo>
                  <a:pt x="7034825" y="3522182"/>
                  <a:pt x="7044413" y="3500326"/>
                  <a:pt x="7063588" y="3483418"/>
                </a:cubicBezTo>
                <a:cubicBezTo>
                  <a:pt x="7082764" y="3466511"/>
                  <a:pt x="7107816" y="3458057"/>
                  <a:pt x="7138744" y="3458057"/>
                </a:cubicBezTo>
                <a:cubicBezTo>
                  <a:pt x="7203900" y="3458057"/>
                  <a:pt x="7267612" y="3480119"/>
                  <a:pt x="7329881" y="3524244"/>
                </a:cubicBezTo>
                <a:cubicBezTo>
                  <a:pt x="7392151" y="3568368"/>
                  <a:pt x="7423904" y="3631256"/>
                  <a:pt x="7425141" y="3712907"/>
                </a:cubicBezTo>
                <a:lnTo>
                  <a:pt x="7455450" y="3712907"/>
                </a:lnTo>
                <a:close/>
                <a:moveTo>
                  <a:pt x="9623402" y="2500046"/>
                </a:moveTo>
                <a:cubicBezTo>
                  <a:pt x="9638247" y="2500046"/>
                  <a:pt x="9658866" y="2505200"/>
                  <a:pt x="9685258" y="2515510"/>
                </a:cubicBezTo>
                <a:lnTo>
                  <a:pt x="9685258" y="2693039"/>
                </a:lnTo>
                <a:cubicBezTo>
                  <a:pt x="9653506" y="2710771"/>
                  <a:pt x="9630206" y="2719637"/>
                  <a:pt x="9615360" y="2719637"/>
                </a:cubicBezTo>
                <a:cubicBezTo>
                  <a:pt x="9590205" y="2719637"/>
                  <a:pt x="9577628" y="2702317"/>
                  <a:pt x="9577628" y="2667678"/>
                </a:cubicBezTo>
                <a:lnTo>
                  <a:pt x="9577628" y="2553243"/>
                </a:lnTo>
                <a:cubicBezTo>
                  <a:pt x="9577628" y="2534273"/>
                  <a:pt x="9581133" y="2520665"/>
                  <a:pt x="9588143" y="2512417"/>
                </a:cubicBezTo>
                <a:cubicBezTo>
                  <a:pt x="9595153" y="2504170"/>
                  <a:pt x="9606906" y="2500046"/>
                  <a:pt x="9623402" y="2500046"/>
                </a:cubicBezTo>
                <a:close/>
                <a:moveTo>
                  <a:pt x="2898752" y="2500046"/>
                </a:moveTo>
                <a:cubicBezTo>
                  <a:pt x="2913598" y="2500046"/>
                  <a:pt x="2934216" y="2505200"/>
                  <a:pt x="2960609" y="2515510"/>
                </a:cubicBezTo>
                <a:lnTo>
                  <a:pt x="2960609" y="2693039"/>
                </a:lnTo>
                <a:cubicBezTo>
                  <a:pt x="2928856" y="2710771"/>
                  <a:pt x="2905556" y="2719637"/>
                  <a:pt x="2890710" y="2719637"/>
                </a:cubicBezTo>
                <a:cubicBezTo>
                  <a:pt x="2865556" y="2719637"/>
                  <a:pt x="2852978" y="2702317"/>
                  <a:pt x="2852978" y="2667678"/>
                </a:cubicBezTo>
                <a:lnTo>
                  <a:pt x="2852978" y="2553243"/>
                </a:lnTo>
                <a:cubicBezTo>
                  <a:pt x="2852978" y="2534273"/>
                  <a:pt x="2856483" y="2520665"/>
                  <a:pt x="2863494" y="2512417"/>
                </a:cubicBezTo>
                <a:cubicBezTo>
                  <a:pt x="2870504" y="2504170"/>
                  <a:pt x="2882257" y="2500046"/>
                  <a:pt x="2898752" y="2500046"/>
                </a:cubicBezTo>
                <a:close/>
                <a:moveTo>
                  <a:pt x="6909400" y="2254475"/>
                </a:moveTo>
                <a:cubicBezTo>
                  <a:pt x="6946514" y="2254475"/>
                  <a:pt x="6965071" y="2276949"/>
                  <a:pt x="6965071" y="2321898"/>
                </a:cubicBezTo>
                <a:lnTo>
                  <a:pt x="6965071" y="2468499"/>
                </a:lnTo>
                <a:lnTo>
                  <a:pt x="6848162" y="2468499"/>
                </a:lnTo>
                <a:lnTo>
                  <a:pt x="6848162" y="2321898"/>
                </a:lnTo>
                <a:cubicBezTo>
                  <a:pt x="6848162" y="2276949"/>
                  <a:pt x="6868575" y="2254475"/>
                  <a:pt x="6909400" y="2254475"/>
                </a:cubicBezTo>
                <a:close/>
                <a:moveTo>
                  <a:pt x="2270725" y="2254475"/>
                </a:moveTo>
                <a:cubicBezTo>
                  <a:pt x="2307839" y="2254475"/>
                  <a:pt x="2326396" y="2276949"/>
                  <a:pt x="2326396" y="2321898"/>
                </a:cubicBezTo>
                <a:lnTo>
                  <a:pt x="2326396" y="2468499"/>
                </a:lnTo>
                <a:lnTo>
                  <a:pt x="2209487" y="2468499"/>
                </a:lnTo>
                <a:lnTo>
                  <a:pt x="2209487" y="2321898"/>
                </a:lnTo>
                <a:cubicBezTo>
                  <a:pt x="2209487" y="2276949"/>
                  <a:pt x="2229900" y="2254475"/>
                  <a:pt x="2270725" y="2254475"/>
                </a:cubicBezTo>
                <a:close/>
                <a:moveTo>
                  <a:pt x="8906557" y="2253238"/>
                </a:moveTo>
                <a:cubicBezTo>
                  <a:pt x="8928413" y="2253238"/>
                  <a:pt x="8943464" y="2258908"/>
                  <a:pt x="8951712" y="2270248"/>
                </a:cubicBezTo>
                <a:cubicBezTo>
                  <a:pt x="8959960" y="2281589"/>
                  <a:pt x="8964084" y="2302104"/>
                  <a:pt x="8964084" y="2331796"/>
                </a:cubicBezTo>
                <a:lnTo>
                  <a:pt x="8964084" y="2666440"/>
                </a:lnTo>
                <a:cubicBezTo>
                  <a:pt x="8964084" y="2694894"/>
                  <a:pt x="8959444" y="2715101"/>
                  <a:pt x="8950166" y="2727060"/>
                </a:cubicBezTo>
                <a:cubicBezTo>
                  <a:pt x="8940888" y="2739019"/>
                  <a:pt x="8924702" y="2744998"/>
                  <a:pt x="8901608" y="2744998"/>
                </a:cubicBezTo>
                <a:cubicBezTo>
                  <a:pt x="8882226" y="2744998"/>
                  <a:pt x="8868515" y="2739122"/>
                  <a:pt x="8860474" y="2727369"/>
                </a:cubicBezTo>
                <a:cubicBezTo>
                  <a:pt x="8852432" y="2715616"/>
                  <a:pt x="8848412" y="2695307"/>
                  <a:pt x="8848412" y="2666440"/>
                </a:cubicBezTo>
                <a:lnTo>
                  <a:pt x="8848412" y="2336744"/>
                </a:lnTo>
                <a:cubicBezTo>
                  <a:pt x="8848412" y="2306228"/>
                  <a:pt x="8852742" y="2284682"/>
                  <a:pt x="8861402" y="2272104"/>
                </a:cubicBezTo>
                <a:cubicBezTo>
                  <a:pt x="8870062" y="2259526"/>
                  <a:pt x="8885114" y="2253238"/>
                  <a:pt x="8906557" y="2253238"/>
                </a:cubicBezTo>
                <a:close/>
                <a:moveTo>
                  <a:pt x="4402432" y="2239629"/>
                </a:moveTo>
                <a:lnTo>
                  <a:pt x="4402432" y="2264372"/>
                </a:lnTo>
                <a:lnTo>
                  <a:pt x="4440784" y="2264372"/>
                </a:lnTo>
                <a:lnTo>
                  <a:pt x="4646766" y="2753658"/>
                </a:lnTo>
                <a:lnTo>
                  <a:pt x="4802646" y="2753658"/>
                </a:lnTo>
                <a:lnTo>
                  <a:pt x="4922029" y="2457365"/>
                </a:lnTo>
                <a:lnTo>
                  <a:pt x="5047597" y="2753658"/>
                </a:lnTo>
                <a:lnTo>
                  <a:pt x="5204095" y="2753658"/>
                </a:lnTo>
                <a:lnTo>
                  <a:pt x="5327808" y="2448705"/>
                </a:lnTo>
                <a:cubicBezTo>
                  <a:pt x="5352138" y="2387673"/>
                  <a:pt x="5368531" y="2350147"/>
                  <a:pt x="5376985" y="2336126"/>
                </a:cubicBezTo>
                <a:cubicBezTo>
                  <a:pt x="5385438" y="2322105"/>
                  <a:pt x="5395027" y="2308496"/>
                  <a:pt x="5405748" y="2295300"/>
                </a:cubicBezTo>
                <a:cubicBezTo>
                  <a:pt x="5416469" y="2282104"/>
                  <a:pt x="5434202" y="2271795"/>
                  <a:pt x="5458944" y="2264372"/>
                </a:cubicBezTo>
                <a:lnTo>
                  <a:pt x="5458944" y="2239629"/>
                </a:lnTo>
                <a:lnTo>
                  <a:pt x="5242446" y="2239629"/>
                </a:lnTo>
                <a:lnTo>
                  <a:pt x="5242446" y="2264372"/>
                </a:lnTo>
                <a:cubicBezTo>
                  <a:pt x="5296468" y="2268496"/>
                  <a:pt x="5323478" y="2296125"/>
                  <a:pt x="5323478" y="2347260"/>
                </a:cubicBezTo>
                <a:cubicBezTo>
                  <a:pt x="5323478" y="2358806"/>
                  <a:pt x="5321932" y="2369322"/>
                  <a:pt x="5318839" y="2378807"/>
                </a:cubicBezTo>
                <a:cubicBezTo>
                  <a:pt x="5315746" y="2388291"/>
                  <a:pt x="5294818" y="2443963"/>
                  <a:pt x="5256054" y="2545820"/>
                </a:cubicBezTo>
                <a:lnTo>
                  <a:pt x="5136053" y="2264372"/>
                </a:lnTo>
                <a:lnTo>
                  <a:pt x="5204095" y="2264372"/>
                </a:lnTo>
                <a:lnTo>
                  <a:pt x="5204095" y="2239629"/>
                </a:lnTo>
                <a:lnTo>
                  <a:pt x="4802646" y="2239629"/>
                </a:lnTo>
                <a:lnTo>
                  <a:pt x="4802646" y="2264372"/>
                </a:lnTo>
                <a:lnTo>
                  <a:pt x="4839759" y="2264372"/>
                </a:lnTo>
                <a:lnTo>
                  <a:pt x="4902853" y="2417776"/>
                </a:lnTo>
                <a:lnTo>
                  <a:pt x="4855842" y="2545820"/>
                </a:lnTo>
                <a:lnTo>
                  <a:pt x="4737077" y="2264372"/>
                </a:lnTo>
                <a:lnTo>
                  <a:pt x="4779758" y="2264372"/>
                </a:lnTo>
                <a:lnTo>
                  <a:pt x="4779758" y="2239629"/>
                </a:lnTo>
                <a:close/>
                <a:moveTo>
                  <a:pt x="9607937" y="2230351"/>
                </a:moveTo>
                <a:cubicBezTo>
                  <a:pt x="9535771" y="2230351"/>
                  <a:pt x="9479998" y="2241382"/>
                  <a:pt x="9440615" y="2263444"/>
                </a:cubicBezTo>
                <a:cubicBezTo>
                  <a:pt x="9401233" y="2285506"/>
                  <a:pt x="9381542" y="2316744"/>
                  <a:pt x="9381542" y="2357157"/>
                </a:cubicBezTo>
                <a:cubicBezTo>
                  <a:pt x="9381542" y="2386848"/>
                  <a:pt x="9391336" y="2410972"/>
                  <a:pt x="9410924" y="2429529"/>
                </a:cubicBezTo>
                <a:cubicBezTo>
                  <a:pt x="9430512" y="2448086"/>
                  <a:pt x="9456183" y="2457365"/>
                  <a:pt x="9487935" y="2457365"/>
                </a:cubicBezTo>
                <a:cubicBezTo>
                  <a:pt x="9518039" y="2457365"/>
                  <a:pt x="9542164" y="2448292"/>
                  <a:pt x="9560308" y="2430148"/>
                </a:cubicBezTo>
                <a:cubicBezTo>
                  <a:pt x="9578452" y="2412003"/>
                  <a:pt x="9587525" y="2387673"/>
                  <a:pt x="9587525" y="2357157"/>
                </a:cubicBezTo>
                <a:cubicBezTo>
                  <a:pt x="9587525" y="2311383"/>
                  <a:pt x="9565256" y="2281898"/>
                  <a:pt x="9520719" y="2268702"/>
                </a:cubicBezTo>
                <a:cubicBezTo>
                  <a:pt x="9533504" y="2262516"/>
                  <a:pt x="9552885" y="2259423"/>
                  <a:pt x="9578865" y="2259423"/>
                </a:cubicBezTo>
                <a:cubicBezTo>
                  <a:pt x="9599483" y="2259423"/>
                  <a:pt x="9618247" y="2262516"/>
                  <a:pt x="9635154" y="2268702"/>
                </a:cubicBezTo>
                <a:cubicBezTo>
                  <a:pt x="9652061" y="2274888"/>
                  <a:pt x="9664640" y="2284063"/>
                  <a:pt x="9672887" y="2296228"/>
                </a:cubicBezTo>
                <a:cubicBezTo>
                  <a:pt x="9681134" y="2308393"/>
                  <a:pt x="9685258" y="2331177"/>
                  <a:pt x="9685258" y="2364580"/>
                </a:cubicBezTo>
                <a:lnTo>
                  <a:pt x="9685258" y="2487674"/>
                </a:lnTo>
                <a:cubicBezTo>
                  <a:pt x="9644020" y="2474066"/>
                  <a:pt x="9595979" y="2467262"/>
                  <a:pt x="9541132" y="2467262"/>
                </a:cubicBezTo>
                <a:cubicBezTo>
                  <a:pt x="9469791" y="2467262"/>
                  <a:pt x="9413707" y="2480973"/>
                  <a:pt x="9372882" y="2508397"/>
                </a:cubicBezTo>
                <a:cubicBezTo>
                  <a:pt x="9332057" y="2535820"/>
                  <a:pt x="9311644" y="2573655"/>
                  <a:pt x="9311644" y="2621903"/>
                </a:cubicBezTo>
                <a:cubicBezTo>
                  <a:pt x="9311644" y="2664378"/>
                  <a:pt x="9331129" y="2699740"/>
                  <a:pt x="9370098" y="2727988"/>
                </a:cubicBezTo>
                <a:cubicBezTo>
                  <a:pt x="9409068" y="2756236"/>
                  <a:pt x="9458450" y="2770360"/>
                  <a:pt x="9518245" y="2770360"/>
                </a:cubicBezTo>
                <a:cubicBezTo>
                  <a:pt x="9575978" y="2770360"/>
                  <a:pt x="9633711" y="2752215"/>
                  <a:pt x="9691444" y="2715926"/>
                </a:cubicBezTo>
                <a:cubicBezTo>
                  <a:pt x="9728558" y="2752215"/>
                  <a:pt x="9774332" y="2770360"/>
                  <a:pt x="9828766" y="2770360"/>
                </a:cubicBezTo>
                <a:cubicBezTo>
                  <a:pt x="9928561" y="2770360"/>
                  <a:pt x="9997222" y="2731802"/>
                  <a:pt x="10034749" y="2654687"/>
                </a:cubicBezTo>
                <a:lnTo>
                  <a:pt x="10012480" y="2643553"/>
                </a:lnTo>
                <a:cubicBezTo>
                  <a:pt x="9995573" y="2672007"/>
                  <a:pt x="9983202" y="2686234"/>
                  <a:pt x="9975366" y="2686234"/>
                </a:cubicBezTo>
                <a:cubicBezTo>
                  <a:pt x="9970830" y="2686234"/>
                  <a:pt x="9968047" y="2684172"/>
                  <a:pt x="9967015" y="2680049"/>
                </a:cubicBezTo>
                <a:cubicBezTo>
                  <a:pt x="9965985" y="2675925"/>
                  <a:pt x="9965469" y="2667471"/>
                  <a:pt x="9965469" y="2654687"/>
                </a:cubicBezTo>
                <a:lnTo>
                  <a:pt x="9965469" y="2421488"/>
                </a:lnTo>
                <a:cubicBezTo>
                  <a:pt x="9965469" y="2383961"/>
                  <a:pt x="9961139" y="2356229"/>
                  <a:pt x="9952479" y="2338291"/>
                </a:cubicBezTo>
                <a:cubicBezTo>
                  <a:pt x="9943819" y="2320352"/>
                  <a:pt x="9927943" y="2303238"/>
                  <a:pt x="9904850" y="2286949"/>
                </a:cubicBezTo>
                <a:cubicBezTo>
                  <a:pt x="9881757" y="2270661"/>
                  <a:pt x="9845673" y="2257155"/>
                  <a:pt x="9796600" y="2246433"/>
                </a:cubicBezTo>
                <a:cubicBezTo>
                  <a:pt x="9747528" y="2235712"/>
                  <a:pt x="9684640" y="2230351"/>
                  <a:pt x="9607937" y="2230351"/>
                </a:cubicBezTo>
                <a:close/>
                <a:moveTo>
                  <a:pt x="8906557" y="2230351"/>
                </a:moveTo>
                <a:cubicBezTo>
                  <a:pt x="8798926" y="2230351"/>
                  <a:pt x="8712739" y="2255918"/>
                  <a:pt x="8647996" y="2307053"/>
                </a:cubicBezTo>
                <a:cubicBezTo>
                  <a:pt x="8583253" y="2358188"/>
                  <a:pt x="8550881" y="2425612"/>
                  <a:pt x="8550881" y="2509324"/>
                </a:cubicBezTo>
                <a:cubicBezTo>
                  <a:pt x="8550881" y="2587264"/>
                  <a:pt x="8583253" y="2650254"/>
                  <a:pt x="8647996" y="2698297"/>
                </a:cubicBezTo>
                <a:cubicBezTo>
                  <a:pt x="8712739" y="2746338"/>
                  <a:pt x="8798514" y="2770360"/>
                  <a:pt x="8905320" y="2770360"/>
                </a:cubicBezTo>
                <a:cubicBezTo>
                  <a:pt x="9014600" y="2770360"/>
                  <a:pt x="9101508" y="2747163"/>
                  <a:pt x="9166046" y="2700771"/>
                </a:cubicBezTo>
                <a:cubicBezTo>
                  <a:pt x="9230583" y="2654378"/>
                  <a:pt x="9262851" y="2592212"/>
                  <a:pt x="9262851" y="2514273"/>
                </a:cubicBezTo>
                <a:cubicBezTo>
                  <a:pt x="9262851" y="2428086"/>
                  <a:pt x="9230789" y="2359219"/>
                  <a:pt x="9166664" y="2307671"/>
                </a:cubicBezTo>
                <a:cubicBezTo>
                  <a:pt x="9102540" y="2256124"/>
                  <a:pt x="9015837" y="2230351"/>
                  <a:pt x="8906557" y="2230351"/>
                </a:cubicBezTo>
                <a:close/>
                <a:moveTo>
                  <a:pt x="6885276" y="2230351"/>
                </a:moveTo>
                <a:cubicBezTo>
                  <a:pt x="6789604" y="2230351"/>
                  <a:pt x="6709912" y="2257052"/>
                  <a:pt x="6646200" y="2310455"/>
                </a:cubicBezTo>
                <a:cubicBezTo>
                  <a:pt x="6582487" y="2363858"/>
                  <a:pt x="6550631" y="2430148"/>
                  <a:pt x="6550631" y="2509324"/>
                </a:cubicBezTo>
                <a:cubicBezTo>
                  <a:pt x="6550631" y="2583140"/>
                  <a:pt x="6581869" y="2645100"/>
                  <a:pt x="6644344" y="2695204"/>
                </a:cubicBezTo>
                <a:cubicBezTo>
                  <a:pt x="6706819" y="2745308"/>
                  <a:pt x="6784862" y="2770360"/>
                  <a:pt x="6878472" y="2770360"/>
                </a:cubicBezTo>
                <a:cubicBezTo>
                  <a:pt x="6991463" y="2770360"/>
                  <a:pt x="7087754" y="2717988"/>
                  <a:pt x="7167342" y="2613244"/>
                </a:cubicBezTo>
                <a:lnTo>
                  <a:pt x="7147548" y="2591594"/>
                </a:lnTo>
                <a:cubicBezTo>
                  <a:pt x="7116208" y="2634069"/>
                  <a:pt x="7080227" y="2667678"/>
                  <a:pt x="7039608" y="2692420"/>
                </a:cubicBezTo>
                <a:cubicBezTo>
                  <a:pt x="6998989" y="2717163"/>
                  <a:pt x="6960123" y="2729534"/>
                  <a:pt x="6923009" y="2729534"/>
                </a:cubicBezTo>
                <a:cubicBezTo>
                  <a:pt x="6905276" y="2729534"/>
                  <a:pt x="6890431" y="2724792"/>
                  <a:pt x="6878472" y="2715307"/>
                </a:cubicBezTo>
                <a:cubicBezTo>
                  <a:pt x="6866513" y="2705822"/>
                  <a:pt x="6858471" y="2693657"/>
                  <a:pt x="6854348" y="2678812"/>
                </a:cubicBezTo>
                <a:cubicBezTo>
                  <a:pt x="6850224" y="2663966"/>
                  <a:pt x="6848162" y="2639017"/>
                  <a:pt x="6848162" y="2603965"/>
                </a:cubicBezTo>
                <a:lnTo>
                  <a:pt x="6848162" y="2493860"/>
                </a:lnTo>
                <a:lnTo>
                  <a:pt x="7177858" y="2493860"/>
                </a:lnTo>
                <a:cubicBezTo>
                  <a:pt x="7165899" y="2412622"/>
                  <a:pt x="7132806" y="2348394"/>
                  <a:pt x="7078578" y="2301177"/>
                </a:cubicBezTo>
                <a:cubicBezTo>
                  <a:pt x="7024351" y="2253959"/>
                  <a:pt x="6959916" y="2230351"/>
                  <a:pt x="6885276" y="2230351"/>
                </a:cubicBezTo>
                <a:close/>
                <a:moveTo>
                  <a:pt x="2883288" y="2230351"/>
                </a:moveTo>
                <a:cubicBezTo>
                  <a:pt x="2811122" y="2230351"/>
                  <a:pt x="2755348" y="2241382"/>
                  <a:pt x="2715965" y="2263444"/>
                </a:cubicBezTo>
                <a:cubicBezTo>
                  <a:pt x="2676583" y="2285506"/>
                  <a:pt x="2656893" y="2316744"/>
                  <a:pt x="2656893" y="2357157"/>
                </a:cubicBezTo>
                <a:cubicBezTo>
                  <a:pt x="2656893" y="2386848"/>
                  <a:pt x="2666686" y="2410972"/>
                  <a:pt x="2686274" y="2429529"/>
                </a:cubicBezTo>
                <a:cubicBezTo>
                  <a:pt x="2705862" y="2448086"/>
                  <a:pt x="2731533" y="2457365"/>
                  <a:pt x="2763286" y="2457365"/>
                </a:cubicBezTo>
                <a:cubicBezTo>
                  <a:pt x="2793390" y="2457365"/>
                  <a:pt x="2817513" y="2448292"/>
                  <a:pt x="2835658" y="2430148"/>
                </a:cubicBezTo>
                <a:cubicBezTo>
                  <a:pt x="2853803" y="2412003"/>
                  <a:pt x="2862875" y="2387673"/>
                  <a:pt x="2862875" y="2357157"/>
                </a:cubicBezTo>
                <a:cubicBezTo>
                  <a:pt x="2862875" y="2311383"/>
                  <a:pt x="2840607" y="2281898"/>
                  <a:pt x="2796070" y="2268702"/>
                </a:cubicBezTo>
                <a:cubicBezTo>
                  <a:pt x="2808854" y="2262516"/>
                  <a:pt x="2828235" y="2259423"/>
                  <a:pt x="2854215" y="2259423"/>
                </a:cubicBezTo>
                <a:cubicBezTo>
                  <a:pt x="2874834" y="2259423"/>
                  <a:pt x="2893597" y="2262516"/>
                  <a:pt x="2910505" y="2268702"/>
                </a:cubicBezTo>
                <a:cubicBezTo>
                  <a:pt x="2927412" y="2274888"/>
                  <a:pt x="2939990" y="2284063"/>
                  <a:pt x="2948238" y="2296228"/>
                </a:cubicBezTo>
                <a:cubicBezTo>
                  <a:pt x="2956485" y="2308393"/>
                  <a:pt x="2960609" y="2331177"/>
                  <a:pt x="2960609" y="2364580"/>
                </a:cubicBezTo>
                <a:lnTo>
                  <a:pt x="2960609" y="2487674"/>
                </a:lnTo>
                <a:cubicBezTo>
                  <a:pt x="2919371" y="2474066"/>
                  <a:pt x="2871329" y="2467262"/>
                  <a:pt x="2816483" y="2467262"/>
                </a:cubicBezTo>
                <a:cubicBezTo>
                  <a:pt x="2745141" y="2467262"/>
                  <a:pt x="2689058" y="2480973"/>
                  <a:pt x="2648233" y="2508397"/>
                </a:cubicBezTo>
                <a:cubicBezTo>
                  <a:pt x="2607407" y="2535820"/>
                  <a:pt x="2586994" y="2573655"/>
                  <a:pt x="2586994" y="2621903"/>
                </a:cubicBezTo>
                <a:cubicBezTo>
                  <a:pt x="2586994" y="2664378"/>
                  <a:pt x="2606479" y="2699740"/>
                  <a:pt x="2645449" y="2727988"/>
                </a:cubicBezTo>
                <a:cubicBezTo>
                  <a:pt x="2684419" y="2756236"/>
                  <a:pt x="2733801" y="2770360"/>
                  <a:pt x="2793596" y="2770360"/>
                </a:cubicBezTo>
                <a:cubicBezTo>
                  <a:pt x="2851329" y="2770360"/>
                  <a:pt x="2909061" y="2752215"/>
                  <a:pt x="2966794" y="2715926"/>
                </a:cubicBezTo>
                <a:cubicBezTo>
                  <a:pt x="3003908" y="2752215"/>
                  <a:pt x="3049683" y="2770360"/>
                  <a:pt x="3104116" y="2770360"/>
                </a:cubicBezTo>
                <a:cubicBezTo>
                  <a:pt x="3203912" y="2770360"/>
                  <a:pt x="3272573" y="2731802"/>
                  <a:pt x="3310099" y="2654687"/>
                </a:cubicBezTo>
                <a:lnTo>
                  <a:pt x="3287831" y="2643553"/>
                </a:lnTo>
                <a:cubicBezTo>
                  <a:pt x="3270923" y="2672007"/>
                  <a:pt x="3258552" y="2686234"/>
                  <a:pt x="3250717" y="2686234"/>
                </a:cubicBezTo>
                <a:cubicBezTo>
                  <a:pt x="3246181" y="2686234"/>
                  <a:pt x="3243397" y="2684172"/>
                  <a:pt x="3242366" y="2680049"/>
                </a:cubicBezTo>
                <a:cubicBezTo>
                  <a:pt x="3241335" y="2675925"/>
                  <a:pt x="3240820" y="2667471"/>
                  <a:pt x="3240820" y="2654687"/>
                </a:cubicBezTo>
                <a:lnTo>
                  <a:pt x="3240820" y="2421488"/>
                </a:lnTo>
                <a:cubicBezTo>
                  <a:pt x="3240820" y="2383961"/>
                  <a:pt x="3236490" y="2356229"/>
                  <a:pt x="3227830" y="2338291"/>
                </a:cubicBezTo>
                <a:cubicBezTo>
                  <a:pt x="3219170" y="2320352"/>
                  <a:pt x="3203293" y="2303238"/>
                  <a:pt x="3180200" y="2286949"/>
                </a:cubicBezTo>
                <a:cubicBezTo>
                  <a:pt x="3157107" y="2270661"/>
                  <a:pt x="3121024" y="2257155"/>
                  <a:pt x="3071951" y="2246433"/>
                </a:cubicBezTo>
                <a:cubicBezTo>
                  <a:pt x="3022878" y="2235712"/>
                  <a:pt x="2959990" y="2230351"/>
                  <a:pt x="2883288" y="2230351"/>
                </a:cubicBezTo>
                <a:close/>
                <a:moveTo>
                  <a:pt x="2246601" y="2230351"/>
                </a:moveTo>
                <a:cubicBezTo>
                  <a:pt x="2150930" y="2230351"/>
                  <a:pt x="2071237" y="2257052"/>
                  <a:pt x="2007525" y="2310455"/>
                </a:cubicBezTo>
                <a:cubicBezTo>
                  <a:pt x="1943813" y="2363858"/>
                  <a:pt x="1911956" y="2430148"/>
                  <a:pt x="1911956" y="2509324"/>
                </a:cubicBezTo>
                <a:cubicBezTo>
                  <a:pt x="1911956" y="2583140"/>
                  <a:pt x="1943194" y="2645100"/>
                  <a:pt x="2005669" y="2695204"/>
                </a:cubicBezTo>
                <a:cubicBezTo>
                  <a:pt x="2068145" y="2745308"/>
                  <a:pt x="2146187" y="2770360"/>
                  <a:pt x="2239797" y="2770360"/>
                </a:cubicBezTo>
                <a:cubicBezTo>
                  <a:pt x="2352789" y="2770360"/>
                  <a:pt x="2449078" y="2717988"/>
                  <a:pt x="2528668" y="2613244"/>
                </a:cubicBezTo>
                <a:lnTo>
                  <a:pt x="2508874" y="2591594"/>
                </a:lnTo>
                <a:cubicBezTo>
                  <a:pt x="2477533" y="2634069"/>
                  <a:pt x="2441553" y="2667678"/>
                  <a:pt x="2400933" y="2692420"/>
                </a:cubicBezTo>
                <a:cubicBezTo>
                  <a:pt x="2360315" y="2717163"/>
                  <a:pt x="2321448" y="2729534"/>
                  <a:pt x="2284334" y="2729534"/>
                </a:cubicBezTo>
                <a:cubicBezTo>
                  <a:pt x="2266602" y="2729534"/>
                  <a:pt x="2251756" y="2724792"/>
                  <a:pt x="2239797" y="2715307"/>
                </a:cubicBezTo>
                <a:cubicBezTo>
                  <a:pt x="2227838" y="2705822"/>
                  <a:pt x="2219797" y="2693657"/>
                  <a:pt x="2215673" y="2678812"/>
                </a:cubicBezTo>
                <a:cubicBezTo>
                  <a:pt x="2211549" y="2663966"/>
                  <a:pt x="2209487" y="2639017"/>
                  <a:pt x="2209487" y="2603965"/>
                </a:cubicBezTo>
                <a:lnTo>
                  <a:pt x="2209487" y="2493860"/>
                </a:lnTo>
                <a:lnTo>
                  <a:pt x="2539183" y="2493860"/>
                </a:lnTo>
                <a:cubicBezTo>
                  <a:pt x="2527224" y="2412622"/>
                  <a:pt x="2494131" y="2348394"/>
                  <a:pt x="2439904" y="2301177"/>
                </a:cubicBezTo>
                <a:cubicBezTo>
                  <a:pt x="2385676" y="2253959"/>
                  <a:pt x="2321242" y="2230351"/>
                  <a:pt x="2246601" y="2230351"/>
                </a:cubicBezTo>
                <a:close/>
                <a:moveTo>
                  <a:pt x="10406186" y="2222928"/>
                </a:moveTo>
                <a:cubicBezTo>
                  <a:pt x="10362062" y="2234062"/>
                  <a:pt x="10320618" y="2239629"/>
                  <a:pt x="10281854" y="2239629"/>
                </a:cubicBezTo>
                <a:lnTo>
                  <a:pt x="10046180" y="2239629"/>
                </a:lnTo>
                <a:lnTo>
                  <a:pt x="10046180" y="2264372"/>
                </a:lnTo>
                <a:lnTo>
                  <a:pt x="10124738" y="2264372"/>
                </a:lnTo>
                <a:lnTo>
                  <a:pt x="10124738" y="2728297"/>
                </a:lnTo>
                <a:lnTo>
                  <a:pt x="10046180" y="2728297"/>
                </a:lnTo>
                <a:lnTo>
                  <a:pt x="10046180" y="2753658"/>
                </a:lnTo>
                <a:lnTo>
                  <a:pt x="10449486" y="2753658"/>
                </a:lnTo>
                <a:lnTo>
                  <a:pt x="10449486" y="2728297"/>
                </a:lnTo>
                <a:lnTo>
                  <a:pt x="10406186" y="2728297"/>
                </a:lnTo>
                <a:lnTo>
                  <a:pt x="10406186" y="2336744"/>
                </a:lnTo>
                <a:cubicBezTo>
                  <a:pt x="10432579" y="2313239"/>
                  <a:pt x="10455878" y="2301486"/>
                  <a:pt x="10476084" y="2301486"/>
                </a:cubicBezTo>
                <a:cubicBezTo>
                  <a:pt x="10501240" y="2301486"/>
                  <a:pt x="10513817" y="2322929"/>
                  <a:pt x="10513817" y="2365817"/>
                </a:cubicBezTo>
                <a:lnTo>
                  <a:pt x="10513817" y="2728297"/>
                </a:lnTo>
                <a:lnTo>
                  <a:pt x="10470517" y="2728297"/>
                </a:lnTo>
                <a:lnTo>
                  <a:pt x="10470517" y="2753658"/>
                </a:lnTo>
                <a:lnTo>
                  <a:pt x="10872586" y="2753658"/>
                </a:lnTo>
                <a:lnTo>
                  <a:pt x="10872586" y="2728297"/>
                </a:lnTo>
                <a:lnTo>
                  <a:pt x="10795265" y="2728297"/>
                </a:lnTo>
                <a:lnTo>
                  <a:pt x="10795265" y="2394890"/>
                </a:lnTo>
                <a:cubicBezTo>
                  <a:pt x="10795265" y="2333857"/>
                  <a:pt x="10777430" y="2291176"/>
                  <a:pt x="10741759" y="2266846"/>
                </a:cubicBezTo>
                <a:cubicBezTo>
                  <a:pt x="10706088" y="2242516"/>
                  <a:pt x="10663923" y="2230351"/>
                  <a:pt x="10615262" y="2230351"/>
                </a:cubicBezTo>
                <a:cubicBezTo>
                  <a:pt x="10545158" y="2230351"/>
                  <a:pt x="10475466" y="2255712"/>
                  <a:pt x="10406186" y="2306434"/>
                </a:cubicBezTo>
                <a:close/>
                <a:moveTo>
                  <a:pt x="5830847" y="2222928"/>
                </a:moveTo>
                <a:cubicBezTo>
                  <a:pt x="5779713" y="2234062"/>
                  <a:pt x="5727753" y="2239629"/>
                  <a:pt x="5674968" y="2239629"/>
                </a:cubicBezTo>
                <a:lnTo>
                  <a:pt x="5465893" y="2239629"/>
                </a:lnTo>
                <a:lnTo>
                  <a:pt x="5465893" y="2264372"/>
                </a:lnTo>
                <a:lnTo>
                  <a:pt x="5550018" y="2264372"/>
                </a:lnTo>
                <a:lnTo>
                  <a:pt x="5550018" y="2728297"/>
                </a:lnTo>
                <a:lnTo>
                  <a:pt x="5465893" y="2728297"/>
                </a:lnTo>
                <a:lnTo>
                  <a:pt x="5465893" y="2753658"/>
                </a:lnTo>
                <a:lnTo>
                  <a:pt x="5913117" y="2753658"/>
                </a:lnTo>
                <a:lnTo>
                  <a:pt x="5913117" y="2728297"/>
                </a:lnTo>
                <a:lnTo>
                  <a:pt x="5830847" y="2728297"/>
                </a:lnTo>
                <a:close/>
                <a:moveTo>
                  <a:pt x="3681537" y="2222928"/>
                </a:moveTo>
                <a:cubicBezTo>
                  <a:pt x="3641124" y="2234062"/>
                  <a:pt x="3589989" y="2239629"/>
                  <a:pt x="3528132" y="2239629"/>
                </a:cubicBezTo>
                <a:lnTo>
                  <a:pt x="3321531" y="2239629"/>
                </a:lnTo>
                <a:lnTo>
                  <a:pt x="3321531" y="2264372"/>
                </a:lnTo>
                <a:lnTo>
                  <a:pt x="3400089" y="2264372"/>
                </a:lnTo>
                <a:lnTo>
                  <a:pt x="3400089" y="2728297"/>
                </a:lnTo>
                <a:lnTo>
                  <a:pt x="3321531" y="2728297"/>
                </a:lnTo>
                <a:lnTo>
                  <a:pt x="3321531" y="2753658"/>
                </a:lnTo>
                <a:lnTo>
                  <a:pt x="3763806" y="2753658"/>
                </a:lnTo>
                <a:lnTo>
                  <a:pt x="3763806" y="2728297"/>
                </a:lnTo>
                <a:lnTo>
                  <a:pt x="3681537" y="2728297"/>
                </a:lnTo>
                <a:lnTo>
                  <a:pt x="3681537" y="2432003"/>
                </a:lnTo>
                <a:cubicBezTo>
                  <a:pt x="3681537" y="2423756"/>
                  <a:pt x="3686692" y="2409323"/>
                  <a:pt x="3697001" y="2388704"/>
                </a:cubicBezTo>
                <a:cubicBezTo>
                  <a:pt x="3707311" y="2368085"/>
                  <a:pt x="3719888" y="2350765"/>
                  <a:pt x="3734734" y="2336744"/>
                </a:cubicBezTo>
                <a:lnTo>
                  <a:pt x="3737208" y="2339218"/>
                </a:lnTo>
                <a:cubicBezTo>
                  <a:pt x="3734734" y="2344579"/>
                  <a:pt x="3733497" y="2352208"/>
                  <a:pt x="3733497" y="2362105"/>
                </a:cubicBezTo>
                <a:cubicBezTo>
                  <a:pt x="3733497" y="2390559"/>
                  <a:pt x="3743187" y="2414168"/>
                  <a:pt x="3762570" y="2432931"/>
                </a:cubicBezTo>
                <a:cubicBezTo>
                  <a:pt x="3781951" y="2451694"/>
                  <a:pt x="3806487" y="2461076"/>
                  <a:pt x="3836178" y="2461076"/>
                </a:cubicBezTo>
                <a:cubicBezTo>
                  <a:pt x="3867932" y="2461076"/>
                  <a:pt x="3894634" y="2449633"/>
                  <a:pt x="3916283" y="2426746"/>
                </a:cubicBezTo>
                <a:cubicBezTo>
                  <a:pt x="3937933" y="2403859"/>
                  <a:pt x="3948758" y="2375508"/>
                  <a:pt x="3948758" y="2341693"/>
                </a:cubicBezTo>
                <a:cubicBezTo>
                  <a:pt x="3948758" y="2309527"/>
                  <a:pt x="3939583" y="2283960"/>
                  <a:pt x="3921231" y="2264991"/>
                </a:cubicBezTo>
                <a:cubicBezTo>
                  <a:pt x="3902881" y="2246021"/>
                  <a:pt x="3878242" y="2236536"/>
                  <a:pt x="3847313" y="2236536"/>
                </a:cubicBezTo>
                <a:cubicBezTo>
                  <a:pt x="3791642" y="2236536"/>
                  <a:pt x="3737208" y="2278805"/>
                  <a:pt x="3684012" y="2363342"/>
                </a:cubicBezTo>
                <a:lnTo>
                  <a:pt x="3681537" y="2363342"/>
                </a:lnTo>
                <a:close/>
                <a:moveTo>
                  <a:pt x="6466813" y="2211175"/>
                </a:moveTo>
                <a:lnTo>
                  <a:pt x="6371554" y="2267465"/>
                </a:lnTo>
                <a:cubicBezTo>
                  <a:pt x="6308460" y="2232825"/>
                  <a:pt x="6248046" y="2215505"/>
                  <a:pt x="6190314" y="2215505"/>
                </a:cubicBezTo>
                <a:cubicBezTo>
                  <a:pt x="6121034" y="2215505"/>
                  <a:pt x="6063817" y="2233959"/>
                  <a:pt x="6018661" y="2270867"/>
                </a:cubicBezTo>
                <a:cubicBezTo>
                  <a:pt x="5973506" y="2307775"/>
                  <a:pt x="5950928" y="2354683"/>
                  <a:pt x="5950928" y="2411591"/>
                </a:cubicBezTo>
                <a:cubicBezTo>
                  <a:pt x="5950928" y="2454891"/>
                  <a:pt x="5971341" y="2494994"/>
                  <a:pt x="6012166" y="2531902"/>
                </a:cubicBezTo>
                <a:cubicBezTo>
                  <a:pt x="6052992" y="2568810"/>
                  <a:pt x="6124333" y="2604790"/>
                  <a:pt x="6226191" y="2639842"/>
                </a:cubicBezTo>
                <a:cubicBezTo>
                  <a:pt x="6245572" y="2646028"/>
                  <a:pt x="6259078" y="2652729"/>
                  <a:pt x="6266707" y="2659945"/>
                </a:cubicBezTo>
                <a:cubicBezTo>
                  <a:pt x="6274335" y="2667162"/>
                  <a:pt x="6278150" y="2676544"/>
                  <a:pt x="6278150" y="2688090"/>
                </a:cubicBezTo>
                <a:cubicBezTo>
                  <a:pt x="6278150" y="2715719"/>
                  <a:pt x="6259593" y="2729534"/>
                  <a:pt x="6222479" y="2729534"/>
                </a:cubicBezTo>
                <a:cubicBezTo>
                  <a:pt x="6154850" y="2729534"/>
                  <a:pt x="6097838" y="2712111"/>
                  <a:pt x="6051445" y="2677265"/>
                </a:cubicBezTo>
                <a:cubicBezTo>
                  <a:pt x="6005053" y="2642419"/>
                  <a:pt x="5979176" y="2595717"/>
                  <a:pt x="5973815" y="2537160"/>
                </a:cubicBezTo>
                <a:lnTo>
                  <a:pt x="5947217" y="2537160"/>
                </a:lnTo>
                <a:lnTo>
                  <a:pt x="5947217" y="2774071"/>
                </a:lnTo>
                <a:lnTo>
                  <a:pt x="6028249" y="2710359"/>
                </a:lnTo>
                <a:cubicBezTo>
                  <a:pt x="6090518" y="2750359"/>
                  <a:pt x="6164540" y="2770360"/>
                  <a:pt x="6250315" y="2770360"/>
                </a:cubicBezTo>
                <a:cubicBezTo>
                  <a:pt x="6324955" y="2770360"/>
                  <a:pt x="6384338" y="2753658"/>
                  <a:pt x="6428462" y="2720256"/>
                </a:cubicBezTo>
                <a:cubicBezTo>
                  <a:pt x="6472586" y="2686853"/>
                  <a:pt x="6494649" y="2642316"/>
                  <a:pt x="6494649" y="2586645"/>
                </a:cubicBezTo>
                <a:cubicBezTo>
                  <a:pt x="6494649" y="2562727"/>
                  <a:pt x="6490422" y="2540253"/>
                  <a:pt x="6481968" y="2519222"/>
                </a:cubicBezTo>
                <a:cubicBezTo>
                  <a:pt x="6473514" y="2498190"/>
                  <a:pt x="6461452" y="2480767"/>
                  <a:pt x="6445782" y="2466952"/>
                </a:cubicBezTo>
                <a:cubicBezTo>
                  <a:pt x="6430112" y="2453138"/>
                  <a:pt x="6407843" y="2437880"/>
                  <a:pt x="6378977" y="2421178"/>
                </a:cubicBezTo>
                <a:cubicBezTo>
                  <a:pt x="6350110" y="2404477"/>
                  <a:pt x="6296707" y="2376332"/>
                  <a:pt x="6218768" y="2336744"/>
                </a:cubicBezTo>
                <a:cubicBezTo>
                  <a:pt x="6200211" y="2327672"/>
                  <a:pt x="6186396" y="2319528"/>
                  <a:pt x="6177324" y="2312311"/>
                </a:cubicBezTo>
                <a:cubicBezTo>
                  <a:pt x="6168251" y="2305094"/>
                  <a:pt x="6163715" y="2296331"/>
                  <a:pt x="6163715" y="2286022"/>
                </a:cubicBezTo>
                <a:cubicBezTo>
                  <a:pt x="6163715" y="2276949"/>
                  <a:pt x="6168045" y="2269424"/>
                  <a:pt x="6176705" y="2263444"/>
                </a:cubicBezTo>
                <a:cubicBezTo>
                  <a:pt x="6185365" y="2257464"/>
                  <a:pt x="6196705" y="2254475"/>
                  <a:pt x="6210726" y="2254475"/>
                </a:cubicBezTo>
                <a:cubicBezTo>
                  <a:pt x="6258975" y="2254475"/>
                  <a:pt x="6307017" y="2269011"/>
                  <a:pt x="6354852" y="2298084"/>
                </a:cubicBezTo>
                <a:cubicBezTo>
                  <a:pt x="6402688" y="2327156"/>
                  <a:pt x="6431142" y="2373446"/>
                  <a:pt x="6440215" y="2436952"/>
                </a:cubicBezTo>
                <a:lnTo>
                  <a:pt x="6466813" y="2436952"/>
                </a:lnTo>
                <a:close/>
                <a:moveTo>
                  <a:pt x="7666665" y="1924160"/>
                </a:moveTo>
                <a:lnTo>
                  <a:pt x="7666665" y="1953233"/>
                </a:lnTo>
                <a:lnTo>
                  <a:pt x="7765636" y="1953233"/>
                </a:lnTo>
                <a:lnTo>
                  <a:pt x="7765636" y="2724586"/>
                </a:lnTo>
                <a:lnTo>
                  <a:pt x="7666665" y="2724586"/>
                </a:lnTo>
                <a:lnTo>
                  <a:pt x="7666665" y="2753658"/>
                </a:lnTo>
                <a:lnTo>
                  <a:pt x="8486266" y="2753658"/>
                </a:lnTo>
                <a:lnTo>
                  <a:pt x="8486266" y="2443138"/>
                </a:lnTo>
                <a:lnTo>
                  <a:pt x="8457194" y="2443138"/>
                </a:lnTo>
                <a:cubicBezTo>
                  <a:pt x="8452658" y="2515304"/>
                  <a:pt x="8418430" y="2577985"/>
                  <a:pt x="8354512" y="2631182"/>
                </a:cubicBezTo>
                <a:cubicBezTo>
                  <a:pt x="8290593" y="2684379"/>
                  <a:pt x="8214716" y="2715513"/>
                  <a:pt x="8126879" y="2724586"/>
                </a:cubicBezTo>
                <a:lnTo>
                  <a:pt x="8126879" y="1953233"/>
                </a:lnTo>
                <a:lnTo>
                  <a:pt x="8234510" y="1953233"/>
                </a:lnTo>
                <a:lnTo>
                  <a:pt x="8234510" y="1924160"/>
                </a:lnTo>
                <a:close/>
                <a:moveTo>
                  <a:pt x="1030582" y="1924160"/>
                </a:moveTo>
                <a:lnTo>
                  <a:pt x="1030582" y="1953233"/>
                </a:lnTo>
                <a:lnTo>
                  <a:pt x="1083779" y="1953233"/>
                </a:lnTo>
                <a:lnTo>
                  <a:pt x="1342340" y="2430766"/>
                </a:lnTo>
                <a:lnTo>
                  <a:pt x="1342340" y="2724586"/>
                </a:lnTo>
                <a:lnTo>
                  <a:pt x="1242132" y="2724586"/>
                </a:lnTo>
                <a:lnTo>
                  <a:pt x="1242132" y="2753658"/>
                </a:lnTo>
                <a:lnTo>
                  <a:pt x="1811214" y="2753658"/>
                </a:lnTo>
                <a:lnTo>
                  <a:pt x="1811214" y="2724586"/>
                </a:lnTo>
                <a:lnTo>
                  <a:pt x="1699253" y="2724586"/>
                </a:lnTo>
                <a:lnTo>
                  <a:pt x="1699253" y="2346023"/>
                </a:lnTo>
                <a:lnTo>
                  <a:pt x="1803791" y="2159215"/>
                </a:lnTo>
                <a:cubicBezTo>
                  <a:pt x="1831833" y="2108493"/>
                  <a:pt x="1855648" y="2070039"/>
                  <a:pt x="1875236" y="2043853"/>
                </a:cubicBezTo>
                <a:cubicBezTo>
                  <a:pt x="1894823" y="2017667"/>
                  <a:pt x="1913793" y="1997666"/>
                  <a:pt x="1932144" y="1983852"/>
                </a:cubicBezTo>
                <a:cubicBezTo>
                  <a:pt x="1950494" y="1970037"/>
                  <a:pt x="1967093" y="1959831"/>
                  <a:pt x="1981938" y="1953233"/>
                </a:cubicBezTo>
                <a:lnTo>
                  <a:pt x="1981938" y="1924160"/>
                </a:lnTo>
                <a:lnTo>
                  <a:pt x="1699253" y="1924160"/>
                </a:lnTo>
                <a:lnTo>
                  <a:pt x="1699253" y="1953233"/>
                </a:lnTo>
                <a:cubicBezTo>
                  <a:pt x="1732243" y="1953645"/>
                  <a:pt x="1755131" y="1958284"/>
                  <a:pt x="1767914" y="1967150"/>
                </a:cubicBezTo>
                <a:cubicBezTo>
                  <a:pt x="1780698" y="1976017"/>
                  <a:pt x="1790182" y="1987666"/>
                  <a:pt x="1796368" y="2002099"/>
                </a:cubicBezTo>
                <a:cubicBezTo>
                  <a:pt x="1802554" y="2016533"/>
                  <a:pt x="1805647" y="2030553"/>
                  <a:pt x="1805647" y="2044162"/>
                </a:cubicBezTo>
                <a:cubicBezTo>
                  <a:pt x="1805647" y="2063956"/>
                  <a:pt x="1801317" y="2083750"/>
                  <a:pt x="1792657" y="2103544"/>
                </a:cubicBezTo>
                <a:cubicBezTo>
                  <a:pt x="1783997" y="2123339"/>
                  <a:pt x="1747089" y="2191381"/>
                  <a:pt x="1681933" y="2307671"/>
                </a:cubicBezTo>
                <a:lnTo>
                  <a:pt x="1488940" y="1953233"/>
                </a:lnTo>
                <a:lnTo>
                  <a:pt x="1579251" y="1953233"/>
                </a:lnTo>
                <a:lnTo>
                  <a:pt x="1579251" y="1924160"/>
                </a:lnTo>
                <a:close/>
                <a:moveTo>
                  <a:pt x="5713320" y="1908696"/>
                </a:moveTo>
                <a:cubicBezTo>
                  <a:pt x="5666308" y="1908696"/>
                  <a:pt x="5625999" y="1920964"/>
                  <a:pt x="5592390" y="1945501"/>
                </a:cubicBezTo>
                <a:cubicBezTo>
                  <a:pt x="5558781" y="1970037"/>
                  <a:pt x="5541977" y="1999213"/>
                  <a:pt x="5541977" y="2033028"/>
                </a:cubicBezTo>
                <a:cubicBezTo>
                  <a:pt x="5541977" y="2059832"/>
                  <a:pt x="5552286" y="2081482"/>
                  <a:pt x="5572905" y="2097977"/>
                </a:cubicBezTo>
                <a:cubicBezTo>
                  <a:pt x="5593524" y="2114472"/>
                  <a:pt x="5620741" y="2122720"/>
                  <a:pt x="5654556" y="2122720"/>
                </a:cubicBezTo>
                <a:cubicBezTo>
                  <a:pt x="5699917" y="2122720"/>
                  <a:pt x="5739609" y="2110761"/>
                  <a:pt x="5773630" y="2086843"/>
                </a:cubicBezTo>
                <a:cubicBezTo>
                  <a:pt x="5807651" y="2062925"/>
                  <a:pt x="5824662" y="2035708"/>
                  <a:pt x="5824662" y="2005192"/>
                </a:cubicBezTo>
                <a:cubicBezTo>
                  <a:pt x="5824662" y="1975089"/>
                  <a:pt x="5814765" y="1951480"/>
                  <a:pt x="5794970" y="1934366"/>
                </a:cubicBezTo>
                <a:cubicBezTo>
                  <a:pt x="5775176" y="1917253"/>
                  <a:pt x="5747959" y="1908696"/>
                  <a:pt x="5713320" y="1908696"/>
                </a:cubicBez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b="1" dirty="0">
              <a:latin typeface="Footlight MT Light" panose="0204060206030A020304" pitchFamily="18" charset="0"/>
            </a:endParaRPr>
          </a:p>
        </p:txBody>
      </p:sp>
      <p:sp>
        <p:nvSpPr>
          <p:cNvPr id="4" name="TextBox 4">
            <a:extLst>
              <a:ext uri="{FF2B5EF4-FFF2-40B4-BE49-F238E27FC236}">
                <a16:creationId xmlns:a16="http://schemas.microsoft.com/office/drawing/2014/main" id="{FE97DD10-AA6C-4917-8684-745B318BFD38}"/>
              </a:ext>
            </a:extLst>
          </p:cNvPr>
          <p:cNvSpPr txBox="1"/>
          <p:nvPr/>
        </p:nvSpPr>
        <p:spPr>
          <a:xfrm>
            <a:off x="5438775" y="828288"/>
            <a:ext cx="5922706" cy="5201424"/>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800" b="1" dirty="0">
                <a:effectLst/>
                <a:latin typeface="Footlight MT Light" panose="0204060206030A020304" pitchFamily="18" charset="0"/>
              </a:rPr>
              <a:t>Insights</a:t>
            </a:r>
          </a:p>
          <a:p>
            <a:pPr algn="ctr"/>
            <a:endParaRPr lang="en-US" sz="2800" dirty="0">
              <a:latin typeface="Footlight MT Light" panose="0204060206030A020304" pitchFamily="18" charset="0"/>
            </a:endParaRPr>
          </a:p>
          <a:p>
            <a:r>
              <a:rPr lang="en-US" sz="2400" dirty="0">
                <a:latin typeface="Footlight MT Light" panose="0204060206030A020304" pitchFamily="18" charset="0"/>
              </a:rPr>
              <a:t>This KPI’s provides information about the distribution of total loan amounts across different years</a:t>
            </a:r>
          </a:p>
          <a:p>
            <a:endParaRPr lang="en-US" sz="2800" dirty="0">
              <a:latin typeface="Footlight MT Light" panose="0204060206030A020304" pitchFamily="18" charset="0"/>
            </a:endParaRPr>
          </a:p>
          <a:p>
            <a:pPr algn="ctr"/>
            <a:r>
              <a:rPr lang="en-US" sz="2800" b="1" dirty="0">
                <a:effectLst/>
                <a:latin typeface="Footlight MT Light" panose="0204060206030A020304" pitchFamily="18" charset="0"/>
              </a:rPr>
              <a:t>Business Decision</a:t>
            </a:r>
            <a:endParaRPr lang="en-US" sz="2800" dirty="0">
              <a:latin typeface="Footlight MT Light" panose="0204060206030A020304" pitchFamily="18" charset="0"/>
            </a:endParaRPr>
          </a:p>
          <a:p>
            <a:endParaRPr lang="en-US" sz="2800" dirty="0">
              <a:latin typeface="Footlight MT Light" panose="0204060206030A020304" pitchFamily="18" charset="0"/>
            </a:endParaRPr>
          </a:p>
          <a:p>
            <a:r>
              <a:rPr lang="en-US" sz="2400" dirty="0">
                <a:latin typeface="Footlight MT Light" panose="0204060206030A020304" pitchFamily="18" charset="0"/>
              </a:rPr>
              <a:t>Marketing and loan offer to customers from years with high loan amounts. Develop specialized loan products, engage customers, and adjust strategies based on seasonal trends for effective targeting and business growth.</a:t>
            </a:r>
          </a:p>
        </p:txBody>
      </p:sp>
      <p:pic>
        <p:nvPicPr>
          <p:cNvPr id="5" name="Picture 4">
            <a:extLst>
              <a:ext uri="{FF2B5EF4-FFF2-40B4-BE49-F238E27FC236}">
                <a16:creationId xmlns:a16="http://schemas.microsoft.com/office/drawing/2014/main" id="{9F0D1289-56A9-4E6E-A35F-DD693E8A1195}"/>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53" y="1466850"/>
            <a:ext cx="4000197" cy="441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952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5" name="Freeform: Shape 4">
            <a:extLst>
              <a:ext uri="{FF2B5EF4-FFF2-40B4-BE49-F238E27FC236}">
                <a16:creationId xmlns:a16="http://schemas.microsoft.com/office/drawing/2014/main" id="{A5A6CB40-12D0-45C1-AD4F-658E0EEF00F8}"/>
              </a:ext>
            </a:extLst>
          </p:cNvPr>
          <p:cNvSpPr/>
          <p:nvPr/>
        </p:nvSpPr>
        <p:spPr>
          <a:xfrm>
            <a:off x="0" y="0"/>
            <a:ext cx="12192000" cy="6858000"/>
          </a:xfrm>
          <a:custGeom>
            <a:avLst/>
            <a:gdLst/>
            <a:ahLst/>
            <a:cxnLst/>
            <a:rect l="l" t="t" r="r" b="b"/>
            <a:pathLst>
              <a:path w="12192000" h="6858000">
                <a:moveTo>
                  <a:pt x="8611616" y="4967362"/>
                </a:moveTo>
                <a:cubicBezTo>
                  <a:pt x="8625904" y="4967362"/>
                  <a:pt x="8645747" y="4972323"/>
                  <a:pt x="8671147" y="4982245"/>
                </a:cubicBezTo>
                <a:lnTo>
                  <a:pt x="8671147" y="5153099"/>
                </a:lnTo>
                <a:cubicBezTo>
                  <a:pt x="8640588" y="5170165"/>
                  <a:pt x="8618164" y="5178698"/>
                  <a:pt x="8603877" y="5178698"/>
                </a:cubicBezTo>
                <a:cubicBezTo>
                  <a:pt x="8579668" y="5178698"/>
                  <a:pt x="8567563" y="5162029"/>
                  <a:pt x="8567563" y="5128692"/>
                </a:cubicBezTo>
                <a:lnTo>
                  <a:pt x="8567563" y="5018559"/>
                </a:lnTo>
                <a:cubicBezTo>
                  <a:pt x="8567563" y="5000303"/>
                  <a:pt x="8570936" y="4987206"/>
                  <a:pt x="8577683" y="4979268"/>
                </a:cubicBezTo>
                <a:cubicBezTo>
                  <a:pt x="8584430" y="4971331"/>
                  <a:pt x="8595740" y="4967362"/>
                  <a:pt x="8611616" y="4967362"/>
                </a:cubicBezTo>
                <a:close/>
                <a:moveTo>
                  <a:pt x="7449566" y="4967362"/>
                </a:moveTo>
                <a:cubicBezTo>
                  <a:pt x="7463854" y="4967362"/>
                  <a:pt x="7483697" y="4972323"/>
                  <a:pt x="7509097" y="4982245"/>
                </a:cubicBezTo>
                <a:lnTo>
                  <a:pt x="7509097" y="5153099"/>
                </a:lnTo>
                <a:cubicBezTo>
                  <a:pt x="7478538" y="5170165"/>
                  <a:pt x="7456115" y="5178698"/>
                  <a:pt x="7441827" y="5178698"/>
                </a:cubicBezTo>
                <a:cubicBezTo>
                  <a:pt x="7417618" y="5178698"/>
                  <a:pt x="7405513" y="5162029"/>
                  <a:pt x="7405513" y="5128692"/>
                </a:cubicBezTo>
                <a:lnTo>
                  <a:pt x="7405513" y="5018559"/>
                </a:lnTo>
                <a:cubicBezTo>
                  <a:pt x="7405513" y="5000303"/>
                  <a:pt x="7408887" y="4987206"/>
                  <a:pt x="7415633" y="4979268"/>
                </a:cubicBezTo>
                <a:cubicBezTo>
                  <a:pt x="7422380" y="4971331"/>
                  <a:pt x="7433691" y="4967362"/>
                  <a:pt x="7449566" y="4967362"/>
                </a:cubicBezTo>
                <a:close/>
                <a:moveTo>
                  <a:pt x="6575647" y="4821510"/>
                </a:moveTo>
                <a:lnTo>
                  <a:pt x="6624463" y="4821510"/>
                </a:lnTo>
                <a:cubicBezTo>
                  <a:pt x="6657801" y="4821510"/>
                  <a:pt x="6679529" y="4826174"/>
                  <a:pt x="6689650" y="4835500"/>
                </a:cubicBezTo>
                <a:cubicBezTo>
                  <a:pt x="6699770" y="4844827"/>
                  <a:pt x="6704830" y="4865762"/>
                  <a:pt x="6704830" y="4898306"/>
                </a:cubicBezTo>
                <a:lnTo>
                  <a:pt x="6704830" y="5110237"/>
                </a:lnTo>
                <a:cubicBezTo>
                  <a:pt x="6704830" y="5140796"/>
                  <a:pt x="6699770" y="5160640"/>
                  <a:pt x="6689650" y="5169768"/>
                </a:cubicBezTo>
                <a:cubicBezTo>
                  <a:pt x="6679529" y="5178896"/>
                  <a:pt x="6659388" y="5183460"/>
                  <a:pt x="6629226" y="5183460"/>
                </a:cubicBezTo>
                <a:lnTo>
                  <a:pt x="6575647" y="5183460"/>
                </a:lnTo>
                <a:close/>
                <a:moveTo>
                  <a:pt x="10772600" y="4731023"/>
                </a:moveTo>
                <a:cubicBezTo>
                  <a:pt x="10808319" y="4731023"/>
                  <a:pt x="10826178" y="4752653"/>
                  <a:pt x="10826178" y="4795912"/>
                </a:cubicBezTo>
                <a:lnTo>
                  <a:pt x="10826178" y="4937001"/>
                </a:lnTo>
                <a:lnTo>
                  <a:pt x="10713664" y="4937001"/>
                </a:lnTo>
                <a:lnTo>
                  <a:pt x="10713664" y="4795912"/>
                </a:lnTo>
                <a:cubicBezTo>
                  <a:pt x="10713664" y="4752653"/>
                  <a:pt x="10733310" y="4731023"/>
                  <a:pt x="10772600" y="4731023"/>
                </a:cubicBezTo>
                <a:close/>
                <a:moveTo>
                  <a:pt x="5429076" y="4731023"/>
                </a:moveTo>
                <a:cubicBezTo>
                  <a:pt x="5464795" y="4731023"/>
                  <a:pt x="5482654" y="4752653"/>
                  <a:pt x="5482654" y="4795912"/>
                </a:cubicBezTo>
                <a:lnTo>
                  <a:pt x="5482654" y="4937001"/>
                </a:lnTo>
                <a:lnTo>
                  <a:pt x="5370140" y="4937001"/>
                </a:lnTo>
                <a:lnTo>
                  <a:pt x="5370140" y="4795912"/>
                </a:lnTo>
                <a:cubicBezTo>
                  <a:pt x="5370140" y="4752653"/>
                  <a:pt x="5389785" y="4731023"/>
                  <a:pt x="5429076" y="4731023"/>
                </a:cubicBezTo>
                <a:close/>
                <a:moveTo>
                  <a:pt x="2371551" y="4731023"/>
                </a:moveTo>
                <a:cubicBezTo>
                  <a:pt x="2407270" y="4731023"/>
                  <a:pt x="2425129" y="4752653"/>
                  <a:pt x="2425129" y="4795912"/>
                </a:cubicBezTo>
                <a:lnTo>
                  <a:pt x="2425129" y="4937001"/>
                </a:lnTo>
                <a:lnTo>
                  <a:pt x="2312615" y="4937001"/>
                </a:lnTo>
                <a:lnTo>
                  <a:pt x="2312615" y="4795912"/>
                </a:lnTo>
                <a:cubicBezTo>
                  <a:pt x="2312615" y="4752653"/>
                  <a:pt x="2332260" y="4731023"/>
                  <a:pt x="2371551" y="4731023"/>
                </a:cubicBezTo>
                <a:close/>
                <a:moveTo>
                  <a:pt x="3625875" y="4729832"/>
                </a:moveTo>
                <a:cubicBezTo>
                  <a:pt x="3646909" y="4729832"/>
                  <a:pt x="3661395" y="4735289"/>
                  <a:pt x="3669332" y="4746203"/>
                </a:cubicBezTo>
                <a:cubicBezTo>
                  <a:pt x="3677270" y="4757117"/>
                  <a:pt x="3681238" y="4776862"/>
                  <a:pt x="3681238" y="4805437"/>
                </a:cubicBezTo>
                <a:lnTo>
                  <a:pt x="3681238" y="5127501"/>
                </a:lnTo>
                <a:cubicBezTo>
                  <a:pt x="3681238" y="5154885"/>
                  <a:pt x="3676773" y="5174332"/>
                  <a:pt x="3667843" y="5185842"/>
                </a:cubicBezTo>
                <a:cubicBezTo>
                  <a:pt x="3658914" y="5197351"/>
                  <a:pt x="3643337" y="5203106"/>
                  <a:pt x="3621112" y="5203106"/>
                </a:cubicBezTo>
                <a:cubicBezTo>
                  <a:pt x="3602458" y="5203106"/>
                  <a:pt x="3589263" y="5197450"/>
                  <a:pt x="3581524" y="5186139"/>
                </a:cubicBezTo>
                <a:cubicBezTo>
                  <a:pt x="3573785" y="5174828"/>
                  <a:pt x="3569915" y="5155282"/>
                  <a:pt x="3569915" y="5127501"/>
                </a:cubicBezTo>
                <a:lnTo>
                  <a:pt x="3569915" y="4810199"/>
                </a:lnTo>
                <a:cubicBezTo>
                  <a:pt x="3569915" y="4780831"/>
                  <a:pt x="3574082" y="4760094"/>
                  <a:pt x="3582417" y="4747989"/>
                </a:cubicBezTo>
                <a:cubicBezTo>
                  <a:pt x="3590751" y="4735885"/>
                  <a:pt x="3605237" y="4729832"/>
                  <a:pt x="3625875" y="4729832"/>
                </a:cubicBezTo>
                <a:close/>
                <a:moveTo>
                  <a:pt x="4430736" y="4716735"/>
                </a:moveTo>
                <a:lnTo>
                  <a:pt x="4430736" y="4740548"/>
                </a:lnTo>
                <a:lnTo>
                  <a:pt x="4468836" y="4740548"/>
                </a:lnTo>
                <a:lnTo>
                  <a:pt x="4671243" y="5211440"/>
                </a:lnTo>
                <a:lnTo>
                  <a:pt x="4819476" y="5211440"/>
                </a:lnTo>
                <a:lnTo>
                  <a:pt x="4946873" y="4885804"/>
                </a:lnTo>
                <a:cubicBezTo>
                  <a:pt x="4962351" y="4846911"/>
                  <a:pt x="4975745" y="4818633"/>
                  <a:pt x="4987056" y="4800972"/>
                </a:cubicBezTo>
                <a:cubicBezTo>
                  <a:pt x="4998367" y="4783311"/>
                  <a:pt x="5007099" y="4771603"/>
                  <a:pt x="5013250" y="4765849"/>
                </a:cubicBezTo>
                <a:cubicBezTo>
                  <a:pt x="5019402" y="4760094"/>
                  <a:pt x="5026248" y="4755332"/>
                  <a:pt x="5033788" y="4751561"/>
                </a:cubicBezTo>
                <a:cubicBezTo>
                  <a:pt x="5041329" y="4747791"/>
                  <a:pt x="5051251" y="4744120"/>
                  <a:pt x="5063554" y="4740548"/>
                </a:cubicBezTo>
                <a:lnTo>
                  <a:pt x="5063554" y="4716735"/>
                </a:lnTo>
                <a:lnTo>
                  <a:pt x="4854004" y="4716735"/>
                </a:lnTo>
                <a:lnTo>
                  <a:pt x="4854004" y="4740548"/>
                </a:lnTo>
                <a:cubicBezTo>
                  <a:pt x="4906788" y="4742929"/>
                  <a:pt x="4933181" y="4767337"/>
                  <a:pt x="4933181" y="4813771"/>
                </a:cubicBezTo>
                <a:cubicBezTo>
                  <a:pt x="4933181" y="4823296"/>
                  <a:pt x="4932188" y="4833119"/>
                  <a:pt x="4930204" y="4843239"/>
                </a:cubicBezTo>
                <a:cubicBezTo>
                  <a:pt x="4928219" y="4853360"/>
                  <a:pt x="4908376" y="4908624"/>
                  <a:pt x="4870673" y="5009034"/>
                </a:cubicBezTo>
                <a:lnTo>
                  <a:pt x="4755182" y="4740548"/>
                </a:lnTo>
                <a:lnTo>
                  <a:pt x="4819476" y="4740548"/>
                </a:lnTo>
                <a:lnTo>
                  <a:pt x="4819476" y="4716735"/>
                </a:lnTo>
                <a:close/>
                <a:moveTo>
                  <a:pt x="2649562" y="4716735"/>
                </a:moveTo>
                <a:lnTo>
                  <a:pt x="2649562" y="4740548"/>
                </a:lnTo>
                <a:lnTo>
                  <a:pt x="2687662" y="4740548"/>
                </a:lnTo>
                <a:lnTo>
                  <a:pt x="2890068" y="5211440"/>
                </a:lnTo>
                <a:lnTo>
                  <a:pt x="3038301" y="5211440"/>
                </a:lnTo>
                <a:lnTo>
                  <a:pt x="3165698" y="4885804"/>
                </a:lnTo>
                <a:cubicBezTo>
                  <a:pt x="3181176" y="4846911"/>
                  <a:pt x="3194570" y="4818633"/>
                  <a:pt x="3205881" y="4800972"/>
                </a:cubicBezTo>
                <a:cubicBezTo>
                  <a:pt x="3217192" y="4783311"/>
                  <a:pt x="3225923" y="4771603"/>
                  <a:pt x="3232075" y="4765849"/>
                </a:cubicBezTo>
                <a:cubicBezTo>
                  <a:pt x="3238227" y="4760094"/>
                  <a:pt x="3245073" y="4755332"/>
                  <a:pt x="3252613" y="4751561"/>
                </a:cubicBezTo>
                <a:cubicBezTo>
                  <a:pt x="3260154" y="4747791"/>
                  <a:pt x="3270076" y="4744120"/>
                  <a:pt x="3282379" y="4740548"/>
                </a:cubicBezTo>
                <a:lnTo>
                  <a:pt x="3282379" y="4716735"/>
                </a:lnTo>
                <a:lnTo>
                  <a:pt x="3072829" y="4716735"/>
                </a:lnTo>
                <a:lnTo>
                  <a:pt x="3072829" y="4740548"/>
                </a:lnTo>
                <a:cubicBezTo>
                  <a:pt x="3125613" y="4742929"/>
                  <a:pt x="3152006" y="4767337"/>
                  <a:pt x="3152006" y="4813771"/>
                </a:cubicBezTo>
                <a:cubicBezTo>
                  <a:pt x="3152006" y="4823296"/>
                  <a:pt x="3151013" y="4833119"/>
                  <a:pt x="3149029" y="4843239"/>
                </a:cubicBezTo>
                <a:cubicBezTo>
                  <a:pt x="3147045" y="4853360"/>
                  <a:pt x="3127201" y="4908624"/>
                  <a:pt x="3089498" y="5009034"/>
                </a:cubicBezTo>
                <a:lnTo>
                  <a:pt x="2974007" y="4740548"/>
                </a:lnTo>
                <a:lnTo>
                  <a:pt x="3038301" y="4740548"/>
                </a:lnTo>
                <a:lnTo>
                  <a:pt x="3038301" y="4716735"/>
                </a:lnTo>
                <a:close/>
                <a:moveTo>
                  <a:pt x="10749383" y="4707806"/>
                </a:moveTo>
                <a:cubicBezTo>
                  <a:pt x="10657307" y="4707806"/>
                  <a:pt x="10580612" y="4733503"/>
                  <a:pt x="10519295" y="4784899"/>
                </a:cubicBezTo>
                <a:cubicBezTo>
                  <a:pt x="10457978" y="4836294"/>
                  <a:pt x="10427319" y="4900092"/>
                  <a:pt x="10427319" y="4976292"/>
                </a:cubicBezTo>
                <a:cubicBezTo>
                  <a:pt x="10427319" y="5047332"/>
                  <a:pt x="10457382" y="5106963"/>
                  <a:pt x="10517509" y="5155183"/>
                </a:cubicBezTo>
                <a:cubicBezTo>
                  <a:pt x="10577635" y="5203403"/>
                  <a:pt x="10652744" y="5227513"/>
                  <a:pt x="10742835" y="5227513"/>
                </a:cubicBezTo>
                <a:cubicBezTo>
                  <a:pt x="10851578" y="5227513"/>
                  <a:pt x="10944249" y="5177110"/>
                  <a:pt x="11020846" y="5076304"/>
                </a:cubicBezTo>
                <a:lnTo>
                  <a:pt x="11001796" y="5055468"/>
                </a:lnTo>
                <a:cubicBezTo>
                  <a:pt x="10971634" y="5096346"/>
                  <a:pt x="10937005" y="5128692"/>
                  <a:pt x="10897914" y="5152504"/>
                </a:cubicBezTo>
                <a:cubicBezTo>
                  <a:pt x="10858822" y="5176317"/>
                  <a:pt x="10821416" y="5188223"/>
                  <a:pt x="10785697" y="5188223"/>
                </a:cubicBezTo>
                <a:cubicBezTo>
                  <a:pt x="10768632" y="5188223"/>
                  <a:pt x="10754344" y="5183659"/>
                  <a:pt x="10742835" y="5174531"/>
                </a:cubicBezTo>
                <a:cubicBezTo>
                  <a:pt x="10731325" y="5165403"/>
                  <a:pt x="10723586" y="5153695"/>
                  <a:pt x="10719617" y="5139407"/>
                </a:cubicBezTo>
                <a:cubicBezTo>
                  <a:pt x="10715649" y="5125120"/>
                  <a:pt x="10713664" y="5101109"/>
                  <a:pt x="10713664" y="5067374"/>
                </a:cubicBezTo>
                <a:lnTo>
                  <a:pt x="10713664" y="4961409"/>
                </a:lnTo>
                <a:lnTo>
                  <a:pt x="11030966" y="4961409"/>
                </a:lnTo>
                <a:cubicBezTo>
                  <a:pt x="11019456" y="4883225"/>
                  <a:pt x="10987607" y="4821411"/>
                  <a:pt x="10935418" y="4775969"/>
                </a:cubicBezTo>
                <a:cubicBezTo>
                  <a:pt x="10883230" y="4730527"/>
                  <a:pt x="10821217" y="4707806"/>
                  <a:pt x="10749383" y="4707806"/>
                </a:cubicBezTo>
                <a:close/>
                <a:moveTo>
                  <a:pt x="10174311" y="4707806"/>
                </a:moveTo>
                <a:cubicBezTo>
                  <a:pt x="10079061" y="4707806"/>
                  <a:pt x="10000579" y="4732908"/>
                  <a:pt x="9938865" y="4783113"/>
                </a:cubicBezTo>
                <a:cubicBezTo>
                  <a:pt x="9877151" y="4833317"/>
                  <a:pt x="9846294" y="4896917"/>
                  <a:pt x="9846294" y="4973910"/>
                </a:cubicBezTo>
                <a:cubicBezTo>
                  <a:pt x="9846294" y="5050110"/>
                  <a:pt x="9874174" y="5111428"/>
                  <a:pt x="9929935" y="5157862"/>
                </a:cubicBezTo>
                <a:cubicBezTo>
                  <a:pt x="9985697" y="5204296"/>
                  <a:pt x="10060209" y="5227513"/>
                  <a:pt x="10153475" y="5227513"/>
                </a:cubicBezTo>
                <a:cubicBezTo>
                  <a:pt x="10207053" y="5227513"/>
                  <a:pt x="10252397" y="5218286"/>
                  <a:pt x="10289504" y="5199831"/>
                </a:cubicBezTo>
                <a:cubicBezTo>
                  <a:pt x="10326612" y="5181377"/>
                  <a:pt x="10359652" y="5151512"/>
                  <a:pt x="10388624" y="5110237"/>
                </a:cubicBezTo>
                <a:lnTo>
                  <a:pt x="10367192" y="5096545"/>
                </a:lnTo>
                <a:cubicBezTo>
                  <a:pt x="10344968" y="5127104"/>
                  <a:pt x="10319468" y="5150818"/>
                  <a:pt x="10290695" y="5167685"/>
                </a:cubicBezTo>
                <a:cubicBezTo>
                  <a:pt x="10261922" y="5184552"/>
                  <a:pt x="10233644" y="5192985"/>
                  <a:pt x="10205863" y="5192985"/>
                </a:cubicBezTo>
                <a:cubicBezTo>
                  <a:pt x="10176891" y="5192985"/>
                  <a:pt x="10157642" y="5186239"/>
                  <a:pt x="10148117" y="5172745"/>
                </a:cubicBezTo>
                <a:cubicBezTo>
                  <a:pt x="10138592" y="5159251"/>
                  <a:pt x="10133830" y="5133851"/>
                  <a:pt x="10133830" y="5096545"/>
                </a:cubicBezTo>
                <a:lnTo>
                  <a:pt x="10133830" y="4805437"/>
                </a:lnTo>
                <a:cubicBezTo>
                  <a:pt x="10133830" y="4778053"/>
                  <a:pt x="10138493" y="4759201"/>
                  <a:pt x="10147820" y="4748882"/>
                </a:cubicBezTo>
                <a:cubicBezTo>
                  <a:pt x="10157147" y="4738564"/>
                  <a:pt x="10174509" y="4733404"/>
                  <a:pt x="10199910" y="4733404"/>
                </a:cubicBezTo>
                <a:cubicBezTo>
                  <a:pt x="10246741" y="4733404"/>
                  <a:pt x="10280475" y="4741937"/>
                  <a:pt x="10301113" y="4759003"/>
                </a:cubicBezTo>
                <a:lnTo>
                  <a:pt x="10298732" y="4761384"/>
                </a:lnTo>
                <a:cubicBezTo>
                  <a:pt x="10290000" y="4759003"/>
                  <a:pt x="10279880" y="4757812"/>
                  <a:pt x="10268371" y="4757812"/>
                </a:cubicBezTo>
                <a:cubicBezTo>
                  <a:pt x="10245352" y="4757812"/>
                  <a:pt x="10225706" y="4766940"/>
                  <a:pt x="10209435" y="4785196"/>
                </a:cubicBezTo>
                <a:cubicBezTo>
                  <a:pt x="10193163" y="4803453"/>
                  <a:pt x="10185027" y="4825678"/>
                  <a:pt x="10185027" y="4851871"/>
                </a:cubicBezTo>
                <a:cubicBezTo>
                  <a:pt x="10185027" y="4878462"/>
                  <a:pt x="10194354" y="4900290"/>
                  <a:pt x="10213007" y="4917356"/>
                </a:cubicBezTo>
                <a:cubicBezTo>
                  <a:pt x="10231659" y="4934421"/>
                  <a:pt x="10255274" y="4942954"/>
                  <a:pt x="10283849" y="4942954"/>
                </a:cubicBezTo>
                <a:cubicBezTo>
                  <a:pt x="10312424" y="4942954"/>
                  <a:pt x="10335641" y="4934124"/>
                  <a:pt x="10353500" y="4916463"/>
                </a:cubicBezTo>
                <a:cubicBezTo>
                  <a:pt x="10371360" y="4898802"/>
                  <a:pt x="10380289" y="4876081"/>
                  <a:pt x="10380289" y="4848299"/>
                </a:cubicBezTo>
                <a:cubicBezTo>
                  <a:pt x="10380289" y="4804643"/>
                  <a:pt x="10362132" y="4770313"/>
                  <a:pt x="10325818" y="4745310"/>
                </a:cubicBezTo>
                <a:cubicBezTo>
                  <a:pt x="10289504" y="4720307"/>
                  <a:pt x="10239002" y="4707806"/>
                  <a:pt x="10174311" y="4707806"/>
                </a:cubicBezTo>
                <a:close/>
                <a:moveTo>
                  <a:pt x="8596733" y="4707806"/>
                </a:moveTo>
                <a:cubicBezTo>
                  <a:pt x="8527280" y="4707806"/>
                  <a:pt x="8473603" y="4718422"/>
                  <a:pt x="8435701" y="4739655"/>
                </a:cubicBezTo>
                <a:cubicBezTo>
                  <a:pt x="8397800" y="4760888"/>
                  <a:pt x="8378849" y="4790951"/>
                  <a:pt x="8378849" y="4829845"/>
                </a:cubicBezTo>
                <a:cubicBezTo>
                  <a:pt x="8378849" y="4858420"/>
                  <a:pt x="8388275" y="4881637"/>
                  <a:pt x="8407126" y="4899496"/>
                </a:cubicBezTo>
                <a:cubicBezTo>
                  <a:pt x="8425978" y="4917356"/>
                  <a:pt x="8450684" y="4926285"/>
                  <a:pt x="8481242" y="4926285"/>
                </a:cubicBezTo>
                <a:cubicBezTo>
                  <a:pt x="8510214" y="4926285"/>
                  <a:pt x="8533432" y="4917554"/>
                  <a:pt x="8550894" y="4900092"/>
                </a:cubicBezTo>
                <a:cubicBezTo>
                  <a:pt x="8568356" y="4882629"/>
                  <a:pt x="8577088" y="4859214"/>
                  <a:pt x="8577088" y="4829845"/>
                </a:cubicBezTo>
                <a:cubicBezTo>
                  <a:pt x="8577088" y="4785792"/>
                  <a:pt x="8555656" y="4757415"/>
                  <a:pt x="8512794" y="4744715"/>
                </a:cubicBezTo>
                <a:cubicBezTo>
                  <a:pt x="8525098" y="4738762"/>
                  <a:pt x="8543750" y="4735785"/>
                  <a:pt x="8568754" y="4735785"/>
                </a:cubicBezTo>
                <a:cubicBezTo>
                  <a:pt x="8588597" y="4735785"/>
                  <a:pt x="8606655" y="4738762"/>
                  <a:pt x="8622927" y="4744715"/>
                </a:cubicBezTo>
                <a:cubicBezTo>
                  <a:pt x="8639198" y="4750668"/>
                  <a:pt x="8651304" y="4759499"/>
                  <a:pt x="8659241" y="4771206"/>
                </a:cubicBezTo>
                <a:cubicBezTo>
                  <a:pt x="8667178" y="4782914"/>
                  <a:pt x="8671147" y="4804842"/>
                  <a:pt x="8671147" y="4836988"/>
                </a:cubicBezTo>
                <a:lnTo>
                  <a:pt x="8671147" y="4955456"/>
                </a:lnTo>
                <a:cubicBezTo>
                  <a:pt x="8631460" y="4942359"/>
                  <a:pt x="8585224" y="4935810"/>
                  <a:pt x="8532440" y="4935810"/>
                </a:cubicBezTo>
                <a:cubicBezTo>
                  <a:pt x="8463780" y="4935810"/>
                  <a:pt x="8409805" y="4949007"/>
                  <a:pt x="8370515" y="4975399"/>
                </a:cubicBezTo>
                <a:cubicBezTo>
                  <a:pt x="8331224" y="5001791"/>
                  <a:pt x="8311579" y="5038204"/>
                  <a:pt x="8311579" y="5084638"/>
                </a:cubicBezTo>
                <a:cubicBezTo>
                  <a:pt x="8311579" y="5125517"/>
                  <a:pt x="8330331" y="5159549"/>
                  <a:pt x="8367836" y="5186735"/>
                </a:cubicBezTo>
                <a:cubicBezTo>
                  <a:pt x="8405340" y="5213921"/>
                  <a:pt x="8452866" y="5227513"/>
                  <a:pt x="8510413" y="5227513"/>
                </a:cubicBezTo>
                <a:cubicBezTo>
                  <a:pt x="8565975" y="5227513"/>
                  <a:pt x="8621538" y="5210051"/>
                  <a:pt x="8677100" y="5175126"/>
                </a:cubicBezTo>
                <a:cubicBezTo>
                  <a:pt x="8712819" y="5210051"/>
                  <a:pt x="8756872" y="5227513"/>
                  <a:pt x="8809260" y="5227513"/>
                </a:cubicBezTo>
                <a:cubicBezTo>
                  <a:pt x="8905303" y="5227513"/>
                  <a:pt x="8971383" y="5190406"/>
                  <a:pt x="9007498" y="5116190"/>
                </a:cubicBezTo>
                <a:lnTo>
                  <a:pt x="8986068" y="5105474"/>
                </a:lnTo>
                <a:cubicBezTo>
                  <a:pt x="8969796" y="5132859"/>
                  <a:pt x="8957890" y="5146551"/>
                  <a:pt x="8950348" y="5146551"/>
                </a:cubicBezTo>
                <a:cubicBezTo>
                  <a:pt x="8945984" y="5146551"/>
                  <a:pt x="8943304" y="5144567"/>
                  <a:pt x="8942312" y="5140598"/>
                </a:cubicBezTo>
                <a:cubicBezTo>
                  <a:pt x="8941320" y="5136629"/>
                  <a:pt x="8940824" y="5128493"/>
                  <a:pt x="8940824" y="5116190"/>
                </a:cubicBezTo>
                <a:lnTo>
                  <a:pt x="8940824" y="4891757"/>
                </a:lnTo>
                <a:cubicBezTo>
                  <a:pt x="8940824" y="4855642"/>
                  <a:pt x="8936656" y="4828952"/>
                  <a:pt x="8928322" y="4811688"/>
                </a:cubicBezTo>
                <a:cubicBezTo>
                  <a:pt x="8919988" y="4794424"/>
                  <a:pt x="8904708" y="4777953"/>
                  <a:pt x="8882483" y="4762277"/>
                </a:cubicBezTo>
                <a:cubicBezTo>
                  <a:pt x="8860258" y="4746600"/>
                  <a:pt x="8825532" y="4733603"/>
                  <a:pt x="8778304" y="4723284"/>
                </a:cubicBezTo>
                <a:cubicBezTo>
                  <a:pt x="8731076" y="4712965"/>
                  <a:pt x="8670552" y="4707806"/>
                  <a:pt x="8596733" y="4707806"/>
                </a:cubicBezTo>
                <a:close/>
                <a:moveTo>
                  <a:pt x="7434683" y="4707806"/>
                </a:moveTo>
                <a:cubicBezTo>
                  <a:pt x="7365230" y="4707806"/>
                  <a:pt x="7311553" y="4718422"/>
                  <a:pt x="7273651" y="4739655"/>
                </a:cubicBezTo>
                <a:cubicBezTo>
                  <a:pt x="7235750" y="4760888"/>
                  <a:pt x="7216799" y="4790951"/>
                  <a:pt x="7216799" y="4829845"/>
                </a:cubicBezTo>
                <a:cubicBezTo>
                  <a:pt x="7216799" y="4858420"/>
                  <a:pt x="7226225" y="4881637"/>
                  <a:pt x="7245076" y="4899496"/>
                </a:cubicBezTo>
                <a:cubicBezTo>
                  <a:pt x="7263928" y="4917356"/>
                  <a:pt x="7288634" y="4926285"/>
                  <a:pt x="7319193" y="4926285"/>
                </a:cubicBezTo>
                <a:cubicBezTo>
                  <a:pt x="7348165" y="4926285"/>
                  <a:pt x="7371382" y="4917554"/>
                  <a:pt x="7388844" y="4900092"/>
                </a:cubicBezTo>
                <a:cubicBezTo>
                  <a:pt x="7406307" y="4882629"/>
                  <a:pt x="7415038" y="4859214"/>
                  <a:pt x="7415038" y="4829845"/>
                </a:cubicBezTo>
                <a:cubicBezTo>
                  <a:pt x="7415038" y="4785792"/>
                  <a:pt x="7393607" y="4757415"/>
                  <a:pt x="7350744" y="4744715"/>
                </a:cubicBezTo>
                <a:cubicBezTo>
                  <a:pt x="7363048" y="4738762"/>
                  <a:pt x="7381701" y="4735785"/>
                  <a:pt x="7406704" y="4735785"/>
                </a:cubicBezTo>
                <a:cubicBezTo>
                  <a:pt x="7426547" y="4735785"/>
                  <a:pt x="7444605" y="4738762"/>
                  <a:pt x="7460877" y="4744715"/>
                </a:cubicBezTo>
                <a:cubicBezTo>
                  <a:pt x="7477149" y="4750668"/>
                  <a:pt x="7489254" y="4759499"/>
                  <a:pt x="7497191" y="4771206"/>
                </a:cubicBezTo>
                <a:cubicBezTo>
                  <a:pt x="7505128" y="4782914"/>
                  <a:pt x="7509097" y="4804842"/>
                  <a:pt x="7509097" y="4836988"/>
                </a:cubicBezTo>
                <a:lnTo>
                  <a:pt x="7509097" y="4955456"/>
                </a:lnTo>
                <a:cubicBezTo>
                  <a:pt x="7469410" y="4942359"/>
                  <a:pt x="7423174" y="4935810"/>
                  <a:pt x="7370390" y="4935810"/>
                </a:cubicBezTo>
                <a:cubicBezTo>
                  <a:pt x="7301730" y="4935810"/>
                  <a:pt x="7247755" y="4949007"/>
                  <a:pt x="7208465" y="4975399"/>
                </a:cubicBezTo>
                <a:cubicBezTo>
                  <a:pt x="7169174" y="5001791"/>
                  <a:pt x="7149529" y="5038204"/>
                  <a:pt x="7149529" y="5084638"/>
                </a:cubicBezTo>
                <a:cubicBezTo>
                  <a:pt x="7149529" y="5125517"/>
                  <a:pt x="7168281" y="5159549"/>
                  <a:pt x="7205786" y="5186735"/>
                </a:cubicBezTo>
                <a:cubicBezTo>
                  <a:pt x="7243290" y="5213921"/>
                  <a:pt x="7290816" y="5227513"/>
                  <a:pt x="7348363" y="5227513"/>
                </a:cubicBezTo>
                <a:cubicBezTo>
                  <a:pt x="7403925" y="5227513"/>
                  <a:pt x="7459488" y="5210051"/>
                  <a:pt x="7515051" y="5175126"/>
                </a:cubicBezTo>
                <a:cubicBezTo>
                  <a:pt x="7550769" y="5210051"/>
                  <a:pt x="7594822" y="5227513"/>
                  <a:pt x="7647210" y="5227513"/>
                </a:cubicBezTo>
                <a:cubicBezTo>
                  <a:pt x="7743253" y="5227513"/>
                  <a:pt x="7809333" y="5190406"/>
                  <a:pt x="7845449" y="5116190"/>
                </a:cubicBezTo>
                <a:lnTo>
                  <a:pt x="7824018" y="5105474"/>
                </a:lnTo>
                <a:cubicBezTo>
                  <a:pt x="7807746" y="5132859"/>
                  <a:pt x="7795840" y="5146551"/>
                  <a:pt x="7788299" y="5146551"/>
                </a:cubicBezTo>
                <a:cubicBezTo>
                  <a:pt x="7783934" y="5146551"/>
                  <a:pt x="7781255" y="5144567"/>
                  <a:pt x="7780262" y="5140598"/>
                </a:cubicBezTo>
                <a:cubicBezTo>
                  <a:pt x="7779270" y="5136629"/>
                  <a:pt x="7778774" y="5128493"/>
                  <a:pt x="7778774" y="5116190"/>
                </a:cubicBezTo>
                <a:lnTo>
                  <a:pt x="7778774" y="4891757"/>
                </a:lnTo>
                <a:cubicBezTo>
                  <a:pt x="7778774" y="4855642"/>
                  <a:pt x="7774607" y="4828952"/>
                  <a:pt x="7766272" y="4811688"/>
                </a:cubicBezTo>
                <a:cubicBezTo>
                  <a:pt x="7757938" y="4794424"/>
                  <a:pt x="7742658" y="4777953"/>
                  <a:pt x="7720433" y="4762277"/>
                </a:cubicBezTo>
                <a:cubicBezTo>
                  <a:pt x="7698209" y="4746600"/>
                  <a:pt x="7663482" y="4733603"/>
                  <a:pt x="7616254" y="4723284"/>
                </a:cubicBezTo>
                <a:cubicBezTo>
                  <a:pt x="7569026" y="4712965"/>
                  <a:pt x="7508502" y="4707806"/>
                  <a:pt x="7434683" y="4707806"/>
                </a:cubicBezTo>
                <a:close/>
                <a:moveTo>
                  <a:pt x="5405859" y="4707806"/>
                </a:moveTo>
                <a:cubicBezTo>
                  <a:pt x="5313784" y="4707806"/>
                  <a:pt x="5237087" y="4733503"/>
                  <a:pt x="5175770" y="4784899"/>
                </a:cubicBezTo>
                <a:cubicBezTo>
                  <a:pt x="5114454" y="4836294"/>
                  <a:pt x="5083795" y="4900092"/>
                  <a:pt x="5083795" y="4976292"/>
                </a:cubicBezTo>
                <a:cubicBezTo>
                  <a:pt x="5083795" y="5047332"/>
                  <a:pt x="5113858" y="5106963"/>
                  <a:pt x="5173984" y="5155183"/>
                </a:cubicBezTo>
                <a:cubicBezTo>
                  <a:pt x="5234111" y="5203403"/>
                  <a:pt x="5309219" y="5227513"/>
                  <a:pt x="5399310" y="5227513"/>
                </a:cubicBezTo>
                <a:cubicBezTo>
                  <a:pt x="5508054" y="5227513"/>
                  <a:pt x="5600724" y="5177110"/>
                  <a:pt x="5677321" y="5076304"/>
                </a:cubicBezTo>
                <a:lnTo>
                  <a:pt x="5658271" y="5055468"/>
                </a:lnTo>
                <a:cubicBezTo>
                  <a:pt x="5628109" y="5096346"/>
                  <a:pt x="5593481" y="5128692"/>
                  <a:pt x="5554389" y="5152504"/>
                </a:cubicBezTo>
                <a:cubicBezTo>
                  <a:pt x="5515298" y="5176317"/>
                  <a:pt x="5477891" y="5188223"/>
                  <a:pt x="5442172" y="5188223"/>
                </a:cubicBezTo>
                <a:cubicBezTo>
                  <a:pt x="5425107" y="5188223"/>
                  <a:pt x="5410820" y="5183659"/>
                  <a:pt x="5399310" y="5174531"/>
                </a:cubicBezTo>
                <a:cubicBezTo>
                  <a:pt x="5387801" y="5165403"/>
                  <a:pt x="5380062" y="5153695"/>
                  <a:pt x="5376093" y="5139407"/>
                </a:cubicBezTo>
                <a:cubicBezTo>
                  <a:pt x="5372124" y="5125120"/>
                  <a:pt x="5370140" y="5101109"/>
                  <a:pt x="5370140" y="5067374"/>
                </a:cubicBezTo>
                <a:lnTo>
                  <a:pt x="5370140" y="4961409"/>
                </a:lnTo>
                <a:lnTo>
                  <a:pt x="5687441" y="4961409"/>
                </a:lnTo>
                <a:cubicBezTo>
                  <a:pt x="5675932" y="4883225"/>
                  <a:pt x="5644083" y="4821411"/>
                  <a:pt x="5591894" y="4775969"/>
                </a:cubicBezTo>
                <a:cubicBezTo>
                  <a:pt x="5539705" y="4730527"/>
                  <a:pt x="5477693" y="4707806"/>
                  <a:pt x="5405859" y="4707806"/>
                </a:cubicBezTo>
                <a:close/>
                <a:moveTo>
                  <a:pt x="3625875" y="4707806"/>
                </a:moveTo>
                <a:cubicBezTo>
                  <a:pt x="3522290" y="4707806"/>
                  <a:pt x="3439343" y="4732412"/>
                  <a:pt x="3377034" y="4781624"/>
                </a:cubicBezTo>
                <a:cubicBezTo>
                  <a:pt x="3314724" y="4830837"/>
                  <a:pt x="3283570" y="4895726"/>
                  <a:pt x="3283570" y="4976292"/>
                </a:cubicBezTo>
                <a:cubicBezTo>
                  <a:pt x="3283570" y="5051301"/>
                  <a:pt x="3314724" y="5111924"/>
                  <a:pt x="3377034" y="5158160"/>
                </a:cubicBezTo>
                <a:cubicBezTo>
                  <a:pt x="3439343" y="5204396"/>
                  <a:pt x="3521893" y="5227513"/>
                  <a:pt x="3624683" y="5227513"/>
                </a:cubicBezTo>
                <a:cubicBezTo>
                  <a:pt x="3729855" y="5227513"/>
                  <a:pt x="3813497" y="5205189"/>
                  <a:pt x="3875608" y="5160541"/>
                </a:cubicBezTo>
                <a:cubicBezTo>
                  <a:pt x="3937719" y="5115892"/>
                  <a:pt x="3968774" y="5056063"/>
                  <a:pt x="3968774" y="4981054"/>
                </a:cubicBezTo>
                <a:cubicBezTo>
                  <a:pt x="3968774" y="4898107"/>
                  <a:pt x="3937917" y="4831829"/>
                  <a:pt x="3876203" y="4782220"/>
                </a:cubicBezTo>
                <a:cubicBezTo>
                  <a:pt x="3814489" y="4732611"/>
                  <a:pt x="3731046" y="4707806"/>
                  <a:pt x="3625875" y="4707806"/>
                </a:cubicBezTo>
                <a:close/>
                <a:moveTo>
                  <a:pt x="2348334" y="4707806"/>
                </a:moveTo>
                <a:cubicBezTo>
                  <a:pt x="2256258" y="4707806"/>
                  <a:pt x="2179563" y="4733503"/>
                  <a:pt x="2118245" y="4784899"/>
                </a:cubicBezTo>
                <a:cubicBezTo>
                  <a:pt x="2056928" y="4836294"/>
                  <a:pt x="2026270" y="4900092"/>
                  <a:pt x="2026270" y="4976292"/>
                </a:cubicBezTo>
                <a:cubicBezTo>
                  <a:pt x="2026270" y="5047332"/>
                  <a:pt x="2056333" y="5106963"/>
                  <a:pt x="2116459" y="5155183"/>
                </a:cubicBezTo>
                <a:cubicBezTo>
                  <a:pt x="2176586" y="5203403"/>
                  <a:pt x="2251695" y="5227513"/>
                  <a:pt x="2341785" y="5227513"/>
                </a:cubicBezTo>
                <a:cubicBezTo>
                  <a:pt x="2450529" y="5227513"/>
                  <a:pt x="2543200" y="5177110"/>
                  <a:pt x="2619796" y="5076304"/>
                </a:cubicBezTo>
                <a:lnTo>
                  <a:pt x="2600746" y="5055468"/>
                </a:lnTo>
                <a:cubicBezTo>
                  <a:pt x="2570584" y="5096346"/>
                  <a:pt x="2535957" y="5128692"/>
                  <a:pt x="2496864" y="5152504"/>
                </a:cubicBezTo>
                <a:cubicBezTo>
                  <a:pt x="2457772" y="5176317"/>
                  <a:pt x="2420367" y="5188223"/>
                  <a:pt x="2384648" y="5188223"/>
                </a:cubicBezTo>
                <a:cubicBezTo>
                  <a:pt x="2367582" y="5188223"/>
                  <a:pt x="2353294" y="5183659"/>
                  <a:pt x="2341785" y="5174531"/>
                </a:cubicBezTo>
                <a:cubicBezTo>
                  <a:pt x="2330276" y="5165403"/>
                  <a:pt x="2322537" y="5153695"/>
                  <a:pt x="2318568" y="5139407"/>
                </a:cubicBezTo>
                <a:cubicBezTo>
                  <a:pt x="2314599" y="5125120"/>
                  <a:pt x="2312615" y="5101109"/>
                  <a:pt x="2312615" y="5067374"/>
                </a:cubicBezTo>
                <a:lnTo>
                  <a:pt x="2312615" y="4961409"/>
                </a:lnTo>
                <a:lnTo>
                  <a:pt x="2629917" y="4961409"/>
                </a:lnTo>
                <a:cubicBezTo>
                  <a:pt x="2618407" y="4883225"/>
                  <a:pt x="2586558" y="4821411"/>
                  <a:pt x="2534369" y="4775969"/>
                </a:cubicBezTo>
                <a:cubicBezTo>
                  <a:pt x="2482179" y="4730527"/>
                  <a:pt x="2420168" y="4707806"/>
                  <a:pt x="2348334" y="4707806"/>
                </a:cubicBezTo>
                <a:close/>
                <a:moveTo>
                  <a:pt x="9364686" y="4700662"/>
                </a:moveTo>
                <a:cubicBezTo>
                  <a:pt x="9322221" y="4711378"/>
                  <a:pt x="9282335" y="4716735"/>
                  <a:pt x="9245028" y="4716735"/>
                </a:cubicBezTo>
                <a:lnTo>
                  <a:pt x="9018214" y="4716735"/>
                </a:lnTo>
                <a:lnTo>
                  <a:pt x="9018214" y="4740548"/>
                </a:lnTo>
                <a:lnTo>
                  <a:pt x="9093819" y="4740548"/>
                </a:lnTo>
                <a:lnTo>
                  <a:pt x="9093819" y="5187032"/>
                </a:lnTo>
                <a:lnTo>
                  <a:pt x="9018214" y="5187032"/>
                </a:lnTo>
                <a:lnTo>
                  <a:pt x="9018214" y="5211440"/>
                </a:lnTo>
                <a:lnTo>
                  <a:pt x="9406358" y="5211440"/>
                </a:lnTo>
                <a:lnTo>
                  <a:pt x="9406358" y="5187032"/>
                </a:lnTo>
                <a:lnTo>
                  <a:pt x="9364686" y="5187032"/>
                </a:lnTo>
                <a:lnTo>
                  <a:pt x="9364686" y="4810199"/>
                </a:lnTo>
                <a:cubicBezTo>
                  <a:pt x="9390086" y="4787578"/>
                  <a:pt x="9412509" y="4776267"/>
                  <a:pt x="9431957" y="4776267"/>
                </a:cubicBezTo>
                <a:cubicBezTo>
                  <a:pt x="9456166" y="4776267"/>
                  <a:pt x="9468271" y="4796904"/>
                  <a:pt x="9468271" y="4838179"/>
                </a:cubicBezTo>
                <a:lnTo>
                  <a:pt x="9468271" y="5187032"/>
                </a:lnTo>
                <a:lnTo>
                  <a:pt x="9426599" y="5187032"/>
                </a:lnTo>
                <a:lnTo>
                  <a:pt x="9426599" y="5211440"/>
                </a:lnTo>
                <a:lnTo>
                  <a:pt x="9813552" y="5211440"/>
                </a:lnTo>
                <a:lnTo>
                  <a:pt x="9813552" y="5187032"/>
                </a:lnTo>
                <a:lnTo>
                  <a:pt x="9739138" y="5187032"/>
                </a:lnTo>
                <a:lnTo>
                  <a:pt x="9739138" y="4866159"/>
                </a:lnTo>
                <a:cubicBezTo>
                  <a:pt x="9739138" y="4807421"/>
                  <a:pt x="9721973" y="4766345"/>
                  <a:pt x="9687643" y="4742929"/>
                </a:cubicBezTo>
                <a:cubicBezTo>
                  <a:pt x="9653313" y="4719514"/>
                  <a:pt x="9612733" y="4707806"/>
                  <a:pt x="9565902" y="4707806"/>
                </a:cubicBezTo>
                <a:cubicBezTo>
                  <a:pt x="9498433" y="4707806"/>
                  <a:pt x="9431361" y="4732213"/>
                  <a:pt x="9364686" y="4781029"/>
                </a:cubicBezTo>
                <a:close/>
                <a:moveTo>
                  <a:pt x="6575647" y="4441106"/>
                </a:moveTo>
                <a:lnTo>
                  <a:pt x="6626844" y="4441106"/>
                </a:lnTo>
                <a:cubicBezTo>
                  <a:pt x="6658594" y="4441106"/>
                  <a:pt x="6679529" y="4447853"/>
                  <a:pt x="6689650" y="4461346"/>
                </a:cubicBezTo>
                <a:cubicBezTo>
                  <a:pt x="6699770" y="4474840"/>
                  <a:pt x="6704830" y="4503415"/>
                  <a:pt x="6704830" y="4547071"/>
                </a:cubicBezTo>
                <a:lnTo>
                  <a:pt x="6704830" y="4712568"/>
                </a:lnTo>
                <a:cubicBezTo>
                  <a:pt x="6704830" y="4744715"/>
                  <a:pt x="6699671" y="4766642"/>
                  <a:pt x="6689352" y="4778350"/>
                </a:cubicBezTo>
                <a:cubicBezTo>
                  <a:pt x="6679034" y="4790058"/>
                  <a:pt x="6658991" y="4795912"/>
                  <a:pt x="6629226" y="4795912"/>
                </a:cubicBezTo>
                <a:lnTo>
                  <a:pt x="6575647" y="4795912"/>
                </a:lnTo>
                <a:close/>
                <a:moveTo>
                  <a:pt x="1422623" y="4441106"/>
                </a:moveTo>
                <a:lnTo>
                  <a:pt x="1462509" y="4441106"/>
                </a:lnTo>
                <a:cubicBezTo>
                  <a:pt x="1498227" y="4441106"/>
                  <a:pt x="1521841" y="4446463"/>
                  <a:pt x="1533351" y="4457179"/>
                </a:cubicBezTo>
                <a:cubicBezTo>
                  <a:pt x="1544860" y="4467895"/>
                  <a:pt x="1550615" y="4490120"/>
                  <a:pt x="1550615" y="4523854"/>
                </a:cubicBezTo>
                <a:lnTo>
                  <a:pt x="1550615" y="4692328"/>
                </a:lnTo>
                <a:cubicBezTo>
                  <a:pt x="1550615" y="4723681"/>
                  <a:pt x="1543173" y="4745707"/>
                  <a:pt x="1528290" y="4758407"/>
                </a:cubicBezTo>
                <a:cubicBezTo>
                  <a:pt x="1513408" y="4771107"/>
                  <a:pt x="1485130" y="4777457"/>
                  <a:pt x="1443458" y="4777457"/>
                </a:cubicBezTo>
                <a:lnTo>
                  <a:pt x="1422623" y="4777457"/>
                </a:lnTo>
                <a:close/>
                <a:moveTo>
                  <a:pt x="6126782" y="4413126"/>
                </a:moveTo>
                <a:lnTo>
                  <a:pt x="6126782" y="4441106"/>
                </a:lnTo>
                <a:lnTo>
                  <a:pt x="6227985" y="4441106"/>
                </a:lnTo>
                <a:lnTo>
                  <a:pt x="6227985" y="5183460"/>
                </a:lnTo>
                <a:lnTo>
                  <a:pt x="6126782" y="5183460"/>
                </a:lnTo>
                <a:lnTo>
                  <a:pt x="6126782" y="5211440"/>
                </a:lnTo>
                <a:lnTo>
                  <a:pt x="6797699" y="5211440"/>
                </a:lnTo>
                <a:cubicBezTo>
                  <a:pt x="6892552" y="5211440"/>
                  <a:pt x="6961906" y="5193184"/>
                  <a:pt x="7005761" y="5156671"/>
                </a:cubicBezTo>
                <a:cubicBezTo>
                  <a:pt x="7049616" y="5120159"/>
                  <a:pt x="7071543" y="5069359"/>
                  <a:pt x="7071543" y="5004271"/>
                </a:cubicBezTo>
                <a:cubicBezTo>
                  <a:pt x="7071543" y="4951487"/>
                  <a:pt x="7057057" y="4907037"/>
                  <a:pt x="7028085" y="4870921"/>
                </a:cubicBezTo>
                <a:cubicBezTo>
                  <a:pt x="6999113" y="4834806"/>
                  <a:pt x="6957243" y="4810199"/>
                  <a:pt x="6902474" y="4797103"/>
                </a:cubicBezTo>
                <a:lnTo>
                  <a:pt x="6902474" y="4794721"/>
                </a:lnTo>
                <a:cubicBezTo>
                  <a:pt x="6998121" y="4774481"/>
                  <a:pt x="7045944" y="4713759"/>
                  <a:pt x="7045944" y="4612556"/>
                </a:cubicBezTo>
                <a:cubicBezTo>
                  <a:pt x="7045944" y="4573265"/>
                  <a:pt x="7036717" y="4536852"/>
                  <a:pt x="7018262" y="4503316"/>
                </a:cubicBezTo>
                <a:cubicBezTo>
                  <a:pt x="6999808" y="4469780"/>
                  <a:pt x="6974804" y="4446364"/>
                  <a:pt x="6943253" y="4433069"/>
                </a:cubicBezTo>
                <a:cubicBezTo>
                  <a:pt x="6911701" y="4419774"/>
                  <a:pt x="6865565" y="4413126"/>
                  <a:pt x="6804843" y="4413126"/>
                </a:cubicBezTo>
                <a:close/>
                <a:moveTo>
                  <a:pt x="980901" y="4413126"/>
                </a:moveTo>
                <a:lnTo>
                  <a:pt x="980901" y="4441106"/>
                </a:lnTo>
                <a:lnTo>
                  <a:pt x="1074960" y="4441106"/>
                </a:lnTo>
                <a:lnTo>
                  <a:pt x="1074960" y="5183460"/>
                </a:lnTo>
                <a:lnTo>
                  <a:pt x="980901" y="5183460"/>
                </a:lnTo>
                <a:lnTo>
                  <a:pt x="980901" y="5211440"/>
                </a:lnTo>
                <a:lnTo>
                  <a:pt x="1502990" y="5211440"/>
                </a:lnTo>
                <a:lnTo>
                  <a:pt x="1502990" y="5183460"/>
                </a:lnTo>
                <a:lnTo>
                  <a:pt x="1422623" y="5183460"/>
                </a:lnTo>
                <a:lnTo>
                  <a:pt x="1422623" y="4805437"/>
                </a:lnTo>
                <a:cubicBezTo>
                  <a:pt x="1432545" y="4804643"/>
                  <a:pt x="1447229" y="4804246"/>
                  <a:pt x="1466676" y="4804246"/>
                </a:cubicBezTo>
                <a:cubicBezTo>
                  <a:pt x="1498823" y="4804246"/>
                  <a:pt x="1520651" y="4809604"/>
                  <a:pt x="1532160" y="4820320"/>
                </a:cubicBezTo>
                <a:cubicBezTo>
                  <a:pt x="1543669" y="4831035"/>
                  <a:pt x="1549424" y="4851673"/>
                  <a:pt x="1549424" y="4882232"/>
                </a:cubicBezTo>
                <a:cubicBezTo>
                  <a:pt x="1549424" y="4988992"/>
                  <a:pt x="1553294" y="5057750"/>
                  <a:pt x="1561033" y="5088508"/>
                </a:cubicBezTo>
                <a:cubicBezTo>
                  <a:pt x="1568772" y="5119266"/>
                  <a:pt x="1581869" y="5145063"/>
                  <a:pt x="1600323" y="5165899"/>
                </a:cubicBezTo>
                <a:cubicBezTo>
                  <a:pt x="1618778" y="5186735"/>
                  <a:pt x="1642690" y="5202014"/>
                  <a:pt x="1672058" y="5211738"/>
                </a:cubicBezTo>
                <a:cubicBezTo>
                  <a:pt x="1701427" y="5221461"/>
                  <a:pt x="1737741" y="5226323"/>
                  <a:pt x="1781001" y="5226323"/>
                </a:cubicBezTo>
                <a:cubicBezTo>
                  <a:pt x="1881013" y="5226323"/>
                  <a:pt x="1939949" y="5176714"/>
                  <a:pt x="1957808" y="5077495"/>
                </a:cubicBezTo>
                <a:lnTo>
                  <a:pt x="1928638" y="5069756"/>
                </a:lnTo>
                <a:cubicBezTo>
                  <a:pt x="1925860" y="5082853"/>
                  <a:pt x="1921197" y="5093866"/>
                  <a:pt x="1914648" y="5102795"/>
                </a:cubicBezTo>
                <a:cubicBezTo>
                  <a:pt x="1908100" y="5111725"/>
                  <a:pt x="1902246" y="5116190"/>
                  <a:pt x="1897087" y="5116190"/>
                </a:cubicBezTo>
                <a:cubicBezTo>
                  <a:pt x="1887165" y="5116190"/>
                  <a:pt x="1882204" y="5104879"/>
                  <a:pt x="1882204" y="5082257"/>
                </a:cubicBezTo>
                <a:lnTo>
                  <a:pt x="1885776" y="4960218"/>
                </a:lnTo>
                <a:cubicBezTo>
                  <a:pt x="1885776" y="4916959"/>
                  <a:pt x="1877838" y="4883026"/>
                  <a:pt x="1861963" y="4858420"/>
                </a:cubicBezTo>
                <a:cubicBezTo>
                  <a:pt x="1846088" y="4833814"/>
                  <a:pt x="1810568" y="4811589"/>
                  <a:pt x="1755402" y="4791745"/>
                </a:cubicBezTo>
                <a:cubicBezTo>
                  <a:pt x="1799455" y="4777457"/>
                  <a:pt x="1833388" y="4753744"/>
                  <a:pt x="1857201" y="4720605"/>
                </a:cubicBezTo>
                <a:cubicBezTo>
                  <a:pt x="1881013" y="4687466"/>
                  <a:pt x="1892919" y="4647878"/>
                  <a:pt x="1892919" y="4601840"/>
                </a:cubicBezTo>
                <a:cubicBezTo>
                  <a:pt x="1892919" y="4551040"/>
                  <a:pt x="1877541" y="4506888"/>
                  <a:pt x="1846783" y="4469383"/>
                </a:cubicBezTo>
                <a:cubicBezTo>
                  <a:pt x="1816025" y="4431878"/>
                  <a:pt x="1748259" y="4413126"/>
                  <a:pt x="1643484" y="4413126"/>
                </a:cubicBezTo>
                <a:close/>
                <a:moveTo>
                  <a:pt x="8202636" y="4398243"/>
                </a:moveTo>
                <a:cubicBezTo>
                  <a:pt x="8171283" y="4408165"/>
                  <a:pt x="8130604" y="4413126"/>
                  <a:pt x="8080597" y="4413126"/>
                </a:cubicBezTo>
                <a:lnTo>
                  <a:pt x="7857355" y="4413126"/>
                </a:lnTo>
                <a:lnTo>
                  <a:pt x="7857355" y="4437534"/>
                </a:lnTo>
                <a:lnTo>
                  <a:pt x="7931769" y="4437534"/>
                </a:lnTo>
                <a:lnTo>
                  <a:pt x="7931769" y="5187032"/>
                </a:lnTo>
                <a:lnTo>
                  <a:pt x="7857355" y="5187032"/>
                </a:lnTo>
                <a:lnTo>
                  <a:pt x="7857355" y="5211440"/>
                </a:lnTo>
                <a:lnTo>
                  <a:pt x="8279432" y="5211440"/>
                </a:lnTo>
                <a:lnTo>
                  <a:pt x="8279432" y="5187032"/>
                </a:lnTo>
                <a:lnTo>
                  <a:pt x="8202636" y="5187032"/>
                </a:lnTo>
                <a:close/>
                <a:moveTo>
                  <a:pt x="4345011" y="4398243"/>
                </a:moveTo>
                <a:cubicBezTo>
                  <a:pt x="4313659" y="4408165"/>
                  <a:pt x="4272979" y="4413126"/>
                  <a:pt x="4222973" y="4413126"/>
                </a:cubicBezTo>
                <a:lnTo>
                  <a:pt x="3999730" y="4413126"/>
                </a:lnTo>
                <a:lnTo>
                  <a:pt x="3999730" y="4437534"/>
                </a:lnTo>
                <a:lnTo>
                  <a:pt x="4074145" y="4437534"/>
                </a:lnTo>
                <a:lnTo>
                  <a:pt x="4074145" y="5187032"/>
                </a:lnTo>
                <a:lnTo>
                  <a:pt x="3999730" y="5187032"/>
                </a:lnTo>
                <a:lnTo>
                  <a:pt x="3999730" y="5211440"/>
                </a:lnTo>
                <a:lnTo>
                  <a:pt x="4421807" y="5211440"/>
                </a:lnTo>
                <a:lnTo>
                  <a:pt x="4421807" y="5187032"/>
                </a:lnTo>
                <a:lnTo>
                  <a:pt x="4345011" y="5187032"/>
                </a:lnTo>
                <a:close/>
                <a:moveTo>
                  <a:pt x="5868416" y="3500512"/>
                </a:moveTo>
                <a:cubicBezTo>
                  <a:pt x="5882704" y="3500512"/>
                  <a:pt x="5902547" y="3505473"/>
                  <a:pt x="5927947" y="3515395"/>
                </a:cubicBezTo>
                <a:lnTo>
                  <a:pt x="5927947" y="3686249"/>
                </a:lnTo>
                <a:cubicBezTo>
                  <a:pt x="5897388" y="3703315"/>
                  <a:pt x="5874965" y="3711848"/>
                  <a:pt x="5860677" y="3711848"/>
                </a:cubicBezTo>
                <a:cubicBezTo>
                  <a:pt x="5836468" y="3711848"/>
                  <a:pt x="5824363" y="3695179"/>
                  <a:pt x="5824363" y="3661842"/>
                </a:cubicBezTo>
                <a:lnTo>
                  <a:pt x="5824363" y="3551709"/>
                </a:lnTo>
                <a:cubicBezTo>
                  <a:pt x="5824363" y="3533453"/>
                  <a:pt x="5827737" y="3520356"/>
                  <a:pt x="5834484" y="3512418"/>
                </a:cubicBezTo>
                <a:cubicBezTo>
                  <a:pt x="5841230" y="3504481"/>
                  <a:pt x="5852541" y="3500512"/>
                  <a:pt x="5868416" y="3500512"/>
                </a:cubicBezTo>
                <a:close/>
                <a:moveTo>
                  <a:pt x="3587774" y="3358232"/>
                </a:moveTo>
                <a:lnTo>
                  <a:pt x="3587774" y="3588618"/>
                </a:lnTo>
                <a:lnTo>
                  <a:pt x="3931270" y="3588618"/>
                </a:lnTo>
                <a:lnTo>
                  <a:pt x="3931270" y="3358232"/>
                </a:lnTo>
                <a:close/>
                <a:moveTo>
                  <a:pt x="6627440" y="3289771"/>
                </a:moveTo>
                <a:cubicBezTo>
                  <a:pt x="6636965" y="3289771"/>
                  <a:pt x="6654824" y="3295526"/>
                  <a:pt x="6681018" y="3307036"/>
                </a:cubicBezTo>
                <a:lnTo>
                  <a:pt x="6681018" y="3670176"/>
                </a:lnTo>
                <a:cubicBezTo>
                  <a:pt x="6654824" y="3693592"/>
                  <a:pt x="6632202" y="3705299"/>
                  <a:pt x="6613152" y="3705299"/>
                </a:cubicBezTo>
                <a:cubicBezTo>
                  <a:pt x="6602436" y="3705299"/>
                  <a:pt x="6593407" y="3700438"/>
                  <a:pt x="6586065" y="3690714"/>
                </a:cubicBezTo>
                <a:cubicBezTo>
                  <a:pt x="6578723" y="3680991"/>
                  <a:pt x="6575052" y="3667596"/>
                  <a:pt x="6575052" y="3650531"/>
                </a:cubicBezTo>
                <a:lnTo>
                  <a:pt x="6575052" y="3354660"/>
                </a:lnTo>
                <a:cubicBezTo>
                  <a:pt x="6575052" y="3334817"/>
                  <a:pt x="6580013" y="3319041"/>
                  <a:pt x="6589935" y="3307333"/>
                </a:cubicBezTo>
                <a:cubicBezTo>
                  <a:pt x="6599856" y="3295625"/>
                  <a:pt x="6612358" y="3289771"/>
                  <a:pt x="6627440" y="3289771"/>
                </a:cubicBezTo>
                <a:close/>
                <a:moveTo>
                  <a:pt x="3177009" y="3289771"/>
                </a:moveTo>
                <a:cubicBezTo>
                  <a:pt x="3213522" y="3289771"/>
                  <a:pt x="3231777" y="3315767"/>
                  <a:pt x="3231777" y="3367757"/>
                </a:cubicBezTo>
                <a:lnTo>
                  <a:pt x="3231777" y="3660651"/>
                </a:lnTo>
                <a:cubicBezTo>
                  <a:pt x="3231777" y="3689623"/>
                  <a:pt x="3218879" y="3704109"/>
                  <a:pt x="3193082" y="3704109"/>
                </a:cubicBezTo>
                <a:cubicBezTo>
                  <a:pt x="3171254" y="3704109"/>
                  <a:pt x="3148831" y="3692798"/>
                  <a:pt x="3125812" y="3670176"/>
                </a:cubicBezTo>
                <a:lnTo>
                  <a:pt x="3125812" y="3307036"/>
                </a:lnTo>
                <a:cubicBezTo>
                  <a:pt x="3141687" y="3295526"/>
                  <a:pt x="3158752" y="3289771"/>
                  <a:pt x="3177009" y="3289771"/>
                </a:cubicBezTo>
                <a:close/>
                <a:moveTo>
                  <a:pt x="10496375" y="3264173"/>
                </a:moveTo>
                <a:cubicBezTo>
                  <a:pt x="10532094" y="3264173"/>
                  <a:pt x="10549953" y="3285803"/>
                  <a:pt x="10549953" y="3329062"/>
                </a:cubicBezTo>
                <a:lnTo>
                  <a:pt x="10549953" y="3470151"/>
                </a:lnTo>
                <a:lnTo>
                  <a:pt x="10437439" y="3470151"/>
                </a:lnTo>
                <a:lnTo>
                  <a:pt x="10437439" y="3329062"/>
                </a:lnTo>
                <a:cubicBezTo>
                  <a:pt x="10437439" y="3285803"/>
                  <a:pt x="10457085" y="3264173"/>
                  <a:pt x="10496375" y="3264173"/>
                </a:cubicBezTo>
                <a:close/>
                <a:moveTo>
                  <a:pt x="7410276" y="3264173"/>
                </a:moveTo>
                <a:cubicBezTo>
                  <a:pt x="7445994" y="3264173"/>
                  <a:pt x="7463854" y="3285803"/>
                  <a:pt x="7463854" y="3329062"/>
                </a:cubicBezTo>
                <a:lnTo>
                  <a:pt x="7463854" y="3470151"/>
                </a:lnTo>
                <a:lnTo>
                  <a:pt x="7351340" y="3470151"/>
                </a:lnTo>
                <a:lnTo>
                  <a:pt x="7351340" y="3329062"/>
                </a:lnTo>
                <a:cubicBezTo>
                  <a:pt x="7351340" y="3285803"/>
                  <a:pt x="7370985" y="3264173"/>
                  <a:pt x="7410276" y="3264173"/>
                </a:cubicBezTo>
                <a:close/>
                <a:moveTo>
                  <a:pt x="8089527" y="3249885"/>
                </a:moveTo>
                <a:lnTo>
                  <a:pt x="8089527" y="3273698"/>
                </a:lnTo>
                <a:lnTo>
                  <a:pt x="8126436" y="3273698"/>
                </a:lnTo>
                <a:lnTo>
                  <a:pt x="8324676" y="3744590"/>
                </a:lnTo>
                <a:lnTo>
                  <a:pt x="8474694" y="3744590"/>
                </a:lnTo>
                <a:lnTo>
                  <a:pt x="8589590" y="3459435"/>
                </a:lnTo>
                <a:lnTo>
                  <a:pt x="8710438" y="3744590"/>
                </a:lnTo>
                <a:lnTo>
                  <a:pt x="8861052" y="3744590"/>
                </a:lnTo>
                <a:lnTo>
                  <a:pt x="8980114" y="3451101"/>
                </a:lnTo>
                <a:cubicBezTo>
                  <a:pt x="9003530" y="3392364"/>
                  <a:pt x="9019306" y="3356248"/>
                  <a:pt x="9027442" y="3342754"/>
                </a:cubicBezTo>
                <a:cubicBezTo>
                  <a:pt x="9035578" y="3329260"/>
                  <a:pt x="9044805" y="3316164"/>
                  <a:pt x="9055124" y="3303464"/>
                </a:cubicBezTo>
                <a:cubicBezTo>
                  <a:pt x="9065442" y="3290764"/>
                  <a:pt x="9082508" y="3280842"/>
                  <a:pt x="9106321" y="3273698"/>
                </a:cubicBezTo>
                <a:lnTo>
                  <a:pt x="9106321" y="3249885"/>
                </a:lnTo>
                <a:lnTo>
                  <a:pt x="8897961" y="3249885"/>
                </a:lnTo>
                <a:lnTo>
                  <a:pt x="8897961" y="3273698"/>
                </a:lnTo>
                <a:cubicBezTo>
                  <a:pt x="8949952" y="3277667"/>
                  <a:pt x="8975947" y="3304258"/>
                  <a:pt x="8975947" y="3353470"/>
                </a:cubicBezTo>
                <a:cubicBezTo>
                  <a:pt x="8975947" y="3364582"/>
                  <a:pt x="8974459" y="3374703"/>
                  <a:pt x="8971482" y="3383831"/>
                </a:cubicBezTo>
                <a:cubicBezTo>
                  <a:pt x="8968506" y="3392959"/>
                  <a:pt x="8948364" y="3446537"/>
                  <a:pt x="8911058" y="3544565"/>
                </a:cubicBezTo>
                <a:lnTo>
                  <a:pt x="8795568" y="3273698"/>
                </a:lnTo>
                <a:lnTo>
                  <a:pt x="8861052" y="3273698"/>
                </a:lnTo>
                <a:lnTo>
                  <a:pt x="8861052" y="3249885"/>
                </a:lnTo>
                <a:lnTo>
                  <a:pt x="8474694" y="3249885"/>
                </a:lnTo>
                <a:lnTo>
                  <a:pt x="8474694" y="3273698"/>
                </a:lnTo>
                <a:lnTo>
                  <a:pt x="8510413" y="3273698"/>
                </a:lnTo>
                <a:lnTo>
                  <a:pt x="8571134" y="3421336"/>
                </a:lnTo>
                <a:lnTo>
                  <a:pt x="8525891" y="3544565"/>
                </a:lnTo>
                <a:lnTo>
                  <a:pt x="8411591" y="3273698"/>
                </a:lnTo>
                <a:lnTo>
                  <a:pt x="8452668" y="3273698"/>
                </a:lnTo>
                <a:lnTo>
                  <a:pt x="8452668" y="3249885"/>
                </a:lnTo>
                <a:close/>
                <a:moveTo>
                  <a:pt x="10473158" y="3240956"/>
                </a:moveTo>
                <a:cubicBezTo>
                  <a:pt x="10381083" y="3240956"/>
                  <a:pt x="10304387" y="3266653"/>
                  <a:pt x="10243070" y="3318049"/>
                </a:cubicBezTo>
                <a:cubicBezTo>
                  <a:pt x="10181753" y="3369444"/>
                  <a:pt x="10151094" y="3433242"/>
                  <a:pt x="10151094" y="3509442"/>
                </a:cubicBezTo>
                <a:cubicBezTo>
                  <a:pt x="10151094" y="3580482"/>
                  <a:pt x="10181157" y="3640113"/>
                  <a:pt x="10241284" y="3688333"/>
                </a:cubicBezTo>
                <a:cubicBezTo>
                  <a:pt x="10301410" y="3736553"/>
                  <a:pt x="10376519" y="3760663"/>
                  <a:pt x="10466610" y="3760663"/>
                </a:cubicBezTo>
                <a:cubicBezTo>
                  <a:pt x="10575353" y="3760663"/>
                  <a:pt x="10668023" y="3710260"/>
                  <a:pt x="10744621" y="3609454"/>
                </a:cubicBezTo>
                <a:lnTo>
                  <a:pt x="10725571" y="3588618"/>
                </a:lnTo>
                <a:cubicBezTo>
                  <a:pt x="10695407" y="3629496"/>
                  <a:pt x="10660780" y="3661842"/>
                  <a:pt x="10621689" y="3685654"/>
                </a:cubicBezTo>
                <a:cubicBezTo>
                  <a:pt x="10582596" y="3709467"/>
                  <a:pt x="10545191" y="3721373"/>
                  <a:pt x="10509472" y="3721373"/>
                </a:cubicBezTo>
                <a:cubicBezTo>
                  <a:pt x="10492406" y="3721373"/>
                  <a:pt x="10478118" y="3716809"/>
                  <a:pt x="10466610" y="3707681"/>
                </a:cubicBezTo>
                <a:cubicBezTo>
                  <a:pt x="10455100" y="3698553"/>
                  <a:pt x="10447361" y="3686845"/>
                  <a:pt x="10443392" y="3672557"/>
                </a:cubicBezTo>
                <a:cubicBezTo>
                  <a:pt x="10439423" y="3658270"/>
                  <a:pt x="10437439" y="3634259"/>
                  <a:pt x="10437439" y="3600524"/>
                </a:cubicBezTo>
                <a:lnTo>
                  <a:pt x="10437439" y="3494559"/>
                </a:lnTo>
                <a:lnTo>
                  <a:pt x="10754741" y="3494559"/>
                </a:lnTo>
                <a:cubicBezTo>
                  <a:pt x="10743231" y="3416375"/>
                  <a:pt x="10711382" y="3354561"/>
                  <a:pt x="10659193" y="3309119"/>
                </a:cubicBezTo>
                <a:cubicBezTo>
                  <a:pt x="10607003" y="3263677"/>
                  <a:pt x="10544992" y="3240956"/>
                  <a:pt x="10473158" y="3240956"/>
                </a:cubicBezTo>
                <a:close/>
                <a:moveTo>
                  <a:pt x="7387058" y="3240956"/>
                </a:moveTo>
                <a:cubicBezTo>
                  <a:pt x="7294983" y="3240956"/>
                  <a:pt x="7218287" y="3266653"/>
                  <a:pt x="7156970" y="3318049"/>
                </a:cubicBezTo>
                <a:cubicBezTo>
                  <a:pt x="7095653" y="3369444"/>
                  <a:pt x="7064994" y="3433242"/>
                  <a:pt x="7064994" y="3509442"/>
                </a:cubicBezTo>
                <a:cubicBezTo>
                  <a:pt x="7064994" y="3580482"/>
                  <a:pt x="7095058" y="3640113"/>
                  <a:pt x="7155184" y="3688333"/>
                </a:cubicBezTo>
                <a:cubicBezTo>
                  <a:pt x="7215311" y="3736553"/>
                  <a:pt x="7290419" y="3760663"/>
                  <a:pt x="7380510" y="3760663"/>
                </a:cubicBezTo>
                <a:cubicBezTo>
                  <a:pt x="7489253" y="3760663"/>
                  <a:pt x="7581924" y="3710260"/>
                  <a:pt x="7658521" y="3609454"/>
                </a:cubicBezTo>
                <a:lnTo>
                  <a:pt x="7639471" y="3588618"/>
                </a:lnTo>
                <a:cubicBezTo>
                  <a:pt x="7609308" y="3629496"/>
                  <a:pt x="7574681" y="3661842"/>
                  <a:pt x="7535589" y="3685654"/>
                </a:cubicBezTo>
                <a:cubicBezTo>
                  <a:pt x="7496496" y="3709467"/>
                  <a:pt x="7459091" y="3721373"/>
                  <a:pt x="7423372" y="3721373"/>
                </a:cubicBezTo>
                <a:cubicBezTo>
                  <a:pt x="7406307" y="3721373"/>
                  <a:pt x="7392019" y="3716809"/>
                  <a:pt x="7380510" y="3707681"/>
                </a:cubicBezTo>
                <a:cubicBezTo>
                  <a:pt x="7369000" y="3698553"/>
                  <a:pt x="7361261" y="3686845"/>
                  <a:pt x="7357293" y="3672557"/>
                </a:cubicBezTo>
                <a:cubicBezTo>
                  <a:pt x="7353324" y="3658270"/>
                  <a:pt x="7351340" y="3634259"/>
                  <a:pt x="7351340" y="3600524"/>
                </a:cubicBezTo>
                <a:lnTo>
                  <a:pt x="7351340" y="3494559"/>
                </a:lnTo>
                <a:lnTo>
                  <a:pt x="7668641" y="3494559"/>
                </a:lnTo>
                <a:cubicBezTo>
                  <a:pt x="7657131" y="3416375"/>
                  <a:pt x="7625282" y="3354561"/>
                  <a:pt x="7573094" y="3309119"/>
                </a:cubicBezTo>
                <a:cubicBezTo>
                  <a:pt x="7520904" y="3263677"/>
                  <a:pt x="7458892" y="3240956"/>
                  <a:pt x="7387058" y="3240956"/>
                </a:cubicBezTo>
                <a:close/>
                <a:moveTo>
                  <a:pt x="5853533" y="3240956"/>
                </a:moveTo>
                <a:cubicBezTo>
                  <a:pt x="5784081" y="3240956"/>
                  <a:pt x="5730403" y="3251572"/>
                  <a:pt x="5692501" y="3272805"/>
                </a:cubicBezTo>
                <a:cubicBezTo>
                  <a:pt x="5654600" y="3294038"/>
                  <a:pt x="5635649" y="3324101"/>
                  <a:pt x="5635649" y="3362995"/>
                </a:cubicBezTo>
                <a:cubicBezTo>
                  <a:pt x="5635649" y="3391570"/>
                  <a:pt x="5645075" y="3414787"/>
                  <a:pt x="5663927" y="3432646"/>
                </a:cubicBezTo>
                <a:cubicBezTo>
                  <a:pt x="5682778" y="3450506"/>
                  <a:pt x="5707484" y="3459435"/>
                  <a:pt x="5738043" y="3459435"/>
                </a:cubicBezTo>
                <a:cubicBezTo>
                  <a:pt x="5767015" y="3459435"/>
                  <a:pt x="5790232" y="3450704"/>
                  <a:pt x="5807694" y="3433242"/>
                </a:cubicBezTo>
                <a:cubicBezTo>
                  <a:pt x="5825157" y="3415780"/>
                  <a:pt x="5833888" y="3392364"/>
                  <a:pt x="5833888" y="3362995"/>
                </a:cubicBezTo>
                <a:cubicBezTo>
                  <a:pt x="5833888" y="3318942"/>
                  <a:pt x="5812457" y="3290565"/>
                  <a:pt x="5769594" y="3277865"/>
                </a:cubicBezTo>
                <a:cubicBezTo>
                  <a:pt x="5781898" y="3271912"/>
                  <a:pt x="5800551" y="3268936"/>
                  <a:pt x="5825554" y="3268936"/>
                </a:cubicBezTo>
                <a:cubicBezTo>
                  <a:pt x="5845397" y="3268936"/>
                  <a:pt x="5863455" y="3271912"/>
                  <a:pt x="5879727" y="3277865"/>
                </a:cubicBezTo>
                <a:cubicBezTo>
                  <a:pt x="5895999" y="3283818"/>
                  <a:pt x="5908104" y="3292649"/>
                  <a:pt x="5916041" y="3304357"/>
                </a:cubicBezTo>
                <a:cubicBezTo>
                  <a:pt x="5923978" y="3316064"/>
                  <a:pt x="5927947" y="3337992"/>
                  <a:pt x="5927947" y="3370139"/>
                </a:cubicBezTo>
                <a:lnTo>
                  <a:pt x="5927947" y="3488606"/>
                </a:lnTo>
                <a:cubicBezTo>
                  <a:pt x="5888260" y="3475509"/>
                  <a:pt x="5842024" y="3468960"/>
                  <a:pt x="5789240" y="3468960"/>
                </a:cubicBezTo>
                <a:cubicBezTo>
                  <a:pt x="5720580" y="3468960"/>
                  <a:pt x="5666605" y="3482156"/>
                  <a:pt x="5627315" y="3508549"/>
                </a:cubicBezTo>
                <a:cubicBezTo>
                  <a:pt x="5588024" y="3534941"/>
                  <a:pt x="5568379" y="3571354"/>
                  <a:pt x="5568379" y="3617788"/>
                </a:cubicBezTo>
                <a:cubicBezTo>
                  <a:pt x="5568379" y="3658667"/>
                  <a:pt x="5587131" y="3692699"/>
                  <a:pt x="5624636" y="3719885"/>
                </a:cubicBezTo>
                <a:cubicBezTo>
                  <a:pt x="5662140" y="3747071"/>
                  <a:pt x="5709666" y="3760663"/>
                  <a:pt x="5767213" y="3760663"/>
                </a:cubicBezTo>
                <a:cubicBezTo>
                  <a:pt x="5822775" y="3760663"/>
                  <a:pt x="5878338" y="3743201"/>
                  <a:pt x="5933901" y="3708276"/>
                </a:cubicBezTo>
                <a:cubicBezTo>
                  <a:pt x="5969620" y="3743201"/>
                  <a:pt x="6013672" y="3760663"/>
                  <a:pt x="6066060" y="3760663"/>
                </a:cubicBezTo>
                <a:cubicBezTo>
                  <a:pt x="6162104" y="3760663"/>
                  <a:pt x="6228184" y="3723556"/>
                  <a:pt x="6264299" y="3649340"/>
                </a:cubicBezTo>
                <a:lnTo>
                  <a:pt x="6242868" y="3638624"/>
                </a:lnTo>
                <a:cubicBezTo>
                  <a:pt x="6226596" y="3666009"/>
                  <a:pt x="6214690" y="3679701"/>
                  <a:pt x="6207149" y="3679701"/>
                </a:cubicBezTo>
                <a:cubicBezTo>
                  <a:pt x="6202783" y="3679701"/>
                  <a:pt x="6200105" y="3677717"/>
                  <a:pt x="6199112" y="3673748"/>
                </a:cubicBezTo>
                <a:cubicBezTo>
                  <a:pt x="6198120" y="3669779"/>
                  <a:pt x="6197624" y="3661643"/>
                  <a:pt x="6197624" y="3649340"/>
                </a:cubicBezTo>
                <a:lnTo>
                  <a:pt x="6197624" y="3424907"/>
                </a:lnTo>
                <a:cubicBezTo>
                  <a:pt x="6197624" y="3388792"/>
                  <a:pt x="6193457" y="3362102"/>
                  <a:pt x="6185122" y="3344838"/>
                </a:cubicBezTo>
                <a:cubicBezTo>
                  <a:pt x="6176788" y="3327574"/>
                  <a:pt x="6161509" y="3311103"/>
                  <a:pt x="6139283" y="3295427"/>
                </a:cubicBezTo>
                <a:cubicBezTo>
                  <a:pt x="6117059" y="3279751"/>
                  <a:pt x="6082332" y="3266753"/>
                  <a:pt x="6035104" y="3256434"/>
                </a:cubicBezTo>
                <a:cubicBezTo>
                  <a:pt x="5987876" y="3246115"/>
                  <a:pt x="5927352" y="3240956"/>
                  <a:pt x="5853533" y="3240956"/>
                </a:cubicBezTo>
                <a:close/>
                <a:moveTo>
                  <a:pt x="9465889" y="3233812"/>
                </a:moveTo>
                <a:cubicBezTo>
                  <a:pt x="9416677" y="3244528"/>
                  <a:pt x="9366670" y="3249885"/>
                  <a:pt x="9315871" y="3249885"/>
                </a:cubicBezTo>
                <a:lnTo>
                  <a:pt x="9114655" y="3249885"/>
                </a:lnTo>
                <a:lnTo>
                  <a:pt x="9114655" y="3273698"/>
                </a:lnTo>
                <a:lnTo>
                  <a:pt x="9195617" y="3273698"/>
                </a:lnTo>
                <a:lnTo>
                  <a:pt x="9195617" y="3720182"/>
                </a:lnTo>
                <a:lnTo>
                  <a:pt x="9114655" y="3720182"/>
                </a:lnTo>
                <a:lnTo>
                  <a:pt x="9114655" y="3744590"/>
                </a:lnTo>
                <a:lnTo>
                  <a:pt x="9545066" y="3744590"/>
                </a:lnTo>
                <a:lnTo>
                  <a:pt x="9545066" y="3720182"/>
                </a:lnTo>
                <a:lnTo>
                  <a:pt x="9465889" y="3720182"/>
                </a:lnTo>
                <a:close/>
                <a:moveTo>
                  <a:pt x="5287986" y="3233812"/>
                </a:moveTo>
                <a:cubicBezTo>
                  <a:pt x="5249093" y="3244528"/>
                  <a:pt x="5199880" y="3249885"/>
                  <a:pt x="5140349" y="3249885"/>
                </a:cubicBezTo>
                <a:lnTo>
                  <a:pt x="4941515" y="3249885"/>
                </a:lnTo>
                <a:lnTo>
                  <a:pt x="4941515" y="3273698"/>
                </a:lnTo>
                <a:lnTo>
                  <a:pt x="5017120" y="3273698"/>
                </a:lnTo>
                <a:lnTo>
                  <a:pt x="5017120" y="3720182"/>
                </a:lnTo>
                <a:lnTo>
                  <a:pt x="4941515" y="3720182"/>
                </a:lnTo>
                <a:lnTo>
                  <a:pt x="4941515" y="3744590"/>
                </a:lnTo>
                <a:lnTo>
                  <a:pt x="5367163" y="3744590"/>
                </a:lnTo>
                <a:lnTo>
                  <a:pt x="5367163" y="3720182"/>
                </a:lnTo>
                <a:lnTo>
                  <a:pt x="5287986" y="3720182"/>
                </a:lnTo>
                <a:lnTo>
                  <a:pt x="5287986" y="3435028"/>
                </a:lnTo>
                <a:cubicBezTo>
                  <a:pt x="5287986" y="3427090"/>
                  <a:pt x="5292947" y="3413199"/>
                  <a:pt x="5302870" y="3393356"/>
                </a:cubicBezTo>
                <a:cubicBezTo>
                  <a:pt x="5312792" y="3373512"/>
                  <a:pt x="5324896" y="3356843"/>
                  <a:pt x="5339183" y="3343350"/>
                </a:cubicBezTo>
                <a:lnTo>
                  <a:pt x="5341565" y="3345731"/>
                </a:lnTo>
                <a:cubicBezTo>
                  <a:pt x="5339183" y="3350890"/>
                  <a:pt x="5337993" y="3358232"/>
                  <a:pt x="5337993" y="3367757"/>
                </a:cubicBezTo>
                <a:cubicBezTo>
                  <a:pt x="5337993" y="3395142"/>
                  <a:pt x="5347319" y="3417863"/>
                  <a:pt x="5365972" y="3435921"/>
                </a:cubicBezTo>
                <a:cubicBezTo>
                  <a:pt x="5384626" y="3453978"/>
                  <a:pt x="5408240" y="3463007"/>
                  <a:pt x="5436815" y="3463007"/>
                </a:cubicBezTo>
                <a:cubicBezTo>
                  <a:pt x="5467374" y="3463007"/>
                  <a:pt x="5493072" y="3451994"/>
                  <a:pt x="5513908" y="3429967"/>
                </a:cubicBezTo>
                <a:cubicBezTo>
                  <a:pt x="5534744" y="3407941"/>
                  <a:pt x="5545161" y="3380656"/>
                  <a:pt x="5545161" y="3348112"/>
                </a:cubicBezTo>
                <a:cubicBezTo>
                  <a:pt x="5545161" y="3317156"/>
                  <a:pt x="5536331" y="3292550"/>
                  <a:pt x="5518670" y="3274293"/>
                </a:cubicBezTo>
                <a:cubicBezTo>
                  <a:pt x="5501009" y="3256037"/>
                  <a:pt x="5477296" y="3246909"/>
                  <a:pt x="5447530" y="3246909"/>
                </a:cubicBezTo>
                <a:cubicBezTo>
                  <a:pt x="5393952" y="3246909"/>
                  <a:pt x="5341565" y="3287589"/>
                  <a:pt x="5290368" y="3368948"/>
                </a:cubicBezTo>
                <a:lnTo>
                  <a:pt x="5287986" y="3368948"/>
                </a:lnTo>
                <a:close/>
                <a:moveTo>
                  <a:pt x="2322141" y="3233812"/>
                </a:moveTo>
                <a:cubicBezTo>
                  <a:pt x="2272531" y="3244528"/>
                  <a:pt x="2227684" y="3249885"/>
                  <a:pt x="2187600" y="3249885"/>
                </a:cubicBezTo>
                <a:lnTo>
                  <a:pt x="1988170" y="3249885"/>
                </a:lnTo>
                <a:lnTo>
                  <a:pt x="1988170" y="3273698"/>
                </a:lnTo>
                <a:lnTo>
                  <a:pt x="2051273" y="3273698"/>
                </a:lnTo>
                <a:lnTo>
                  <a:pt x="2051273" y="3622551"/>
                </a:lnTo>
                <a:cubicBezTo>
                  <a:pt x="2051273" y="3675336"/>
                  <a:pt x="2067445" y="3711550"/>
                  <a:pt x="2099791" y="3731195"/>
                </a:cubicBezTo>
                <a:cubicBezTo>
                  <a:pt x="2132137" y="3750841"/>
                  <a:pt x="2170137" y="3760663"/>
                  <a:pt x="2213794" y="3760663"/>
                </a:cubicBezTo>
                <a:cubicBezTo>
                  <a:pt x="2284040" y="3760663"/>
                  <a:pt x="2352302" y="3734271"/>
                  <a:pt x="2418581" y="3681487"/>
                </a:cubicBezTo>
                <a:lnTo>
                  <a:pt x="2418581" y="3744590"/>
                </a:lnTo>
                <a:lnTo>
                  <a:pt x="2757313" y="3744590"/>
                </a:lnTo>
                <a:lnTo>
                  <a:pt x="2757313" y="3720182"/>
                </a:lnTo>
                <a:lnTo>
                  <a:pt x="2690043" y="3720182"/>
                </a:lnTo>
                <a:lnTo>
                  <a:pt x="2690043" y="3233812"/>
                </a:lnTo>
                <a:cubicBezTo>
                  <a:pt x="2645990" y="3244528"/>
                  <a:pt x="2601738" y="3249885"/>
                  <a:pt x="2557288" y="3249885"/>
                </a:cubicBezTo>
                <a:lnTo>
                  <a:pt x="2350120" y="3249885"/>
                </a:lnTo>
                <a:lnTo>
                  <a:pt x="2350120" y="3273698"/>
                </a:lnTo>
                <a:lnTo>
                  <a:pt x="2418581" y="3273698"/>
                </a:lnTo>
                <a:lnTo>
                  <a:pt x="2418581" y="3648149"/>
                </a:lnTo>
                <a:cubicBezTo>
                  <a:pt x="2396752" y="3671168"/>
                  <a:pt x="2375123" y="3682678"/>
                  <a:pt x="2353692" y="3682678"/>
                </a:cubicBezTo>
                <a:cubicBezTo>
                  <a:pt x="2342183" y="3682678"/>
                  <a:pt x="2334046" y="3678114"/>
                  <a:pt x="2329284" y="3668985"/>
                </a:cubicBezTo>
                <a:cubicBezTo>
                  <a:pt x="2324522" y="3659857"/>
                  <a:pt x="2322141" y="3641601"/>
                  <a:pt x="2322141" y="3614217"/>
                </a:cubicBezTo>
                <a:close/>
                <a:moveTo>
                  <a:pt x="10076085" y="3222501"/>
                </a:moveTo>
                <a:lnTo>
                  <a:pt x="9984407" y="3276675"/>
                </a:lnTo>
                <a:cubicBezTo>
                  <a:pt x="9923685" y="3243337"/>
                  <a:pt x="9865542" y="3226668"/>
                  <a:pt x="9809980" y="3226668"/>
                </a:cubicBezTo>
                <a:cubicBezTo>
                  <a:pt x="9743305" y="3226668"/>
                  <a:pt x="9688239" y="3244429"/>
                  <a:pt x="9644781" y="3279949"/>
                </a:cubicBezTo>
                <a:cubicBezTo>
                  <a:pt x="9601323" y="3315469"/>
                  <a:pt x="9579594" y="3360614"/>
                  <a:pt x="9579594" y="3415383"/>
                </a:cubicBezTo>
                <a:cubicBezTo>
                  <a:pt x="9579594" y="3457054"/>
                  <a:pt x="9599239" y="3495650"/>
                  <a:pt x="9638530" y="3531170"/>
                </a:cubicBezTo>
                <a:cubicBezTo>
                  <a:pt x="9677821" y="3566691"/>
                  <a:pt x="9746480" y="3601318"/>
                  <a:pt x="9844508" y="3635053"/>
                </a:cubicBezTo>
                <a:cubicBezTo>
                  <a:pt x="9863161" y="3641006"/>
                  <a:pt x="9876159" y="3647455"/>
                  <a:pt x="9883501" y="3654400"/>
                </a:cubicBezTo>
                <a:cubicBezTo>
                  <a:pt x="9890843" y="3661346"/>
                  <a:pt x="9894514" y="3670374"/>
                  <a:pt x="9894514" y="3681487"/>
                </a:cubicBezTo>
                <a:cubicBezTo>
                  <a:pt x="9894514" y="3708078"/>
                  <a:pt x="9876655" y="3721373"/>
                  <a:pt x="9840936" y="3721373"/>
                </a:cubicBezTo>
                <a:cubicBezTo>
                  <a:pt x="9775849" y="3721373"/>
                  <a:pt x="9720981" y="3704605"/>
                  <a:pt x="9676332" y="3671069"/>
                </a:cubicBezTo>
                <a:cubicBezTo>
                  <a:pt x="9631684" y="3637533"/>
                  <a:pt x="9606780" y="3592587"/>
                  <a:pt x="9601621" y="3536231"/>
                </a:cubicBezTo>
                <a:lnTo>
                  <a:pt x="9576022" y="3536231"/>
                </a:lnTo>
                <a:lnTo>
                  <a:pt x="9576022" y="3764235"/>
                </a:lnTo>
                <a:lnTo>
                  <a:pt x="9654008" y="3702918"/>
                </a:lnTo>
                <a:cubicBezTo>
                  <a:pt x="9713936" y="3741415"/>
                  <a:pt x="9785175" y="3760663"/>
                  <a:pt x="9867725" y="3760663"/>
                </a:cubicBezTo>
                <a:cubicBezTo>
                  <a:pt x="9939560" y="3760663"/>
                  <a:pt x="9996710" y="3744590"/>
                  <a:pt x="10039175" y="3712443"/>
                </a:cubicBezTo>
                <a:cubicBezTo>
                  <a:pt x="10081641" y="3680296"/>
                  <a:pt x="10102874" y="3637434"/>
                  <a:pt x="10102874" y="3583856"/>
                </a:cubicBezTo>
                <a:cubicBezTo>
                  <a:pt x="10102874" y="3560837"/>
                  <a:pt x="10098806" y="3539207"/>
                  <a:pt x="10090670" y="3518967"/>
                </a:cubicBezTo>
                <a:cubicBezTo>
                  <a:pt x="10082534" y="3498726"/>
                  <a:pt x="10070925" y="3481958"/>
                  <a:pt x="10055844" y="3468663"/>
                </a:cubicBezTo>
                <a:cubicBezTo>
                  <a:pt x="10040763" y="3455367"/>
                  <a:pt x="10019332" y="3440683"/>
                  <a:pt x="9991550" y="3424610"/>
                </a:cubicBezTo>
                <a:cubicBezTo>
                  <a:pt x="9963769" y="3408536"/>
                  <a:pt x="9912374" y="3381450"/>
                  <a:pt x="9837364" y="3343350"/>
                </a:cubicBezTo>
                <a:cubicBezTo>
                  <a:pt x="9819505" y="3334618"/>
                  <a:pt x="9806210" y="3326780"/>
                  <a:pt x="9797478" y="3319835"/>
                </a:cubicBezTo>
                <a:cubicBezTo>
                  <a:pt x="9788747" y="3312889"/>
                  <a:pt x="9784382" y="3304456"/>
                  <a:pt x="9784382" y="3294534"/>
                </a:cubicBezTo>
                <a:cubicBezTo>
                  <a:pt x="9784382" y="3285803"/>
                  <a:pt x="9788549" y="3278560"/>
                  <a:pt x="9796883" y="3272805"/>
                </a:cubicBezTo>
                <a:cubicBezTo>
                  <a:pt x="9805217" y="3267050"/>
                  <a:pt x="9816131" y="3264173"/>
                  <a:pt x="9829625" y="3264173"/>
                </a:cubicBezTo>
                <a:cubicBezTo>
                  <a:pt x="9876060" y="3264173"/>
                  <a:pt x="9922296" y="3278163"/>
                  <a:pt x="9968333" y="3306142"/>
                </a:cubicBezTo>
                <a:cubicBezTo>
                  <a:pt x="10014370" y="3334122"/>
                  <a:pt x="10041755" y="3378672"/>
                  <a:pt x="10050486" y="3439790"/>
                </a:cubicBezTo>
                <a:lnTo>
                  <a:pt x="10076085" y="3439790"/>
                </a:lnTo>
                <a:close/>
                <a:moveTo>
                  <a:pt x="9352780" y="2931393"/>
                </a:moveTo>
                <a:cubicBezTo>
                  <a:pt x="9307536" y="2931393"/>
                  <a:pt x="9268742" y="2943200"/>
                  <a:pt x="9236396" y="2966815"/>
                </a:cubicBezTo>
                <a:cubicBezTo>
                  <a:pt x="9204051" y="2990428"/>
                  <a:pt x="9187878" y="3018507"/>
                  <a:pt x="9187878" y="3051051"/>
                </a:cubicBezTo>
                <a:cubicBezTo>
                  <a:pt x="9187878" y="3076848"/>
                  <a:pt x="9197800" y="3097684"/>
                  <a:pt x="9217644" y="3113559"/>
                </a:cubicBezTo>
                <a:cubicBezTo>
                  <a:pt x="9237488" y="3129434"/>
                  <a:pt x="9263681" y="3137371"/>
                  <a:pt x="9296225" y="3137371"/>
                </a:cubicBezTo>
                <a:cubicBezTo>
                  <a:pt x="9339881" y="3137371"/>
                  <a:pt x="9378081" y="3125862"/>
                  <a:pt x="9410823" y="3102843"/>
                </a:cubicBezTo>
                <a:cubicBezTo>
                  <a:pt x="9443565" y="3079825"/>
                  <a:pt x="9459936" y="3053631"/>
                  <a:pt x="9459936" y="3024262"/>
                </a:cubicBezTo>
                <a:cubicBezTo>
                  <a:pt x="9459936" y="2995290"/>
                  <a:pt x="9450411" y="2972569"/>
                  <a:pt x="9431361" y="2956099"/>
                </a:cubicBezTo>
                <a:cubicBezTo>
                  <a:pt x="9412311" y="2939629"/>
                  <a:pt x="9386117" y="2931393"/>
                  <a:pt x="9352780" y="2931393"/>
                </a:cubicBezTo>
                <a:close/>
                <a:moveTo>
                  <a:pt x="6951885" y="2931393"/>
                </a:moveTo>
                <a:cubicBezTo>
                  <a:pt x="6905053" y="2941315"/>
                  <a:pt x="6853857" y="2946276"/>
                  <a:pt x="6798294" y="2946276"/>
                </a:cubicBezTo>
                <a:lnTo>
                  <a:pt x="6600651" y="2946276"/>
                </a:lnTo>
                <a:lnTo>
                  <a:pt x="6600651" y="2970684"/>
                </a:lnTo>
                <a:lnTo>
                  <a:pt x="6681018" y="2970684"/>
                </a:lnTo>
                <a:lnTo>
                  <a:pt x="6681018" y="3280246"/>
                </a:lnTo>
                <a:cubicBezTo>
                  <a:pt x="6620296" y="3254053"/>
                  <a:pt x="6565924" y="3240956"/>
                  <a:pt x="6517902" y="3240956"/>
                </a:cubicBezTo>
                <a:cubicBezTo>
                  <a:pt x="6451624" y="3240956"/>
                  <a:pt x="6397649" y="3264868"/>
                  <a:pt x="6355977" y="3312691"/>
                </a:cubicBezTo>
                <a:cubicBezTo>
                  <a:pt x="6314305" y="3360515"/>
                  <a:pt x="6293469" y="3422328"/>
                  <a:pt x="6293469" y="3498131"/>
                </a:cubicBezTo>
                <a:cubicBezTo>
                  <a:pt x="6293469" y="3574331"/>
                  <a:pt x="6315595" y="3637136"/>
                  <a:pt x="6359847" y="3686547"/>
                </a:cubicBezTo>
                <a:cubicBezTo>
                  <a:pt x="6404098" y="3735958"/>
                  <a:pt x="6461546" y="3760663"/>
                  <a:pt x="6532190" y="3760663"/>
                </a:cubicBezTo>
                <a:cubicBezTo>
                  <a:pt x="6582196" y="3760663"/>
                  <a:pt x="6631805" y="3741415"/>
                  <a:pt x="6681018" y="3702918"/>
                </a:cubicBezTo>
                <a:lnTo>
                  <a:pt x="6681018" y="3759473"/>
                </a:lnTo>
                <a:cubicBezTo>
                  <a:pt x="6716339" y="3749551"/>
                  <a:pt x="6756622" y="3744590"/>
                  <a:pt x="6801866" y="3744590"/>
                </a:cubicBezTo>
                <a:lnTo>
                  <a:pt x="7027490" y="3744590"/>
                </a:lnTo>
                <a:lnTo>
                  <a:pt x="7027490" y="3720182"/>
                </a:lnTo>
                <a:lnTo>
                  <a:pt x="6951885" y="3720182"/>
                </a:lnTo>
                <a:close/>
                <a:moveTo>
                  <a:pt x="3125812" y="2931393"/>
                </a:moveTo>
                <a:cubicBezTo>
                  <a:pt x="3082950" y="2941315"/>
                  <a:pt x="3025204" y="2946276"/>
                  <a:pt x="2952576" y="2946276"/>
                </a:cubicBezTo>
                <a:lnTo>
                  <a:pt x="2779340" y="2946276"/>
                </a:lnTo>
                <a:lnTo>
                  <a:pt x="2779340" y="2970684"/>
                </a:lnTo>
                <a:lnTo>
                  <a:pt x="2854945" y="2970684"/>
                </a:lnTo>
                <a:lnTo>
                  <a:pt x="2854945" y="3720182"/>
                </a:lnTo>
                <a:lnTo>
                  <a:pt x="2779340" y="3720182"/>
                </a:lnTo>
                <a:lnTo>
                  <a:pt x="2779340" y="3744590"/>
                </a:lnTo>
                <a:lnTo>
                  <a:pt x="3024609" y="3744590"/>
                </a:lnTo>
                <a:cubicBezTo>
                  <a:pt x="3059930" y="3744590"/>
                  <a:pt x="3093665" y="3749551"/>
                  <a:pt x="3125812" y="3759473"/>
                </a:cubicBezTo>
                <a:lnTo>
                  <a:pt x="3125812" y="3704109"/>
                </a:lnTo>
                <a:cubicBezTo>
                  <a:pt x="3167881" y="3741812"/>
                  <a:pt x="3216696" y="3760663"/>
                  <a:pt x="3272259" y="3760663"/>
                </a:cubicBezTo>
                <a:cubicBezTo>
                  <a:pt x="3340521" y="3760663"/>
                  <a:pt x="3397771" y="3735660"/>
                  <a:pt x="3444007" y="3685654"/>
                </a:cubicBezTo>
                <a:cubicBezTo>
                  <a:pt x="3490243" y="3635648"/>
                  <a:pt x="3513361" y="3573140"/>
                  <a:pt x="3513361" y="3498131"/>
                </a:cubicBezTo>
                <a:cubicBezTo>
                  <a:pt x="3513361" y="3423915"/>
                  <a:pt x="3492029" y="3362499"/>
                  <a:pt x="3449364" y="3313882"/>
                </a:cubicBezTo>
                <a:cubicBezTo>
                  <a:pt x="3406700" y="3265264"/>
                  <a:pt x="3352824" y="3240956"/>
                  <a:pt x="3287737" y="3240956"/>
                </a:cubicBezTo>
                <a:cubicBezTo>
                  <a:pt x="3243287" y="3240956"/>
                  <a:pt x="3189312" y="3252862"/>
                  <a:pt x="3125812" y="3276675"/>
                </a:cubicBezTo>
                <a:close/>
                <a:moveTo>
                  <a:pt x="4446810" y="2920678"/>
                </a:moveTo>
                <a:cubicBezTo>
                  <a:pt x="4367038" y="2920678"/>
                  <a:pt x="4294112" y="2936057"/>
                  <a:pt x="4228033" y="2966815"/>
                </a:cubicBezTo>
                <a:cubicBezTo>
                  <a:pt x="4161953" y="2997572"/>
                  <a:pt x="4108871" y="3048273"/>
                  <a:pt x="4068787" y="3118917"/>
                </a:cubicBezTo>
                <a:cubicBezTo>
                  <a:pt x="4028703" y="3189561"/>
                  <a:pt x="4008661" y="3267348"/>
                  <a:pt x="4008661" y="3352279"/>
                </a:cubicBezTo>
                <a:cubicBezTo>
                  <a:pt x="4008661" y="3474517"/>
                  <a:pt x="4050233" y="3574529"/>
                  <a:pt x="4133378" y="3652317"/>
                </a:cubicBezTo>
                <a:cubicBezTo>
                  <a:pt x="4216523" y="3730104"/>
                  <a:pt x="4323778" y="3768998"/>
                  <a:pt x="4455144" y="3768998"/>
                </a:cubicBezTo>
                <a:cubicBezTo>
                  <a:pt x="4562697" y="3768998"/>
                  <a:pt x="4656955" y="3742606"/>
                  <a:pt x="4737918" y="3689821"/>
                </a:cubicBezTo>
                <a:lnTo>
                  <a:pt x="4829596" y="3782095"/>
                </a:lnTo>
                <a:lnTo>
                  <a:pt x="4829596" y="3413001"/>
                </a:lnTo>
                <a:lnTo>
                  <a:pt x="4885555" y="3413001"/>
                </a:lnTo>
                <a:lnTo>
                  <a:pt x="4885555" y="3386212"/>
                </a:lnTo>
                <a:lnTo>
                  <a:pt x="4463479" y="3386212"/>
                </a:lnTo>
                <a:lnTo>
                  <a:pt x="4463479" y="3413001"/>
                </a:lnTo>
                <a:lnTo>
                  <a:pt x="4523605" y="3413001"/>
                </a:lnTo>
                <a:lnTo>
                  <a:pt x="4523605" y="3633862"/>
                </a:lnTo>
                <a:cubicBezTo>
                  <a:pt x="4523605" y="3699743"/>
                  <a:pt x="4500388" y="3732684"/>
                  <a:pt x="4453954" y="3732684"/>
                </a:cubicBezTo>
                <a:cubicBezTo>
                  <a:pt x="4413472" y="3732684"/>
                  <a:pt x="4393232" y="3703712"/>
                  <a:pt x="4393232" y="3645768"/>
                </a:cubicBezTo>
                <a:lnTo>
                  <a:pt x="4393232" y="3071887"/>
                </a:lnTo>
                <a:cubicBezTo>
                  <a:pt x="4393232" y="3027834"/>
                  <a:pt x="4399879" y="2997870"/>
                  <a:pt x="4413175" y="2981995"/>
                </a:cubicBezTo>
                <a:cubicBezTo>
                  <a:pt x="4426470" y="2966120"/>
                  <a:pt x="4452168" y="2958182"/>
                  <a:pt x="4490268" y="2958182"/>
                </a:cubicBezTo>
                <a:cubicBezTo>
                  <a:pt x="4529558" y="2958182"/>
                  <a:pt x="4567757" y="2967707"/>
                  <a:pt x="4604865" y="2986758"/>
                </a:cubicBezTo>
                <a:cubicBezTo>
                  <a:pt x="4641973" y="3005807"/>
                  <a:pt x="4673525" y="3031108"/>
                  <a:pt x="4699520" y="3062660"/>
                </a:cubicBezTo>
                <a:cubicBezTo>
                  <a:pt x="4725515" y="3094211"/>
                  <a:pt x="4742978" y="3121893"/>
                  <a:pt x="4751908" y="3145706"/>
                </a:cubicBezTo>
                <a:cubicBezTo>
                  <a:pt x="4760837" y="3169518"/>
                  <a:pt x="4765897" y="3198887"/>
                  <a:pt x="4767088" y="3233812"/>
                </a:cubicBezTo>
                <a:lnTo>
                  <a:pt x="4792686" y="3233812"/>
                </a:lnTo>
                <a:lnTo>
                  <a:pt x="4792686" y="2921868"/>
                </a:lnTo>
                <a:lnTo>
                  <a:pt x="4674814" y="2988543"/>
                </a:lnTo>
                <a:cubicBezTo>
                  <a:pt x="4610521" y="2943300"/>
                  <a:pt x="4534519" y="2920678"/>
                  <a:pt x="4446810" y="2920678"/>
                </a:cubicBezTo>
                <a:close/>
                <a:moveTo>
                  <a:pt x="1914351" y="2905795"/>
                </a:moveTo>
                <a:lnTo>
                  <a:pt x="1804814" y="2988543"/>
                </a:lnTo>
                <a:cubicBezTo>
                  <a:pt x="1759173" y="2959968"/>
                  <a:pt x="1719684" y="2942109"/>
                  <a:pt x="1686346" y="2934965"/>
                </a:cubicBezTo>
                <a:cubicBezTo>
                  <a:pt x="1653009" y="2927821"/>
                  <a:pt x="1621854" y="2924250"/>
                  <a:pt x="1592882" y="2924250"/>
                </a:cubicBezTo>
                <a:cubicBezTo>
                  <a:pt x="1505570" y="2924250"/>
                  <a:pt x="1432743" y="2950741"/>
                  <a:pt x="1374403" y="3003724"/>
                </a:cubicBezTo>
                <a:cubicBezTo>
                  <a:pt x="1316062" y="3056707"/>
                  <a:pt x="1286892" y="3122885"/>
                  <a:pt x="1286892" y="3202260"/>
                </a:cubicBezTo>
                <a:cubicBezTo>
                  <a:pt x="1286892" y="3312195"/>
                  <a:pt x="1361504" y="3406453"/>
                  <a:pt x="1510729" y="3485034"/>
                </a:cubicBezTo>
                <a:cubicBezTo>
                  <a:pt x="1575420" y="3518768"/>
                  <a:pt x="1616695" y="3541489"/>
                  <a:pt x="1634554" y="3553197"/>
                </a:cubicBezTo>
                <a:cubicBezTo>
                  <a:pt x="1652414" y="3564905"/>
                  <a:pt x="1666602" y="3577803"/>
                  <a:pt x="1677119" y="3591892"/>
                </a:cubicBezTo>
                <a:cubicBezTo>
                  <a:pt x="1687636" y="3605982"/>
                  <a:pt x="1692895" y="3621162"/>
                  <a:pt x="1692895" y="3637434"/>
                </a:cubicBezTo>
                <a:cubicBezTo>
                  <a:pt x="1692895" y="3665215"/>
                  <a:pt x="1680096" y="3687738"/>
                  <a:pt x="1654497" y="3705002"/>
                </a:cubicBezTo>
                <a:cubicBezTo>
                  <a:pt x="1628899" y="3722266"/>
                  <a:pt x="1595264" y="3730898"/>
                  <a:pt x="1553592" y="3730898"/>
                </a:cubicBezTo>
                <a:cubicBezTo>
                  <a:pt x="1507554" y="3730898"/>
                  <a:pt x="1462410" y="3715916"/>
                  <a:pt x="1418158" y="3685952"/>
                </a:cubicBezTo>
                <a:cubicBezTo>
                  <a:pt x="1373907" y="3655988"/>
                  <a:pt x="1341363" y="3622055"/>
                  <a:pt x="1320527" y="3584153"/>
                </a:cubicBezTo>
                <a:cubicBezTo>
                  <a:pt x="1299691" y="3546252"/>
                  <a:pt x="1289273" y="3499718"/>
                  <a:pt x="1289273" y="3444553"/>
                </a:cubicBezTo>
                <a:lnTo>
                  <a:pt x="1289273" y="3440981"/>
                </a:lnTo>
                <a:lnTo>
                  <a:pt x="1258912" y="3440981"/>
                </a:lnTo>
                <a:lnTo>
                  <a:pt x="1258912" y="3777332"/>
                </a:lnTo>
                <a:lnTo>
                  <a:pt x="1366068" y="3693393"/>
                </a:lnTo>
                <a:cubicBezTo>
                  <a:pt x="1431156" y="3743796"/>
                  <a:pt x="1501006" y="3768998"/>
                  <a:pt x="1575618" y="3768998"/>
                </a:cubicBezTo>
                <a:cubicBezTo>
                  <a:pt x="1623640" y="3768998"/>
                  <a:pt x="1677317" y="3759175"/>
                  <a:pt x="1736650" y="3739530"/>
                </a:cubicBezTo>
                <a:cubicBezTo>
                  <a:pt x="1795983" y="3719885"/>
                  <a:pt x="1842913" y="3688432"/>
                  <a:pt x="1877442" y="3645173"/>
                </a:cubicBezTo>
                <a:cubicBezTo>
                  <a:pt x="1911970" y="3601914"/>
                  <a:pt x="1929234" y="3547740"/>
                  <a:pt x="1929234" y="3482653"/>
                </a:cubicBezTo>
                <a:cubicBezTo>
                  <a:pt x="1929234" y="3440187"/>
                  <a:pt x="1921892" y="3402881"/>
                  <a:pt x="1907207" y="3370734"/>
                </a:cubicBezTo>
                <a:cubicBezTo>
                  <a:pt x="1892523" y="3338587"/>
                  <a:pt x="1866230" y="3308226"/>
                  <a:pt x="1828328" y="3279651"/>
                </a:cubicBezTo>
                <a:cubicBezTo>
                  <a:pt x="1790427" y="3251076"/>
                  <a:pt x="1712540" y="3204046"/>
                  <a:pt x="1594668" y="3138562"/>
                </a:cubicBezTo>
                <a:cubicBezTo>
                  <a:pt x="1561331" y="3120306"/>
                  <a:pt x="1538808" y="3104828"/>
                  <a:pt x="1527100" y="3092128"/>
                </a:cubicBezTo>
                <a:cubicBezTo>
                  <a:pt x="1515392" y="3079428"/>
                  <a:pt x="1509539" y="3063156"/>
                  <a:pt x="1509539" y="3043312"/>
                </a:cubicBezTo>
                <a:cubicBezTo>
                  <a:pt x="1509539" y="3017515"/>
                  <a:pt x="1518766" y="2996481"/>
                  <a:pt x="1537221" y="2980209"/>
                </a:cubicBezTo>
                <a:cubicBezTo>
                  <a:pt x="1555675" y="2963937"/>
                  <a:pt x="1579786" y="2955801"/>
                  <a:pt x="1609551" y="2955801"/>
                </a:cubicBezTo>
                <a:cubicBezTo>
                  <a:pt x="1672257" y="2955801"/>
                  <a:pt x="1733574" y="2977034"/>
                  <a:pt x="1793502" y="3019500"/>
                </a:cubicBezTo>
                <a:cubicBezTo>
                  <a:pt x="1853431" y="3061965"/>
                  <a:pt x="1883990" y="3122489"/>
                  <a:pt x="1885181" y="3201070"/>
                </a:cubicBezTo>
                <a:lnTo>
                  <a:pt x="1914351" y="3201070"/>
                </a:lnTo>
                <a:close/>
                <a:moveTo>
                  <a:pt x="5296916" y="2043187"/>
                </a:moveTo>
                <a:cubicBezTo>
                  <a:pt x="5311204" y="2043187"/>
                  <a:pt x="5331047" y="2048148"/>
                  <a:pt x="5356447" y="2058070"/>
                </a:cubicBezTo>
                <a:lnTo>
                  <a:pt x="5356447" y="2228925"/>
                </a:lnTo>
                <a:cubicBezTo>
                  <a:pt x="5325888" y="2245990"/>
                  <a:pt x="5303465" y="2254523"/>
                  <a:pt x="5289177" y="2254523"/>
                </a:cubicBezTo>
                <a:cubicBezTo>
                  <a:pt x="5264968" y="2254523"/>
                  <a:pt x="5252863" y="2237854"/>
                  <a:pt x="5252863" y="2204517"/>
                </a:cubicBezTo>
                <a:lnTo>
                  <a:pt x="5252863" y="2094384"/>
                </a:lnTo>
                <a:cubicBezTo>
                  <a:pt x="5252863" y="2076128"/>
                  <a:pt x="5256236" y="2063031"/>
                  <a:pt x="5262984" y="2055093"/>
                </a:cubicBezTo>
                <a:cubicBezTo>
                  <a:pt x="5269730" y="2047156"/>
                  <a:pt x="5281041" y="2043187"/>
                  <a:pt x="5296916" y="2043187"/>
                </a:cubicBezTo>
                <a:close/>
                <a:moveTo>
                  <a:pt x="6055940" y="1832446"/>
                </a:moveTo>
                <a:cubicBezTo>
                  <a:pt x="6065465" y="1832446"/>
                  <a:pt x="6083324" y="1838201"/>
                  <a:pt x="6109518" y="1849711"/>
                </a:cubicBezTo>
                <a:lnTo>
                  <a:pt x="6109518" y="2212851"/>
                </a:lnTo>
                <a:cubicBezTo>
                  <a:pt x="6083324" y="2236267"/>
                  <a:pt x="6060702" y="2247975"/>
                  <a:pt x="6041652" y="2247975"/>
                </a:cubicBezTo>
                <a:cubicBezTo>
                  <a:pt x="6030936" y="2247975"/>
                  <a:pt x="6021907" y="2243113"/>
                  <a:pt x="6014565" y="2233390"/>
                </a:cubicBezTo>
                <a:cubicBezTo>
                  <a:pt x="6007223" y="2223666"/>
                  <a:pt x="6003552" y="2210272"/>
                  <a:pt x="6003552" y="2193206"/>
                </a:cubicBezTo>
                <a:lnTo>
                  <a:pt x="6003552" y="1897336"/>
                </a:lnTo>
                <a:cubicBezTo>
                  <a:pt x="6003552" y="1877492"/>
                  <a:pt x="6008513" y="1861716"/>
                  <a:pt x="6018435" y="1850008"/>
                </a:cubicBezTo>
                <a:cubicBezTo>
                  <a:pt x="6028356" y="1838301"/>
                  <a:pt x="6040858" y="1832446"/>
                  <a:pt x="6055940" y="1832446"/>
                </a:cubicBezTo>
                <a:close/>
                <a:moveTo>
                  <a:pt x="6838776" y="1806848"/>
                </a:moveTo>
                <a:cubicBezTo>
                  <a:pt x="6874494" y="1806848"/>
                  <a:pt x="6892354" y="1828478"/>
                  <a:pt x="6892354" y="1871737"/>
                </a:cubicBezTo>
                <a:lnTo>
                  <a:pt x="6892354" y="2012826"/>
                </a:lnTo>
                <a:lnTo>
                  <a:pt x="6779840" y="2012826"/>
                </a:lnTo>
                <a:lnTo>
                  <a:pt x="6779840" y="1871737"/>
                </a:lnTo>
                <a:cubicBezTo>
                  <a:pt x="6779840" y="1828478"/>
                  <a:pt x="6799485" y="1806848"/>
                  <a:pt x="6838776" y="1806848"/>
                </a:cubicBezTo>
                <a:close/>
                <a:moveTo>
                  <a:pt x="7855569" y="1793751"/>
                </a:moveTo>
                <a:lnTo>
                  <a:pt x="8096076" y="2192015"/>
                </a:lnTo>
                <a:cubicBezTo>
                  <a:pt x="8075041" y="2205112"/>
                  <a:pt x="8054602" y="2211661"/>
                  <a:pt x="8034758" y="2211661"/>
                </a:cubicBezTo>
                <a:cubicBezTo>
                  <a:pt x="8018883" y="2211661"/>
                  <a:pt x="8003504" y="2207593"/>
                  <a:pt x="7988622" y="2199457"/>
                </a:cubicBezTo>
                <a:cubicBezTo>
                  <a:pt x="7973739" y="2191321"/>
                  <a:pt x="7959650" y="2177132"/>
                  <a:pt x="7946354" y="2156892"/>
                </a:cubicBezTo>
                <a:cubicBezTo>
                  <a:pt x="7933059" y="2136651"/>
                  <a:pt x="7911925" y="2101726"/>
                  <a:pt x="7882954" y="2052117"/>
                </a:cubicBezTo>
                <a:cubicBezTo>
                  <a:pt x="7853982" y="2002508"/>
                  <a:pt x="7830864" y="1963812"/>
                  <a:pt x="7813600" y="1936031"/>
                </a:cubicBezTo>
                <a:cubicBezTo>
                  <a:pt x="7796336" y="1908250"/>
                  <a:pt x="7787704" y="1883842"/>
                  <a:pt x="7787704" y="1862808"/>
                </a:cubicBezTo>
                <a:cubicBezTo>
                  <a:pt x="7787704" y="1833835"/>
                  <a:pt x="7810326" y="1810817"/>
                  <a:pt x="7855569" y="1793751"/>
                </a:cubicBezTo>
                <a:close/>
                <a:moveTo>
                  <a:pt x="6815558" y="1783631"/>
                </a:moveTo>
                <a:cubicBezTo>
                  <a:pt x="6723483" y="1783631"/>
                  <a:pt x="6646787" y="1809328"/>
                  <a:pt x="6585470" y="1860724"/>
                </a:cubicBezTo>
                <a:cubicBezTo>
                  <a:pt x="6524153" y="1912119"/>
                  <a:pt x="6493494" y="1975917"/>
                  <a:pt x="6493494" y="2052117"/>
                </a:cubicBezTo>
                <a:cubicBezTo>
                  <a:pt x="6493494" y="2123157"/>
                  <a:pt x="6523558" y="2182788"/>
                  <a:pt x="6583684" y="2231008"/>
                </a:cubicBezTo>
                <a:cubicBezTo>
                  <a:pt x="6643811" y="2279228"/>
                  <a:pt x="6718919" y="2303339"/>
                  <a:pt x="6809010" y="2303339"/>
                </a:cubicBezTo>
                <a:cubicBezTo>
                  <a:pt x="6917753" y="2303339"/>
                  <a:pt x="7010424" y="2252936"/>
                  <a:pt x="7087021" y="2152129"/>
                </a:cubicBezTo>
                <a:lnTo>
                  <a:pt x="7067971" y="2131293"/>
                </a:lnTo>
                <a:cubicBezTo>
                  <a:pt x="7037808" y="2172172"/>
                  <a:pt x="7003181" y="2204517"/>
                  <a:pt x="6964089" y="2228329"/>
                </a:cubicBezTo>
                <a:cubicBezTo>
                  <a:pt x="6924996" y="2252142"/>
                  <a:pt x="6887591" y="2264048"/>
                  <a:pt x="6851872" y="2264048"/>
                </a:cubicBezTo>
                <a:cubicBezTo>
                  <a:pt x="6834807" y="2264048"/>
                  <a:pt x="6820519" y="2259484"/>
                  <a:pt x="6809010" y="2250356"/>
                </a:cubicBezTo>
                <a:cubicBezTo>
                  <a:pt x="6797500" y="2241228"/>
                  <a:pt x="6789761" y="2229520"/>
                  <a:pt x="6785793" y="2215232"/>
                </a:cubicBezTo>
                <a:cubicBezTo>
                  <a:pt x="6781824" y="2200945"/>
                  <a:pt x="6779840" y="2176934"/>
                  <a:pt x="6779840" y="2143200"/>
                </a:cubicBezTo>
                <a:lnTo>
                  <a:pt x="6779840" y="2037234"/>
                </a:lnTo>
                <a:lnTo>
                  <a:pt x="7097141" y="2037234"/>
                </a:lnTo>
                <a:cubicBezTo>
                  <a:pt x="7085631" y="1959050"/>
                  <a:pt x="7053782" y="1897236"/>
                  <a:pt x="7001594" y="1851794"/>
                </a:cubicBezTo>
                <a:cubicBezTo>
                  <a:pt x="6949404" y="1806352"/>
                  <a:pt x="6887392" y="1783631"/>
                  <a:pt x="6815558" y="1783631"/>
                </a:cubicBezTo>
                <a:close/>
                <a:moveTo>
                  <a:pt x="5282033" y="1783631"/>
                </a:moveTo>
                <a:cubicBezTo>
                  <a:pt x="5212581" y="1783631"/>
                  <a:pt x="5158903" y="1794247"/>
                  <a:pt x="5121001" y="1815480"/>
                </a:cubicBezTo>
                <a:cubicBezTo>
                  <a:pt x="5083100" y="1836713"/>
                  <a:pt x="5064149" y="1866776"/>
                  <a:pt x="5064149" y="1905670"/>
                </a:cubicBezTo>
                <a:cubicBezTo>
                  <a:pt x="5064149" y="1934245"/>
                  <a:pt x="5073575" y="1957462"/>
                  <a:pt x="5092427" y="1975321"/>
                </a:cubicBezTo>
                <a:cubicBezTo>
                  <a:pt x="5111278" y="1993181"/>
                  <a:pt x="5135983" y="2002111"/>
                  <a:pt x="5166543" y="2002111"/>
                </a:cubicBezTo>
                <a:cubicBezTo>
                  <a:pt x="5195515" y="2002111"/>
                  <a:pt x="5218732" y="1993379"/>
                  <a:pt x="5236194" y="1975917"/>
                </a:cubicBezTo>
                <a:cubicBezTo>
                  <a:pt x="5253657" y="1958454"/>
                  <a:pt x="5262388" y="1935039"/>
                  <a:pt x="5262388" y="1905670"/>
                </a:cubicBezTo>
                <a:cubicBezTo>
                  <a:pt x="5262388" y="1861617"/>
                  <a:pt x="5240957" y="1833240"/>
                  <a:pt x="5198094" y="1820540"/>
                </a:cubicBezTo>
                <a:cubicBezTo>
                  <a:pt x="5210398" y="1814587"/>
                  <a:pt x="5229051" y="1811610"/>
                  <a:pt x="5254054" y="1811610"/>
                </a:cubicBezTo>
                <a:cubicBezTo>
                  <a:pt x="5273897" y="1811610"/>
                  <a:pt x="5291955" y="1814587"/>
                  <a:pt x="5308227" y="1820540"/>
                </a:cubicBezTo>
                <a:cubicBezTo>
                  <a:pt x="5324499" y="1826493"/>
                  <a:pt x="5336604" y="1835324"/>
                  <a:pt x="5344541" y="1847032"/>
                </a:cubicBezTo>
                <a:cubicBezTo>
                  <a:pt x="5352478" y="1858739"/>
                  <a:pt x="5356447" y="1880667"/>
                  <a:pt x="5356447" y="1912814"/>
                </a:cubicBezTo>
                <a:lnTo>
                  <a:pt x="5356447" y="2031281"/>
                </a:lnTo>
                <a:cubicBezTo>
                  <a:pt x="5316760" y="2018184"/>
                  <a:pt x="5270524" y="2011635"/>
                  <a:pt x="5217740" y="2011635"/>
                </a:cubicBezTo>
                <a:cubicBezTo>
                  <a:pt x="5149080" y="2011635"/>
                  <a:pt x="5095105" y="2024832"/>
                  <a:pt x="5055815" y="2051224"/>
                </a:cubicBezTo>
                <a:cubicBezTo>
                  <a:pt x="5016524" y="2077616"/>
                  <a:pt x="4996879" y="2114029"/>
                  <a:pt x="4996879" y="2160464"/>
                </a:cubicBezTo>
                <a:cubicBezTo>
                  <a:pt x="4996879" y="2201342"/>
                  <a:pt x="5015631" y="2235374"/>
                  <a:pt x="5053136" y="2262560"/>
                </a:cubicBezTo>
                <a:cubicBezTo>
                  <a:pt x="5090640" y="2289746"/>
                  <a:pt x="5138166" y="2303339"/>
                  <a:pt x="5195713" y="2303339"/>
                </a:cubicBezTo>
                <a:cubicBezTo>
                  <a:pt x="5251276" y="2303339"/>
                  <a:pt x="5306838" y="2285876"/>
                  <a:pt x="5362401" y="2250951"/>
                </a:cubicBezTo>
                <a:cubicBezTo>
                  <a:pt x="5398120" y="2285876"/>
                  <a:pt x="5442172" y="2303339"/>
                  <a:pt x="5494560" y="2303339"/>
                </a:cubicBezTo>
                <a:cubicBezTo>
                  <a:pt x="5590604" y="2303339"/>
                  <a:pt x="5656684" y="2266231"/>
                  <a:pt x="5692799" y="2192015"/>
                </a:cubicBezTo>
                <a:lnTo>
                  <a:pt x="5671368" y="2181300"/>
                </a:lnTo>
                <a:cubicBezTo>
                  <a:pt x="5655095" y="2208684"/>
                  <a:pt x="5643189" y="2222376"/>
                  <a:pt x="5635649" y="2222376"/>
                </a:cubicBezTo>
                <a:cubicBezTo>
                  <a:pt x="5631283" y="2222376"/>
                  <a:pt x="5628605" y="2220392"/>
                  <a:pt x="5627612" y="2216423"/>
                </a:cubicBezTo>
                <a:cubicBezTo>
                  <a:pt x="5626620" y="2212454"/>
                  <a:pt x="5626124" y="2204318"/>
                  <a:pt x="5626124" y="2192015"/>
                </a:cubicBezTo>
                <a:lnTo>
                  <a:pt x="5626124" y="1967583"/>
                </a:lnTo>
                <a:cubicBezTo>
                  <a:pt x="5626124" y="1931467"/>
                  <a:pt x="5621957" y="1904777"/>
                  <a:pt x="5613622" y="1887513"/>
                </a:cubicBezTo>
                <a:cubicBezTo>
                  <a:pt x="5605288" y="1870249"/>
                  <a:pt x="5590008" y="1853778"/>
                  <a:pt x="5567783" y="1838102"/>
                </a:cubicBezTo>
                <a:cubicBezTo>
                  <a:pt x="5545559" y="1822425"/>
                  <a:pt x="5510832" y="1809428"/>
                  <a:pt x="5463604" y="1799109"/>
                </a:cubicBezTo>
                <a:cubicBezTo>
                  <a:pt x="5416376" y="1788790"/>
                  <a:pt x="5355852" y="1783631"/>
                  <a:pt x="5282033" y="1783631"/>
                </a:cubicBezTo>
                <a:close/>
                <a:moveTo>
                  <a:pt x="4716486" y="1776487"/>
                </a:moveTo>
                <a:cubicBezTo>
                  <a:pt x="4677593" y="1787203"/>
                  <a:pt x="4628380" y="1792560"/>
                  <a:pt x="4568849" y="1792560"/>
                </a:cubicBezTo>
                <a:lnTo>
                  <a:pt x="4370014" y="1792560"/>
                </a:lnTo>
                <a:lnTo>
                  <a:pt x="4370014" y="1816373"/>
                </a:lnTo>
                <a:lnTo>
                  <a:pt x="4445620" y="1816373"/>
                </a:lnTo>
                <a:lnTo>
                  <a:pt x="4445620" y="2262857"/>
                </a:lnTo>
                <a:lnTo>
                  <a:pt x="4370014" y="2262857"/>
                </a:lnTo>
                <a:lnTo>
                  <a:pt x="4370014" y="2287265"/>
                </a:lnTo>
                <a:lnTo>
                  <a:pt x="4795663" y="2287265"/>
                </a:lnTo>
                <a:lnTo>
                  <a:pt x="4795663" y="2262857"/>
                </a:lnTo>
                <a:lnTo>
                  <a:pt x="4716486" y="2262857"/>
                </a:lnTo>
                <a:lnTo>
                  <a:pt x="4716486" y="1977703"/>
                </a:lnTo>
                <a:cubicBezTo>
                  <a:pt x="4716486" y="1969765"/>
                  <a:pt x="4721447" y="1955875"/>
                  <a:pt x="4731370" y="1936031"/>
                </a:cubicBezTo>
                <a:cubicBezTo>
                  <a:pt x="4741292" y="1916187"/>
                  <a:pt x="4753396" y="1899518"/>
                  <a:pt x="4767683" y="1886024"/>
                </a:cubicBezTo>
                <a:lnTo>
                  <a:pt x="4770064" y="1888406"/>
                </a:lnTo>
                <a:cubicBezTo>
                  <a:pt x="4767683" y="1893565"/>
                  <a:pt x="4766493" y="1900908"/>
                  <a:pt x="4766493" y="1910432"/>
                </a:cubicBezTo>
                <a:cubicBezTo>
                  <a:pt x="4766493" y="1937817"/>
                  <a:pt x="4775819" y="1960538"/>
                  <a:pt x="4794472" y="1978596"/>
                </a:cubicBezTo>
                <a:cubicBezTo>
                  <a:pt x="4813126" y="1996653"/>
                  <a:pt x="4836740" y="2005683"/>
                  <a:pt x="4865315" y="2005683"/>
                </a:cubicBezTo>
                <a:cubicBezTo>
                  <a:pt x="4895874" y="2005683"/>
                  <a:pt x="4921572" y="1994669"/>
                  <a:pt x="4942408" y="1972643"/>
                </a:cubicBezTo>
                <a:cubicBezTo>
                  <a:pt x="4963244" y="1950616"/>
                  <a:pt x="4973661" y="1923331"/>
                  <a:pt x="4973661" y="1890787"/>
                </a:cubicBezTo>
                <a:cubicBezTo>
                  <a:pt x="4973661" y="1859831"/>
                  <a:pt x="4964831" y="1835225"/>
                  <a:pt x="4947170" y="1816968"/>
                </a:cubicBezTo>
                <a:cubicBezTo>
                  <a:pt x="4929509" y="1798712"/>
                  <a:pt x="4905796" y="1789584"/>
                  <a:pt x="4876030" y="1789584"/>
                </a:cubicBezTo>
                <a:cubicBezTo>
                  <a:pt x="4822452" y="1789584"/>
                  <a:pt x="4770064" y="1830264"/>
                  <a:pt x="4718868" y="1911623"/>
                </a:cubicBezTo>
                <a:lnTo>
                  <a:pt x="4716486" y="1911623"/>
                </a:lnTo>
                <a:close/>
                <a:moveTo>
                  <a:pt x="8188349" y="1527646"/>
                </a:moveTo>
                <a:cubicBezTo>
                  <a:pt x="8208986" y="1527646"/>
                  <a:pt x="8226350" y="1534691"/>
                  <a:pt x="8240439" y="1548780"/>
                </a:cubicBezTo>
                <a:cubicBezTo>
                  <a:pt x="8254528" y="1562869"/>
                  <a:pt x="8261572" y="1580233"/>
                  <a:pt x="8261572" y="1600870"/>
                </a:cubicBezTo>
                <a:cubicBezTo>
                  <a:pt x="8261572" y="1642145"/>
                  <a:pt x="8232799" y="1673101"/>
                  <a:pt x="8175252" y="1693739"/>
                </a:cubicBezTo>
                <a:cubicBezTo>
                  <a:pt x="8143502" y="1646114"/>
                  <a:pt x="8127627" y="1610990"/>
                  <a:pt x="8127627" y="1588368"/>
                </a:cubicBezTo>
                <a:cubicBezTo>
                  <a:pt x="8127627" y="1570509"/>
                  <a:pt x="8133283" y="1555924"/>
                  <a:pt x="8144594" y="1544613"/>
                </a:cubicBezTo>
                <a:cubicBezTo>
                  <a:pt x="8155904" y="1533302"/>
                  <a:pt x="8170490" y="1527646"/>
                  <a:pt x="8188349" y="1527646"/>
                </a:cubicBezTo>
                <a:close/>
                <a:moveTo>
                  <a:pt x="8114530" y="1474068"/>
                </a:moveTo>
                <a:cubicBezTo>
                  <a:pt x="8029599" y="1474068"/>
                  <a:pt x="7960344" y="1493813"/>
                  <a:pt x="7906766" y="1533302"/>
                </a:cubicBezTo>
                <a:cubicBezTo>
                  <a:pt x="7853188" y="1572791"/>
                  <a:pt x="7826399" y="1623690"/>
                  <a:pt x="7826399" y="1686000"/>
                </a:cubicBezTo>
                <a:cubicBezTo>
                  <a:pt x="7826399" y="1714178"/>
                  <a:pt x="7831757" y="1741562"/>
                  <a:pt x="7842472" y="1768153"/>
                </a:cubicBezTo>
                <a:cubicBezTo>
                  <a:pt x="7647210" y="1833637"/>
                  <a:pt x="7549579" y="1933054"/>
                  <a:pt x="7549579" y="2066404"/>
                </a:cubicBezTo>
                <a:cubicBezTo>
                  <a:pt x="7549579" y="2133873"/>
                  <a:pt x="7573292" y="2190428"/>
                  <a:pt x="7620719" y="2236068"/>
                </a:cubicBezTo>
                <a:cubicBezTo>
                  <a:pt x="7668145" y="2281709"/>
                  <a:pt x="7726982" y="2304529"/>
                  <a:pt x="7797229" y="2304529"/>
                </a:cubicBezTo>
                <a:cubicBezTo>
                  <a:pt x="7905972" y="2304529"/>
                  <a:pt x="8010747" y="2274764"/>
                  <a:pt x="8111554" y="2215232"/>
                </a:cubicBezTo>
                <a:cubicBezTo>
                  <a:pt x="8137747" y="2245792"/>
                  <a:pt x="8167314" y="2268315"/>
                  <a:pt x="8200255" y="2282800"/>
                </a:cubicBezTo>
                <a:cubicBezTo>
                  <a:pt x="8233196" y="2297286"/>
                  <a:pt x="8276058" y="2304529"/>
                  <a:pt x="8328843" y="2304529"/>
                </a:cubicBezTo>
                <a:cubicBezTo>
                  <a:pt x="8382818" y="2304529"/>
                  <a:pt x="8430344" y="2295798"/>
                  <a:pt x="8471420" y="2278336"/>
                </a:cubicBezTo>
                <a:cubicBezTo>
                  <a:pt x="8512496" y="2260873"/>
                  <a:pt x="8538988" y="2240930"/>
                  <a:pt x="8550894" y="2218507"/>
                </a:cubicBezTo>
                <a:cubicBezTo>
                  <a:pt x="8562800" y="2196083"/>
                  <a:pt x="8568754" y="2159273"/>
                  <a:pt x="8568754" y="2108076"/>
                </a:cubicBezTo>
                <a:lnTo>
                  <a:pt x="8568754" y="2088431"/>
                </a:lnTo>
                <a:lnTo>
                  <a:pt x="8536011" y="2088431"/>
                </a:lnTo>
                <a:lnTo>
                  <a:pt x="8536011" y="2097361"/>
                </a:lnTo>
                <a:cubicBezTo>
                  <a:pt x="8536011" y="2130698"/>
                  <a:pt x="8533034" y="2154610"/>
                  <a:pt x="8527082" y="2169096"/>
                </a:cubicBezTo>
                <a:cubicBezTo>
                  <a:pt x="8521128" y="2183582"/>
                  <a:pt x="8510810" y="2190825"/>
                  <a:pt x="8496126" y="2190825"/>
                </a:cubicBezTo>
                <a:cubicBezTo>
                  <a:pt x="8484616" y="2190825"/>
                  <a:pt x="8474396" y="2184871"/>
                  <a:pt x="8465466" y="2172965"/>
                </a:cubicBezTo>
                <a:cubicBezTo>
                  <a:pt x="8456537" y="2161059"/>
                  <a:pt x="8419528" y="2101528"/>
                  <a:pt x="8354441" y="1994371"/>
                </a:cubicBezTo>
                <a:cubicBezTo>
                  <a:pt x="8383016" y="1980481"/>
                  <a:pt x="8403554" y="1963217"/>
                  <a:pt x="8416056" y="1942579"/>
                </a:cubicBezTo>
                <a:cubicBezTo>
                  <a:pt x="8428558" y="1921942"/>
                  <a:pt x="8435205" y="1886421"/>
                  <a:pt x="8435998" y="1836018"/>
                </a:cubicBezTo>
                <a:lnTo>
                  <a:pt x="8540774" y="1836018"/>
                </a:lnTo>
                <a:lnTo>
                  <a:pt x="8540774" y="1808039"/>
                </a:lnTo>
                <a:lnTo>
                  <a:pt x="8308007" y="1808039"/>
                </a:lnTo>
                <a:lnTo>
                  <a:pt x="8308007" y="1836018"/>
                </a:lnTo>
                <a:lnTo>
                  <a:pt x="8399684" y="1836018"/>
                </a:lnTo>
                <a:lnTo>
                  <a:pt x="8399684" y="1847329"/>
                </a:lnTo>
                <a:cubicBezTo>
                  <a:pt x="8399684" y="1877492"/>
                  <a:pt x="8395815" y="1901701"/>
                  <a:pt x="8388076" y="1919957"/>
                </a:cubicBezTo>
                <a:cubicBezTo>
                  <a:pt x="8380337" y="1938214"/>
                  <a:pt x="8363371" y="1953295"/>
                  <a:pt x="8337177" y="1965201"/>
                </a:cubicBezTo>
                <a:lnTo>
                  <a:pt x="8192516" y="1726481"/>
                </a:lnTo>
                <a:cubicBezTo>
                  <a:pt x="8263160" y="1694334"/>
                  <a:pt x="8298482" y="1652067"/>
                  <a:pt x="8298482" y="1599679"/>
                </a:cubicBezTo>
                <a:cubicBezTo>
                  <a:pt x="8298482" y="1561182"/>
                  <a:pt x="8282011" y="1530623"/>
                  <a:pt x="8249071" y="1508001"/>
                </a:cubicBezTo>
                <a:cubicBezTo>
                  <a:pt x="8216130" y="1485379"/>
                  <a:pt x="8171283" y="1474068"/>
                  <a:pt x="8114530" y="1474068"/>
                </a:cubicBezTo>
                <a:close/>
                <a:moveTo>
                  <a:pt x="6380385" y="1474068"/>
                </a:moveTo>
                <a:cubicBezTo>
                  <a:pt x="6333553" y="1483990"/>
                  <a:pt x="6282357" y="1488951"/>
                  <a:pt x="6226794" y="1488951"/>
                </a:cubicBezTo>
                <a:lnTo>
                  <a:pt x="6029151" y="1488951"/>
                </a:lnTo>
                <a:lnTo>
                  <a:pt x="6029151" y="1513359"/>
                </a:lnTo>
                <a:lnTo>
                  <a:pt x="6109518" y="1513359"/>
                </a:lnTo>
                <a:lnTo>
                  <a:pt x="6109518" y="1822921"/>
                </a:lnTo>
                <a:cubicBezTo>
                  <a:pt x="6048796" y="1796728"/>
                  <a:pt x="5994424" y="1783631"/>
                  <a:pt x="5946402" y="1783631"/>
                </a:cubicBezTo>
                <a:cubicBezTo>
                  <a:pt x="5880124" y="1783631"/>
                  <a:pt x="5826149" y="1807543"/>
                  <a:pt x="5784477" y="1855366"/>
                </a:cubicBezTo>
                <a:cubicBezTo>
                  <a:pt x="5742805" y="1903189"/>
                  <a:pt x="5721969" y="1965003"/>
                  <a:pt x="5721969" y="2040806"/>
                </a:cubicBezTo>
                <a:cubicBezTo>
                  <a:pt x="5721969" y="2117006"/>
                  <a:pt x="5744095" y="2179811"/>
                  <a:pt x="5788347" y="2229222"/>
                </a:cubicBezTo>
                <a:cubicBezTo>
                  <a:pt x="5832598" y="2278633"/>
                  <a:pt x="5890046" y="2303339"/>
                  <a:pt x="5960690" y="2303339"/>
                </a:cubicBezTo>
                <a:cubicBezTo>
                  <a:pt x="6010696" y="2303339"/>
                  <a:pt x="6060305" y="2284090"/>
                  <a:pt x="6109518" y="2245593"/>
                </a:cubicBezTo>
                <a:lnTo>
                  <a:pt x="6109518" y="2302148"/>
                </a:lnTo>
                <a:cubicBezTo>
                  <a:pt x="6144839" y="2292226"/>
                  <a:pt x="6185122" y="2287265"/>
                  <a:pt x="6230366" y="2287265"/>
                </a:cubicBezTo>
                <a:lnTo>
                  <a:pt x="6455990" y="2287265"/>
                </a:lnTo>
                <a:lnTo>
                  <a:pt x="6455990" y="2262857"/>
                </a:lnTo>
                <a:lnTo>
                  <a:pt x="6380385" y="2262857"/>
                </a:lnTo>
                <a:close/>
                <a:moveTo>
                  <a:pt x="3875310" y="1463353"/>
                </a:moveTo>
                <a:cubicBezTo>
                  <a:pt x="3795538" y="1463353"/>
                  <a:pt x="3722613" y="1478732"/>
                  <a:pt x="3656533" y="1509489"/>
                </a:cubicBezTo>
                <a:cubicBezTo>
                  <a:pt x="3590454" y="1540247"/>
                  <a:pt x="3537372" y="1590948"/>
                  <a:pt x="3497287" y="1661592"/>
                </a:cubicBezTo>
                <a:cubicBezTo>
                  <a:pt x="3457203" y="1732235"/>
                  <a:pt x="3437161" y="1810023"/>
                  <a:pt x="3437161" y="1894954"/>
                </a:cubicBezTo>
                <a:cubicBezTo>
                  <a:pt x="3437161" y="2017192"/>
                  <a:pt x="3478733" y="2117204"/>
                  <a:pt x="3561879" y="2194992"/>
                </a:cubicBezTo>
                <a:cubicBezTo>
                  <a:pt x="3645024" y="2272779"/>
                  <a:pt x="3752279" y="2311673"/>
                  <a:pt x="3883645" y="2311673"/>
                </a:cubicBezTo>
                <a:cubicBezTo>
                  <a:pt x="3991198" y="2311673"/>
                  <a:pt x="4085456" y="2285281"/>
                  <a:pt x="4166419" y="2232496"/>
                </a:cubicBezTo>
                <a:lnTo>
                  <a:pt x="4258096" y="2324770"/>
                </a:lnTo>
                <a:lnTo>
                  <a:pt x="4258096" y="1955676"/>
                </a:lnTo>
                <a:lnTo>
                  <a:pt x="4314055" y="1955676"/>
                </a:lnTo>
                <a:lnTo>
                  <a:pt x="4314055" y="1928887"/>
                </a:lnTo>
                <a:lnTo>
                  <a:pt x="3891979" y="1928887"/>
                </a:lnTo>
                <a:lnTo>
                  <a:pt x="3891979" y="1955676"/>
                </a:lnTo>
                <a:lnTo>
                  <a:pt x="3952106" y="1955676"/>
                </a:lnTo>
                <a:lnTo>
                  <a:pt x="3952106" y="2176537"/>
                </a:lnTo>
                <a:cubicBezTo>
                  <a:pt x="3952106" y="2242418"/>
                  <a:pt x="3928889" y="2275359"/>
                  <a:pt x="3882455" y="2275359"/>
                </a:cubicBezTo>
                <a:cubicBezTo>
                  <a:pt x="3841973" y="2275359"/>
                  <a:pt x="3821733" y="2246387"/>
                  <a:pt x="3821733" y="2188443"/>
                </a:cubicBezTo>
                <a:lnTo>
                  <a:pt x="3821733" y="1614562"/>
                </a:lnTo>
                <a:cubicBezTo>
                  <a:pt x="3821733" y="1570509"/>
                  <a:pt x="3828380" y="1540545"/>
                  <a:pt x="3841676" y="1524670"/>
                </a:cubicBezTo>
                <a:cubicBezTo>
                  <a:pt x="3854970" y="1508795"/>
                  <a:pt x="3880669" y="1500857"/>
                  <a:pt x="3918769" y="1500857"/>
                </a:cubicBezTo>
                <a:cubicBezTo>
                  <a:pt x="3958059" y="1500857"/>
                  <a:pt x="3996258" y="1510383"/>
                  <a:pt x="4033366" y="1529432"/>
                </a:cubicBezTo>
                <a:cubicBezTo>
                  <a:pt x="4070474" y="1548483"/>
                  <a:pt x="4102025" y="1573783"/>
                  <a:pt x="4128021" y="1605335"/>
                </a:cubicBezTo>
                <a:cubicBezTo>
                  <a:pt x="4154016" y="1636886"/>
                  <a:pt x="4171479" y="1664568"/>
                  <a:pt x="4180408" y="1688381"/>
                </a:cubicBezTo>
                <a:cubicBezTo>
                  <a:pt x="4189338" y="1712193"/>
                  <a:pt x="4194397" y="1741562"/>
                  <a:pt x="4195588" y="1776487"/>
                </a:cubicBezTo>
                <a:lnTo>
                  <a:pt x="4221186" y="1776487"/>
                </a:lnTo>
                <a:lnTo>
                  <a:pt x="4221186" y="1464543"/>
                </a:lnTo>
                <a:lnTo>
                  <a:pt x="4103315" y="1531218"/>
                </a:lnTo>
                <a:cubicBezTo>
                  <a:pt x="4039022" y="1485975"/>
                  <a:pt x="3963020" y="1463353"/>
                  <a:pt x="3875310" y="1463353"/>
                </a:cubicBez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b="1" dirty="0">
              <a:latin typeface="Footlight MT Light" panose="0204060206030A020304" pitchFamily="18" charset="0"/>
            </a:endParaRPr>
          </a:p>
        </p:txBody>
      </p:sp>
    </p:spTree>
    <p:extLst>
      <p:ext uri="{BB962C8B-B14F-4D97-AF65-F5344CB8AC3E}">
        <p14:creationId xmlns:p14="http://schemas.microsoft.com/office/powerpoint/2010/main" val="744446892"/>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5" name="Freeform: Shape 4">
            <a:extLst>
              <a:ext uri="{FF2B5EF4-FFF2-40B4-BE49-F238E27FC236}">
                <a16:creationId xmlns:a16="http://schemas.microsoft.com/office/drawing/2014/main" id="{A5A6CB40-12D0-45C1-AD4F-658E0EEF00F8}"/>
              </a:ext>
            </a:extLst>
          </p:cNvPr>
          <p:cNvSpPr/>
          <p:nvPr/>
        </p:nvSpPr>
        <p:spPr>
          <a:xfrm>
            <a:off x="-168363900" y="-75276075"/>
            <a:ext cx="306019200" cy="171246800"/>
          </a:xfrm>
          <a:custGeom>
            <a:avLst/>
            <a:gdLst/>
            <a:ahLst/>
            <a:cxnLst/>
            <a:rect l="l" t="t" r="r" b="b"/>
            <a:pathLst>
              <a:path w="12192000" h="6858000">
                <a:moveTo>
                  <a:pt x="8611616" y="4967362"/>
                </a:moveTo>
                <a:cubicBezTo>
                  <a:pt x="8625904" y="4967362"/>
                  <a:pt x="8645747" y="4972323"/>
                  <a:pt x="8671147" y="4982245"/>
                </a:cubicBezTo>
                <a:lnTo>
                  <a:pt x="8671147" y="5153099"/>
                </a:lnTo>
                <a:cubicBezTo>
                  <a:pt x="8640588" y="5170165"/>
                  <a:pt x="8618164" y="5178698"/>
                  <a:pt x="8603877" y="5178698"/>
                </a:cubicBezTo>
                <a:cubicBezTo>
                  <a:pt x="8579668" y="5178698"/>
                  <a:pt x="8567563" y="5162029"/>
                  <a:pt x="8567563" y="5128692"/>
                </a:cubicBezTo>
                <a:lnTo>
                  <a:pt x="8567563" y="5018559"/>
                </a:lnTo>
                <a:cubicBezTo>
                  <a:pt x="8567563" y="5000303"/>
                  <a:pt x="8570936" y="4987206"/>
                  <a:pt x="8577683" y="4979268"/>
                </a:cubicBezTo>
                <a:cubicBezTo>
                  <a:pt x="8584430" y="4971331"/>
                  <a:pt x="8595740" y="4967362"/>
                  <a:pt x="8611616" y="4967362"/>
                </a:cubicBezTo>
                <a:close/>
                <a:moveTo>
                  <a:pt x="7449566" y="4967362"/>
                </a:moveTo>
                <a:cubicBezTo>
                  <a:pt x="7463854" y="4967362"/>
                  <a:pt x="7483697" y="4972323"/>
                  <a:pt x="7509097" y="4982245"/>
                </a:cubicBezTo>
                <a:lnTo>
                  <a:pt x="7509097" y="5153099"/>
                </a:lnTo>
                <a:cubicBezTo>
                  <a:pt x="7478538" y="5170165"/>
                  <a:pt x="7456115" y="5178698"/>
                  <a:pt x="7441827" y="5178698"/>
                </a:cubicBezTo>
                <a:cubicBezTo>
                  <a:pt x="7417618" y="5178698"/>
                  <a:pt x="7405513" y="5162029"/>
                  <a:pt x="7405513" y="5128692"/>
                </a:cubicBezTo>
                <a:lnTo>
                  <a:pt x="7405513" y="5018559"/>
                </a:lnTo>
                <a:cubicBezTo>
                  <a:pt x="7405513" y="5000303"/>
                  <a:pt x="7408887" y="4987206"/>
                  <a:pt x="7415633" y="4979268"/>
                </a:cubicBezTo>
                <a:cubicBezTo>
                  <a:pt x="7422380" y="4971331"/>
                  <a:pt x="7433691" y="4967362"/>
                  <a:pt x="7449566" y="4967362"/>
                </a:cubicBezTo>
                <a:close/>
                <a:moveTo>
                  <a:pt x="6575647" y="4821510"/>
                </a:moveTo>
                <a:lnTo>
                  <a:pt x="6624463" y="4821510"/>
                </a:lnTo>
                <a:cubicBezTo>
                  <a:pt x="6657801" y="4821510"/>
                  <a:pt x="6679529" y="4826174"/>
                  <a:pt x="6689650" y="4835500"/>
                </a:cubicBezTo>
                <a:cubicBezTo>
                  <a:pt x="6699770" y="4844827"/>
                  <a:pt x="6704830" y="4865762"/>
                  <a:pt x="6704830" y="4898306"/>
                </a:cubicBezTo>
                <a:lnTo>
                  <a:pt x="6704830" y="5110237"/>
                </a:lnTo>
                <a:cubicBezTo>
                  <a:pt x="6704830" y="5140796"/>
                  <a:pt x="6699770" y="5160640"/>
                  <a:pt x="6689650" y="5169768"/>
                </a:cubicBezTo>
                <a:cubicBezTo>
                  <a:pt x="6679529" y="5178896"/>
                  <a:pt x="6659388" y="5183460"/>
                  <a:pt x="6629226" y="5183460"/>
                </a:cubicBezTo>
                <a:lnTo>
                  <a:pt x="6575647" y="5183460"/>
                </a:lnTo>
                <a:close/>
                <a:moveTo>
                  <a:pt x="10772600" y="4731023"/>
                </a:moveTo>
                <a:cubicBezTo>
                  <a:pt x="10808319" y="4731023"/>
                  <a:pt x="10826178" y="4752653"/>
                  <a:pt x="10826178" y="4795912"/>
                </a:cubicBezTo>
                <a:lnTo>
                  <a:pt x="10826178" y="4937001"/>
                </a:lnTo>
                <a:lnTo>
                  <a:pt x="10713664" y="4937001"/>
                </a:lnTo>
                <a:lnTo>
                  <a:pt x="10713664" y="4795912"/>
                </a:lnTo>
                <a:cubicBezTo>
                  <a:pt x="10713664" y="4752653"/>
                  <a:pt x="10733310" y="4731023"/>
                  <a:pt x="10772600" y="4731023"/>
                </a:cubicBezTo>
                <a:close/>
                <a:moveTo>
                  <a:pt x="5429076" y="4731023"/>
                </a:moveTo>
                <a:cubicBezTo>
                  <a:pt x="5464795" y="4731023"/>
                  <a:pt x="5482654" y="4752653"/>
                  <a:pt x="5482654" y="4795912"/>
                </a:cubicBezTo>
                <a:lnTo>
                  <a:pt x="5482654" y="4937001"/>
                </a:lnTo>
                <a:lnTo>
                  <a:pt x="5370140" y="4937001"/>
                </a:lnTo>
                <a:lnTo>
                  <a:pt x="5370140" y="4795912"/>
                </a:lnTo>
                <a:cubicBezTo>
                  <a:pt x="5370140" y="4752653"/>
                  <a:pt x="5389785" y="4731023"/>
                  <a:pt x="5429076" y="4731023"/>
                </a:cubicBezTo>
                <a:close/>
                <a:moveTo>
                  <a:pt x="2371551" y="4731023"/>
                </a:moveTo>
                <a:cubicBezTo>
                  <a:pt x="2407270" y="4731023"/>
                  <a:pt x="2425129" y="4752653"/>
                  <a:pt x="2425129" y="4795912"/>
                </a:cubicBezTo>
                <a:lnTo>
                  <a:pt x="2425129" y="4937001"/>
                </a:lnTo>
                <a:lnTo>
                  <a:pt x="2312615" y="4937001"/>
                </a:lnTo>
                <a:lnTo>
                  <a:pt x="2312615" y="4795912"/>
                </a:lnTo>
                <a:cubicBezTo>
                  <a:pt x="2312615" y="4752653"/>
                  <a:pt x="2332260" y="4731023"/>
                  <a:pt x="2371551" y="4731023"/>
                </a:cubicBezTo>
                <a:close/>
                <a:moveTo>
                  <a:pt x="3625875" y="4729832"/>
                </a:moveTo>
                <a:cubicBezTo>
                  <a:pt x="3646909" y="4729832"/>
                  <a:pt x="3661395" y="4735289"/>
                  <a:pt x="3669332" y="4746203"/>
                </a:cubicBezTo>
                <a:cubicBezTo>
                  <a:pt x="3677270" y="4757117"/>
                  <a:pt x="3681238" y="4776862"/>
                  <a:pt x="3681238" y="4805437"/>
                </a:cubicBezTo>
                <a:lnTo>
                  <a:pt x="3681238" y="5127501"/>
                </a:lnTo>
                <a:cubicBezTo>
                  <a:pt x="3681238" y="5154885"/>
                  <a:pt x="3676773" y="5174332"/>
                  <a:pt x="3667843" y="5185842"/>
                </a:cubicBezTo>
                <a:cubicBezTo>
                  <a:pt x="3658914" y="5197351"/>
                  <a:pt x="3643337" y="5203106"/>
                  <a:pt x="3621112" y="5203106"/>
                </a:cubicBezTo>
                <a:cubicBezTo>
                  <a:pt x="3602458" y="5203106"/>
                  <a:pt x="3589263" y="5197450"/>
                  <a:pt x="3581524" y="5186139"/>
                </a:cubicBezTo>
                <a:cubicBezTo>
                  <a:pt x="3573785" y="5174828"/>
                  <a:pt x="3569915" y="5155282"/>
                  <a:pt x="3569915" y="5127501"/>
                </a:cubicBezTo>
                <a:lnTo>
                  <a:pt x="3569915" y="4810199"/>
                </a:lnTo>
                <a:cubicBezTo>
                  <a:pt x="3569915" y="4780831"/>
                  <a:pt x="3574082" y="4760094"/>
                  <a:pt x="3582417" y="4747989"/>
                </a:cubicBezTo>
                <a:cubicBezTo>
                  <a:pt x="3590751" y="4735885"/>
                  <a:pt x="3605237" y="4729832"/>
                  <a:pt x="3625875" y="4729832"/>
                </a:cubicBezTo>
                <a:close/>
                <a:moveTo>
                  <a:pt x="4430736" y="4716735"/>
                </a:moveTo>
                <a:lnTo>
                  <a:pt x="4430736" y="4740548"/>
                </a:lnTo>
                <a:lnTo>
                  <a:pt x="4468836" y="4740548"/>
                </a:lnTo>
                <a:lnTo>
                  <a:pt x="4671243" y="5211440"/>
                </a:lnTo>
                <a:lnTo>
                  <a:pt x="4819476" y="5211440"/>
                </a:lnTo>
                <a:lnTo>
                  <a:pt x="4946873" y="4885804"/>
                </a:lnTo>
                <a:cubicBezTo>
                  <a:pt x="4962351" y="4846911"/>
                  <a:pt x="4975745" y="4818633"/>
                  <a:pt x="4987056" y="4800972"/>
                </a:cubicBezTo>
                <a:cubicBezTo>
                  <a:pt x="4998367" y="4783311"/>
                  <a:pt x="5007099" y="4771603"/>
                  <a:pt x="5013250" y="4765849"/>
                </a:cubicBezTo>
                <a:cubicBezTo>
                  <a:pt x="5019402" y="4760094"/>
                  <a:pt x="5026248" y="4755332"/>
                  <a:pt x="5033788" y="4751561"/>
                </a:cubicBezTo>
                <a:cubicBezTo>
                  <a:pt x="5041329" y="4747791"/>
                  <a:pt x="5051251" y="4744120"/>
                  <a:pt x="5063554" y="4740548"/>
                </a:cubicBezTo>
                <a:lnTo>
                  <a:pt x="5063554" y="4716735"/>
                </a:lnTo>
                <a:lnTo>
                  <a:pt x="4854004" y="4716735"/>
                </a:lnTo>
                <a:lnTo>
                  <a:pt x="4854004" y="4740548"/>
                </a:lnTo>
                <a:cubicBezTo>
                  <a:pt x="4906788" y="4742929"/>
                  <a:pt x="4933181" y="4767337"/>
                  <a:pt x="4933181" y="4813771"/>
                </a:cubicBezTo>
                <a:cubicBezTo>
                  <a:pt x="4933181" y="4823296"/>
                  <a:pt x="4932188" y="4833119"/>
                  <a:pt x="4930204" y="4843239"/>
                </a:cubicBezTo>
                <a:cubicBezTo>
                  <a:pt x="4928219" y="4853360"/>
                  <a:pt x="4908376" y="4908624"/>
                  <a:pt x="4870673" y="5009034"/>
                </a:cubicBezTo>
                <a:lnTo>
                  <a:pt x="4755182" y="4740548"/>
                </a:lnTo>
                <a:lnTo>
                  <a:pt x="4819476" y="4740548"/>
                </a:lnTo>
                <a:lnTo>
                  <a:pt x="4819476" y="4716735"/>
                </a:lnTo>
                <a:close/>
                <a:moveTo>
                  <a:pt x="2649562" y="4716735"/>
                </a:moveTo>
                <a:lnTo>
                  <a:pt x="2649562" y="4740548"/>
                </a:lnTo>
                <a:lnTo>
                  <a:pt x="2687662" y="4740548"/>
                </a:lnTo>
                <a:lnTo>
                  <a:pt x="2890068" y="5211440"/>
                </a:lnTo>
                <a:lnTo>
                  <a:pt x="3038301" y="5211440"/>
                </a:lnTo>
                <a:lnTo>
                  <a:pt x="3165698" y="4885804"/>
                </a:lnTo>
                <a:cubicBezTo>
                  <a:pt x="3181176" y="4846911"/>
                  <a:pt x="3194570" y="4818633"/>
                  <a:pt x="3205881" y="4800972"/>
                </a:cubicBezTo>
                <a:cubicBezTo>
                  <a:pt x="3217192" y="4783311"/>
                  <a:pt x="3225923" y="4771603"/>
                  <a:pt x="3232075" y="4765849"/>
                </a:cubicBezTo>
                <a:cubicBezTo>
                  <a:pt x="3238227" y="4760094"/>
                  <a:pt x="3245073" y="4755332"/>
                  <a:pt x="3252613" y="4751561"/>
                </a:cubicBezTo>
                <a:cubicBezTo>
                  <a:pt x="3260154" y="4747791"/>
                  <a:pt x="3270076" y="4744120"/>
                  <a:pt x="3282379" y="4740548"/>
                </a:cubicBezTo>
                <a:lnTo>
                  <a:pt x="3282379" y="4716735"/>
                </a:lnTo>
                <a:lnTo>
                  <a:pt x="3072829" y="4716735"/>
                </a:lnTo>
                <a:lnTo>
                  <a:pt x="3072829" y="4740548"/>
                </a:lnTo>
                <a:cubicBezTo>
                  <a:pt x="3125613" y="4742929"/>
                  <a:pt x="3152006" y="4767337"/>
                  <a:pt x="3152006" y="4813771"/>
                </a:cubicBezTo>
                <a:cubicBezTo>
                  <a:pt x="3152006" y="4823296"/>
                  <a:pt x="3151013" y="4833119"/>
                  <a:pt x="3149029" y="4843239"/>
                </a:cubicBezTo>
                <a:cubicBezTo>
                  <a:pt x="3147045" y="4853360"/>
                  <a:pt x="3127201" y="4908624"/>
                  <a:pt x="3089498" y="5009034"/>
                </a:cubicBezTo>
                <a:lnTo>
                  <a:pt x="2974007" y="4740548"/>
                </a:lnTo>
                <a:lnTo>
                  <a:pt x="3038301" y="4740548"/>
                </a:lnTo>
                <a:lnTo>
                  <a:pt x="3038301" y="4716735"/>
                </a:lnTo>
                <a:close/>
                <a:moveTo>
                  <a:pt x="10749383" y="4707806"/>
                </a:moveTo>
                <a:cubicBezTo>
                  <a:pt x="10657307" y="4707806"/>
                  <a:pt x="10580612" y="4733503"/>
                  <a:pt x="10519295" y="4784899"/>
                </a:cubicBezTo>
                <a:cubicBezTo>
                  <a:pt x="10457978" y="4836294"/>
                  <a:pt x="10427319" y="4900092"/>
                  <a:pt x="10427319" y="4976292"/>
                </a:cubicBezTo>
                <a:cubicBezTo>
                  <a:pt x="10427319" y="5047332"/>
                  <a:pt x="10457382" y="5106963"/>
                  <a:pt x="10517509" y="5155183"/>
                </a:cubicBezTo>
                <a:cubicBezTo>
                  <a:pt x="10577635" y="5203403"/>
                  <a:pt x="10652744" y="5227513"/>
                  <a:pt x="10742835" y="5227513"/>
                </a:cubicBezTo>
                <a:cubicBezTo>
                  <a:pt x="10851578" y="5227513"/>
                  <a:pt x="10944249" y="5177110"/>
                  <a:pt x="11020846" y="5076304"/>
                </a:cubicBezTo>
                <a:lnTo>
                  <a:pt x="11001796" y="5055468"/>
                </a:lnTo>
                <a:cubicBezTo>
                  <a:pt x="10971634" y="5096346"/>
                  <a:pt x="10937005" y="5128692"/>
                  <a:pt x="10897914" y="5152504"/>
                </a:cubicBezTo>
                <a:cubicBezTo>
                  <a:pt x="10858822" y="5176317"/>
                  <a:pt x="10821416" y="5188223"/>
                  <a:pt x="10785697" y="5188223"/>
                </a:cubicBezTo>
                <a:cubicBezTo>
                  <a:pt x="10768632" y="5188223"/>
                  <a:pt x="10754344" y="5183659"/>
                  <a:pt x="10742835" y="5174531"/>
                </a:cubicBezTo>
                <a:cubicBezTo>
                  <a:pt x="10731325" y="5165403"/>
                  <a:pt x="10723586" y="5153695"/>
                  <a:pt x="10719617" y="5139407"/>
                </a:cubicBezTo>
                <a:cubicBezTo>
                  <a:pt x="10715649" y="5125120"/>
                  <a:pt x="10713664" y="5101109"/>
                  <a:pt x="10713664" y="5067374"/>
                </a:cubicBezTo>
                <a:lnTo>
                  <a:pt x="10713664" y="4961409"/>
                </a:lnTo>
                <a:lnTo>
                  <a:pt x="11030966" y="4961409"/>
                </a:lnTo>
                <a:cubicBezTo>
                  <a:pt x="11019456" y="4883225"/>
                  <a:pt x="10987607" y="4821411"/>
                  <a:pt x="10935418" y="4775969"/>
                </a:cubicBezTo>
                <a:cubicBezTo>
                  <a:pt x="10883230" y="4730527"/>
                  <a:pt x="10821217" y="4707806"/>
                  <a:pt x="10749383" y="4707806"/>
                </a:cubicBezTo>
                <a:close/>
                <a:moveTo>
                  <a:pt x="10174311" y="4707806"/>
                </a:moveTo>
                <a:cubicBezTo>
                  <a:pt x="10079061" y="4707806"/>
                  <a:pt x="10000579" y="4732908"/>
                  <a:pt x="9938865" y="4783113"/>
                </a:cubicBezTo>
                <a:cubicBezTo>
                  <a:pt x="9877151" y="4833317"/>
                  <a:pt x="9846294" y="4896917"/>
                  <a:pt x="9846294" y="4973910"/>
                </a:cubicBezTo>
                <a:cubicBezTo>
                  <a:pt x="9846294" y="5050110"/>
                  <a:pt x="9874174" y="5111428"/>
                  <a:pt x="9929935" y="5157862"/>
                </a:cubicBezTo>
                <a:cubicBezTo>
                  <a:pt x="9985697" y="5204296"/>
                  <a:pt x="10060209" y="5227513"/>
                  <a:pt x="10153475" y="5227513"/>
                </a:cubicBezTo>
                <a:cubicBezTo>
                  <a:pt x="10207053" y="5227513"/>
                  <a:pt x="10252397" y="5218286"/>
                  <a:pt x="10289504" y="5199831"/>
                </a:cubicBezTo>
                <a:cubicBezTo>
                  <a:pt x="10326612" y="5181377"/>
                  <a:pt x="10359652" y="5151512"/>
                  <a:pt x="10388624" y="5110237"/>
                </a:cubicBezTo>
                <a:lnTo>
                  <a:pt x="10367192" y="5096545"/>
                </a:lnTo>
                <a:cubicBezTo>
                  <a:pt x="10344968" y="5127104"/>
                  <a:pt x="10319468" y="5150818"/>
                  <a:pt x="10290695" y="5167685"/>
                </a:cubicBezTo>
                <a:cubicBezTo>
                  <a:pt x="10261922" y="5184552"/>
                  <a:pt x="10233644" y="5192985"/>
                  <a:pt x="10205863" y="5192985"/>
                </a:cubicBezTo>
                <a:cubicBezTo>
                  <a:pt x="10176891" y="5192985"/>
                  <a:pt x="10157642" y="5186239"/>
                  <a:pt x="10148117" y="5172745"/>
                </a:cubicBezTo>
                <a:cubicBezTo>
                  <a:pt x="10138592" y="5159251"/>
                  <a:pt x="10133830" y="5133851"/>
                  <a:pt x="10133830" y="5096545"/>
                </a:cubicBezTo>
                <a:lnTo>
                  <a:pt x="10133830" y="4805437"/>
                </a:lnTo>
                <a:cubicBezTo>
                  <a:pt x="10133830" y="4778053"/>
                  <a:pt x="10138493" y="4759201"/>
                  <a:pt x="10147820" y="4748882"/>
                </a:cubicBezTo>
                <a:cubicBezTo>
                  <a:pt x="10157147" y="4738564"/>
                  <a:pt x="10174509" y="4733404"/>
                  <a:pt x="10199910" y="4733404"/>
                </a:cubicBezTo>
                <a:cubicBezTo>
                  <a:pt x="10246741" y="4733404"/>
                  <a:pt x="10280475" y="4741937"/>
                  <a:pt x="10301113" y="4759003"/>
                </a:cubicBezTo>
                <a:lnTo>
                  <a:pt x="10298732" y="4761384"/>
                </a:lnTo>
                <a:cubicBezTo>
                  <a:pt x="10290000" y="4759003"/>
                  <a:pt x="10279880" y="4757812"/>
                  <a:pt x="10268371" y="4757812"/>
                </a:cubicBezTo>
                <a:cubicBezTo>
                  <a:pt x="10245352" y="4757812"/>
                  <a:pt x="10225706" y="4766940"/>
                  <a:pt x="10209435" y="4785196"/>
                </a:cubicBezTo>
                <a:cubicBezTo>
                  <a:pt x="10193163" y="4803453"/>
                  <a:pt x="10185027" y="4825678"/>
                  <a:pt x="10185027" y="4851871"/>
                </a:cubicBezTo>
                <a:cubicBezTo>
                  <a:pt x="10185027" y="4878462"/>
                  <a:pt x="10194354" y="4900290"/>
                  <a:pt x="10213007" y="4917356"/>
                </a:cubicBezTo>
                <a:cubicBezTo>
                  <a:pt x="10231659" y="4934421"/>
                  <a:pt x="10255274" y="4942954"/>
                  <a:pt x="10283849" y="4942954"/>
                </a:cubicBezTo>
                <a:cubicBezTo>
                  <a:pt x="10312424" y="4942954"/>
                  <a:pt x="10335641" y="4934124"/>
                  <a:pt x="10353500" y="4916463"/>
                </a:cubicBezTo>
                <a:cubicBezTo>
                  <a:pt x="10371360" y="4898802"/>
                  <a:pt x="10380289" y="4876081"/>
                  <a:pt x="10380289" y="4848299"/>
                </a:cubicBezTo>
                <a:cubicBezTo>
                  <a:pt x="10380289" y="4804643"/>
                  <a:pt x="10362132" y="4770313"/>
                  <a:pt x="10325818" y="4745310"/>
                </a:cubicBezTo>
                <a:cubicBezTo>
                  <a:pt x="10289504" y="4720307"/>
                  <a:pt x="10239002" y="4707806"/>
                  <a:pt x="10174311" y="4707806"/>
                </a:cubicBezTo>
                <a:close/>
                <a:moveTo>
                  <a:pt x="8596733" y="4707806"/>
                </a:moveTo>
                <a:cubicBezTo>
                  <a:pt x="8527280" y="4707806"/>
                  <a:pt x="8473603" y="4718422"/>
                  <a:pt x="8435701" y="4739655"/>
                </a:cubicBezTo>
                <a:cubicBezTo>
                  <a:pt x="8397800" y="4760888"/>
                  <a:pt x="8378849" y="4790951"/>
                  <a:pt x="8378849" y="4829845"/>
                </a:cubicBezTo>
                <a:cubicBezTo>
                  <a:pt x="8378849" y="4858420"/>
                  <a:pt x="8388275" y="4881637"/>
                  <a:pt x="8407126" y="4899496"/>
                </a:cubicBezTo>
                <a:cubicBezTo>
                  <a:pt x="8425978" y="4917356"/>
                  <a:pt x="8450684" y="4926285"/>
                  <a:pt x="8481242" y="4926285"/>
                </a:cubicBezTo>
                <a:cubicBezTo>
                  <a:pt x="8510214" y="4926285"/>
                  <a:pt x="8533432" y="4917554"/>
                  <a:pt x="8550894" y="4900092"/>
                </a:cubicBezTo>
                <a:cubicBezTo>
                  <a:pt x="8568356" y="4882629"/>
                  <a:pt x="8577088" y="4859214"/>
                  <a:pt x="8577088" y="4829845"/>
                </a:cubicBezTo>
                <a:cubicBezTo>
                  <a:pt x="8577088" y="4785792"/>
                  <a:pt x="8555656" y="4757415"/>
                  <a:pt x="8512794" y="4744715"/>
                </a:cubicBezTo>
                <a:cubicBezTo>
                  <a:pt x="8525098" y="4738762"/>
                  <a:pt x="8543750" y="4735785"/>
                  <a:pt x="8568754" y="4735785"/>
                </a:cubicBezTo>
                <a:cubicBezTo>
                  <a:pt x="8588597" y="4735785"/>
                  <a:pt x="8606655" y="4738762"/>
                  <a:pt x="8622927" y="4744715"/>
                </a:cubicBezTo>
                <a:cubicBezTo>
                  <a:pt x="8639198" y="4750668"/>
                  <a:pt x="8651304" y="4759499"/>
                  <a:pt x="8659241" y="4771206"/>
                </a:cubicBezTo>
                <a:cubicBezTo>
                  <a:pt x="8667178" y="4782914"/>
                  <a:pt x="8671147" y="4804842"/>
                  <a:pt x="8671147" y="4836988"/>
                </a:cubicBezTo>
                <a:lnTo>
                  <a:pt x="8671147" y="4955456"/>
                </a:lnTo>
                <a:cubicBezTo>
                  <a:pt x="8631460" y="4942359"/>
                  <a:pt x="8585224" y="4935810"/>
                  <a:pt x="8532440" y="4935810"/>
                </a:cubicBezTo>
                <a:cubicBezTo>
                  <a:pt x="8463780" y="4935810"/>
                  <a:pt x="8409805" y="4949007"/>
                  <a:pt x="8370515" y="4975399"/>
                </a:cubicBezTo>
                <a:cubicBezTo>
                  <a:pt x="8331224" y="5001791"/>
                  <a:pt x="8311579" y="5038204"/>
                  <a:pt x="8311579" y="5084638"/>
                </a:cubicBezTo>
                <a:cubicBezTo>
                  <a:pt x="8311579" y="5125517"/>
                  <a:pt x="8330331" y="5159549"/>
                  <a:pt x="8367836" y="5186735"/>
                </a:cubicBezTo>
                <a:cubicBezTo>
                  <a:pt x="8405340" y="5213921"/>
                  <a:pt x="8452866" y="5227513"/>
                  <a:pt x="8510413" y="5227513"/>
                </a:cubicBezTo>
                <a:cubicBezTo>
                  <a:pt x="8565975" y="5227513"/>
                  <a:pt x="8621538" y="5210051"/>
                  <a:pt x="8677100" y="5175126"/>
                </a:cubicBezTo>
                <a:cubicBezTo>
                  <a:pt x="8712819" y="5210051"/>
                  <a:pt x="8756872" y="5227513"/>
                  <a:pt x="8809260" y="5227513"/>
                </a:cubicBezTo>
                <a:cubicBezTo>
                  <a:pt x="8905303" y="5227513"/>
                  <a:pt x="8971383" y="5190406"/>
                  <a:pt x="9007498" y="5116190"/>
                </a:cubicBezTo>
                <a:lnTo>
                  <a:pt x="8986068" y="5105474"/>
                </a:lnTo>
                <a:cubicBezTo>
                  <a:pt x="8969796" y="5132859"/>
                  <a:pt x="8957890" y="5146551"/>
                  <a:pt x="8950348" y="5146551"/>
                </a:cubicBezTo>
                <a:cubicBezTo>
                  <a:pt x="8945984" y="5146551"/>
                  <a:pt x="8943304" y="5144567"/>
                  <a:pt x="8942312" y="5140598"/>
                </a:cubicBezTo>
                <a:cubicBezTo>
                  <a:pt x="8941320" y="5136629"/>
                  <a:pt x="8940824" y="5128493"/>
                  <a:pt x="8940824" y="5116190"/>
                </a:cubicBezTo>
                <a:lnTo>
                  <a:pt x="8940824" y="4891757"/>
                </a:lnTo>
                <a:cubicBezTo>
                  <a:pt x="8940824" y="4855642"/>
                  <a:pt x="8936656" y="4828952"/>
                  <a:pt x="8928322" y="4811688"/>
                </a:cubicBezTo>
                <a:cubicBezTo>
                  <a:pt x="8919988" y="4794424"/>
                  <a:pt x="8904708" y="4777953"/>
                  <a:pt x="8882483" y="4762277"/>
                </a:cubicBezTo>
                <a:cubicBezTo>
                  <a:pt x="8860258" y="4746600"/>
                  <a:pt x="8825532" y="4733603"/>
                  <a:pt x="8778304" y="4723284"/>
                </a:cubicBezTo>
                <a:cubicBezTo>
                  <a:pt x="8731076" y="4712965"/>
                  <a:pt x="8670552" y="4707806"/>
                  <a:pt x="8596733" y="4707806"/>
                </a:cubicBezTo>
                <a:close/>
                <a:moveTo>
                  <a:pt x="7434683" y="4707806"/>
                </a:moveTo>
                <a:cubicBezTo>
                  <a:pt x="7365230" y="4707806"/>
                  <a:pt x="7311553" y="4718422"/>
                  <a:pt x="7273651" y="4739655"/>
                </a:cubicBezTo>
                <a:cubicBezTo>
                  <a:pt x="7235750" y="4760888"/>
                  <a:pt x="7216799" y="4790951"/>
                  <a:pt x="7216799" y="4829845"/>
                </a:cubicBezTo>
                <a:cubicBezTo>
                  <a:pt x="7216799" y="4858420"/>
                  <a:pt x="7226225" y="4881637"/>
                  <a:pt x="7245076" y="4899496"/>
                </a:cubicBezTo>
                <a:cubicBezTo>
                  <a:pt x="7263928" y="4917356"/>
                  <a:pt x="7288634" y="4926285"/>
                  <a:pt x="7319193" y="4926285"/>
                </a:cubicBezTo>
                <a:cubicBezTo>
                  <a:pt x="7348165" y="4926285"/>
                  <a:pt x="7371382" y="4917554"/>
                  <a:pt x="7388844" y="4900092"/>
                </a:cubicBezTo>
                <a:cubicBezTo>
                  <a:pt x="7406307" y="4882629"/>
                  <a:pt x="7415038" y="4859214"/>
                  <a:pt x="7415038" y="4829845"/>
                </a:cubicBezTo>
                <a:cubicBezTo>
                  <a:pt x="7415038" y="4785792"/>
                  <a:pt x="7393607" y="4757415"/>
                  <a:pt x="7350744" y="4744715"/>
                </a:cubicBezTo>
                <a:cubicBezTo>
                  <a:pt x="7363048" y="4738762"/>
                  <a:pt x="7381701" y="4735785"/>
                  <a:pt x="7406704" y="4735785"/>
                </a:cubicBezTo>
                <a:cubicBezTo>
                  <a:pt x="7426547" y="4735785"/>
                  <a:pt x="7444605" y="4738762"/>
                  <a:pt x="7460877" y="4744715"/>
                </a:cubicBezTo>
                <a:cubicBezTo>
                  <a:pt x="7477149" y="4750668"/>
                  <a:pt x="7489254" y="4759499"/>
                  <a:pt x="7497191" y="4771206"/>
                </a:cubicBezTo>
                <a:cubicBezTo>
                  <a:pt x="7505128" y="4782914"/>
                  <a:pt x="7509097" y="4804842"/>
                  <a:pt x="7509097" y="4836988"/>
                </a:cubicBezTo>
                <a:lnTo>
                  <a:pt x="7509097" y="4955456"/>
                </a:lnTo>
                <a:cubicBezTo>
                  <a:pt x="7469410" y="4942359"/>
                  <a:pt x="7423174" y="4935810"/>
                  <a:pt x="7370390" y="4935810"/>
                </a:cubicBezTo>
                <a:cubicBezTo>
                  <a:pt x="7301730" y="4935810"/>
                  <a:pt x="7247755" y="4949007"/>
                  <a:pt x="7208465" y="4975399"/>
                </a:cubicBezTo>
                <a:cubicBezTo>
                  <a:pt x="7169174" y="5001791"/>
                  <a:pt x="7149529" y="5038204"/>
                  <a:pt x="7149529" y="5084638"/>
                </a:cubicBezTo>
                <a:cubicBezTo>
                  <a:pt x="7149529" y="5125517"/>
                  <a:pt x="7168281" y="5159549"/>
                  <a:pt x="7205786" y="5186735"/>
                </a:cubicBezTo>
                <a:cubicBezTo>
                  <a:pt x="7243290" y="5213921"/>
                  <a:pt x="7290816" y="5227513"/>
                  <a:pt x="7348363" y="5227513"/>
                </a:cubicBezTo>
                <a:cubicBezTo>
                  <a:pt x="7403925" y="5227513"/>
                  <a:pt x="7459488" y="5210051"/>
                  <a:pt x="7515051" y="5175126"/>
                </a:cubicBezTo>
                <a:cubicBezTo>
                  <a:pt x="7550769" y="5210051"/>
                  <a:pt x="7594822" y="5227513"/>
                  <a:pt x="7647210" y="5227513"/>
                </a:cubicBezTo>
                <a:cubicBezTo>
                  <a:pt x="7743253" y="5227513"/>
                  <a:pt x="7809333" y="5190406"/>
                  <a:pt x="7845449" y="5116190"/>
                </a:cubicBezTo>
                <a:lnTo>
                  <a:pt x="7824018" y="5105474"/>
                </a:lnTo>
                <a:cubicBezTo>
                  <a:pt x="7807746" y="5132859"/>
                  <a:pt x="7795840" y="5146551"/>
                  <a:pt x="7788299" y="5146551"/>
                </a:cubicBezTo>
                <a:cubicBezTo>
                  <a:pt x="7783934" y="5146551"/>
                  <a:pt x="7781255" y="5144567"/>
                  <a:pt x="7780262" y="5140598"/>
                </a:cubicBezTo>
                <a:cubicBezTo>
                  <a:pt x="7779270" y="5136629"/>
                  <a:pt x="7778774" y="5128493"/>
                  <a:pt x="7778774" y="5116190"/>
                </a:cubicBezTo>
                <a:lnTo>
                  <a:pt x="7778774" y="4891757"/>
                </a:lnTo>
                <a:cubicBezTo>
                  <a:pt x="7778774" y="4855642"/>
                  <a:pt x="7774607" y="4828952"/>
                  <a:pt x="7766272" y="4811688"/>
                </a:cubicBezTo>
                <a:cubicBezTo>
                  <a:pt x="7757938" y="4794424"/>
                  <a:pt x="7742658" y="4777953"/>
                  <a:pt x="7720433" y="4762277"/>
                </a:cubicBezTo>
                <a:cubicBezTo>
                  <a:pt x="7698209" y="4746600"/>
                  <a:pt x="7663482" y="4733603"/>
                  <a:pt x="7616254" y="4723284"/>
                </a:cubicBezTo>
                <a:cubicBezTo>
                  <a:pt x="7569026" y="4712965"/>
                  <a:pt x="7508502" y="4707806"/>
                  <a:pt x="7434683" y="4707806"/>
                </a:cubicBezTo>
                <a:close/>
                <a:moveTo>
                  <a:pt x="5405859" y="4707806"/>
                </a:moveTo>
                <a:cubicBezTo>
                  <a:pt x="5313784" y="4707806"/>
                  <a:pt x="5237087" y="4733503"/>
                  <a:pt x="5175770" y="4784899"/>
                </a:cubicBezTo>
                <a:cubicBezTo>
                  <a:pt x="5114454" y="4836294"/>
                  <a:pt x="5083795" y="4900092"/>
                  <a:pt x="5083795" y="4976292"/>
                </a:cubicBezTo>
                <a:cubicBezTo>
                  <a:pt x="5083795" y="5047332"/>
                  <a:pt x="5113858" y="5106963"/>
                  <a:pt x="5173984" y="5155183"/>
                </a:cubicBezTo>
                <a:cubicBezTo>
                  <a:pt x="5234111" y="5203403"/>
                  <a:pt x="5309219" y="5227513"/>
                  <a:pt x="5399310" y="5227513"/>
                </a:cubicBezTo>
                <a:cubicBezTo>
                  <a:pt x="5508054" y="5227513"/>
                  <a:pt x="5600724" y="5177110"/>
                  <a:pt x="5677321" y="5076304"/>
                </a:cubicBezTo>
                <a:lnTo>
                  <a:pt x="5658271" y="5055468"/>
                </a:lnTo>
                <a:cubicBezTo>
                  <a:pt x="5628109" y="5096346"/>
                  <a:pt x="5593481" y="5128692"/>
                  <a:pt x="5554389" y="5152504"/>
                </a:cubicBezTo>
                <a:cubicBezTo>
                  <a:pt x="5515298" y="5176317"/>
                  <a:pt x="5477891" y="5188223"/>
                  <a:pt x="5442172" y="5188223"/>
                </a:cubicBezTo>
                <a:cubicBezTo>
                  <a:pt x="5425107" y="5188223"/>
                  <a:pt x="5410820" y="5183659"/>
                  <a:pt x="5399310" y="5174531"/>
                </a:cubicBezTo>
                <a:cubicBezTo>
                  <a:pt x="5387801" y="5165403"/>
                  <a:pt x="5380062" y="5153695"/>
                  <a:pt x="5376093" y="5139407"/>
                </a:cubicBezTo>
                <a:cubicBezTo>
                  <a:pt x="5372124" y="5125120"/>
                  <a:pt x="5370140" y="5101109"/>
                  <a:pt x="5370140" y="5067374"/>
                </a:cubicBezTo>
                <a:lnTo>
                  <a:pt x="5370140" y="4961409"/>
                </a:lnTo>
                <a:lnTo>
                  <a:pt x="5687441" y="4961409"/>
                </a:lnTo>
                <a:cubicBezTo>
                  <a:pt x="5675932" y="4883225"/>
                  <a:pt x="5644083" y="4821411"/>
                  <a:pt x="5591894" y="4775969"/>
                </a:cubicBezTo>
                <a:cubicBezTo>
                  <a:pt x="5539705" y="4730527"/>
                  <a:pt x="5477693" y="4707806"/>
                  <a:pt x="5405859" y="4707806"/>
                </a:cubicBezTo>
                <a:close/>
                <a:moveTo>
                  <a:pt x="3625875" y="4707806"/>
                </a:moveTo>
                <a:cubicBezTo>
                  <a:pt x="3522290" y="4707806"/>
                  <a:pt x="3439343" y="4732412"/>
                  <a:pt x="3377034" y="4781624"/>
                </a:cubicBezTo>
                <a:cubicBezTo>
                  <a:pt x="3314724" y="4830837"/>
                  <a:pt x="3283570" y="4895726"/>
                  <a:pt x="3283570" y="4976292"/>
                </a:cubicBezTo>
                <a:cubicBezTo>
                  <a:pt x="3283570" y="5051301"/>
                  <a:pt x="3314724" y="5111924"/>
                  <a:pt x="3377034" y="5158160"/>
                </a:cubicBezTo>
                <a:cubicBezTo>
                  <a:pt x="3439343" y="5204396"/>
                  <a:pt x="3521893" y="5227513"/>
                  <a:pt x="3624683" y="5227513"/>
                </a:cubicBezTo>
                <a:cubicBezTo>
                  <a:pt x="3729855" y="5227513"/>
                  <a:pt x="3813497" y="5205189"/>
                  <a:pt x="3875608" y="5160541"/>
                </a:cubicBezTo>
                <a:cubicBezTo>
                  <a:pt x="3937719" y="5115892"/>
                  <a:pt x="3968774" y="5056063"/>
                  <a:pt x="3968774" y="4981054"/>
                </a:cubicBezTo>
                <a:cubicBezTo>
                  <a:pt x="3968774" y="4898107"/>
                  <a:pt x="3937917" y="4831829"/>
                  <a:pt x="3876203" y="4782220"/>
                </a:cubicBezTo>
                <a:cubicBezTo>
                  <a:pt x="3814489" y="4732611"/>
                  <a:pt x="3731046" y="4707806"/>
                  <a:pt x="3625875" y="4707806"/>
                </a:cubicBezTo>
                <a:close/>
                <a:moveTo>
                  <a:pt x="2348334" y="4707806"/>
                </a:moveTo>
                <a:cubicBezTo>
                  <a:pt x="2256258" y="4707806"/>
                  <a:pt x="2179563" y="4733503"/>
                  <a:pt x="2118245" y="4784899"/>
                </a:cubicBezTo>
                <a:cubicBezTo>
                  <a:pt x="2056928" y="4836294"/>
                  <a:pt x="2026270" y="4900092"/>
                  <a:pt x="2026270" y="4976292"/>
                </a:cubicBezTo>
                <a:cubicBezTo>
                  <a:pt x="2026270" y="5047332"/>
                  <a:pt x="2056333" y="5106963"/>
                  <a:pt x="2116459" y="5155183"/>
                </a:cubicBezTo>
                <a:cubicBezTo>
                  <a:pt x="2176586" y="5203403"/>
                  <a:pt x="2251695" y="5227513"/>
                  <a:pt x="2341785" y="5227513"/>
                </a:cubicBezTo>
                <a:cubicBezTo>
                  <a:pt x="2450529" y="5227513"/>
                  <a:pt x="2543200" y="5177110"/>
                  <a:pt x="2619796" y="5076304"/>
                </a:cubicBezTo>
                <a:lnTo>
                  <a:pt x="2600746" y="5055468"/>
                </a:lnTo>
                <a:cubicBezTo>
                  <a:pt x="2570584" y="5096346"/>
                  <a:pt x="2535957" y="5128692"/>
                  <a:pt x="2496864" y="5152504"/>
                </a:cubicBezTo>
                <a:cubicBezTo>
                  <a:pt x="2457772" y="5176317"/>
                  <a:pt x="2420367" y="5188223"/>
                  <a:pt x="2384648" y="5188223"/>
                </a:cubicBezTo>
                <a:cubicBezTo>
                  <a:pt x="2367582" y="5188223"/>
                  <a:pt x="2353294" y="5183659"/>
                  <a:pt x="2341785" y="5174531"/>
                </a:cubicBezTo>
                <a:cubicBezTo>
                  <a:pt x="2330276" y="5165403"/>
                  <a:pt x="2322537" y="5153695"/>
                  <a:pt x="2318568" y="5139407"/>
                </a:cubicBezTo>
                <a:cubicBezTo>
                  <a:pt x="2314599" y="5125120"/>
                  <a:pt x="2312615" y="5101109"/>
                  <a:pt x="2312615" y="5067374"/>
                </a:cubicBezTo>
                <a:lnTo>
                  <a:pt x="2312615" y="4961409"/>
                </a:lnTo>
                <a:lnTo>
                  <a:pt x="2629917" y="4961409"/>
                </a:lnTo>
                <a:cubicBezTo>
                  <a:pt x="2618407" y="4883225"/>
                  <a:pt x="2586558" y="4821411"/>
                  <a:pt x="2534369" y="4775969"/>
                </a:cubicBezTo>
                <a:cubicBezTo>
                  <a:pt x="2482179" y="4730527"/>
                  <a:pt x="2420168" y="4707806"/>
                  <a:pt x="2348334" y="4707806"/>
                </a:cubicBezTo>
                <a:close/>
                <a:moveTo>
                  <a:pt x="9364686" y="4700662"/>
                </a:moveTo>
                <a:cubicBezTo>
                  <a:pt x="9322221" y="4711378"/>
                  <a:pt x="9282335" y="4716735"/>
                  <a:pt x="9245028" y="4716735"/>
                </a:cubicBezTo>
                <a:lnTo>
                  <a:pt x="9018214" y="4716735"/>
                </a:lnTo>
                <a:lnTo>
                  <a:pt x="9018214" y="4740548"/>
                </a:lnTo>
                <a:lnTo>
                  <a:pt x="9093819" y="4740548"/>
                </a:lnTo>
                <a:lnTo>
                  <a:pt x="9093819" y="5187032"/>
                </a:lnTo>
                <a:lnTo>
                  <a:pt x="9018214" y="5187032"/>
                </a:lnTo>
                <a:lnTo>
                  <a:pt x="9018214" y="5211440"/>
                </a:lnTo>
                <a:lnTo>
                  <a:pt x="9406358" y="5211440"/>
                </a:lnTo>
                <a:lnTo>
                  <a:pt x="9406358" y="5187032"/>
                </a:lnTo>
                <a:lnTo>
                  <a:pt x="9364686" y="5187032"/>
                </a:lnTo>
                <a:lnTo>
                  <a:pt x="9364686" y="4810199"/>
                </a:lnTo>
                <a:cubicBezTo>
                  <a:pt x="9390086" y="4787578"/>
                  <a:pt x="9412509" y="4776267"/>
                  <a:pt x="9431957" y="4776267"/>
                </a:cubicBezTo>
                <a:cubicBezTo>
                  <a:pt x="9456166" y="4776267"/>
                  <a:pt x="9468271" y="4796904"/>
                  <a:pt x="9468271" y="4838179"/>
                </a:cubicBezTo>
                <a:lnTo>
                  <a:pt x="9468271" y="5187032"/>
                </a:lnTo>
                <a:lnTo>
                  <a:pt x="9426599" y="5187032"/>
                </a:lnTo>
                <a:lnTo>
                  <a:pt x="9426599" y="5211440"/>
                </a:lnTo>
                <a:lnTo>
                  <a:pt x="9813552" y="5211440"/>
                </a:lnTo>
                <a:lnTo>
                  <a:pt x="9813552" y="5187032"/>
                </a:lnTo>
                <a:lnTo>
                  <a:pt x="9739138" y="5187032"/>
                </a:lnTo>
                <a:lnTo>
                  <a:pt x="9739138" y="4866159"/>
                </a:lnTo>
                <a:cubicBezTo>
                  <a:pt x="9739138" y="4807421"/>
                  <a:pt x="9721973" y="4766345"/>
                  <a:pt x="9687643" y="4742929"/>
                </a:cubicBezTo>
                <a:cubicBezTo>
                  <a:pt x="9653313" y="4719514"/>
                  <a:pt x="9612733" y="4707806"/>
                  <a:pt x="9565902" y="4707806"/>
                </a:cubicBezTo>
                <a:cubicBezTo>
                  <a:pt x="9498433" y="4707806"/>
                  <a:pt x="9431361" y="4732213"/>
                  <a:pt x="9364686" y="4781029"/>
                </a:cubicBezTo>
                <a:close/>
                <a:moveTo>
                  <a:pt x="6575647" y="4441106"/>
                </a:moveTo>
                <a:lnTo>
                  <a:pt x="6626844" y="4441106"/>
                </a:lnTo>
                <a:cubicBezTo>
                  <a:pt x="6658594" y="4441106"/>
                  <a:pt x="6679529" y="4447853"/>
                  <a:pt x="6689650" y="4461346"/>
                </a:cubicBezTo>
                <a:cubicBezTo>
                  <a:pt x="6699770" y="4474840"/>
                  <a:pt x="6704830" y="4503415"/>
                  <a:pt x="6704830" y="4547071"/>
                </a:cubicBezTo>
                <a:lnTo>
                  <a:pt x="6704830" y="4712568"/>
                </a:lnTo>
                <a:cubicBezTo>
                  <a:pt x="6704830" y="4744715"/>
                  <a:pt x="6699671" y="4766642"/>
                  <a:pt x="6689352" y="4778350"/>
                </a:cubicBezTo>
                <a:cubicBezTo>
                  <a:pt x="6679034" y="4790058"/>
                  <a:pt x="6658991" y="4795912"/>
                  <a:pt x="6629226" y="4795912"/>
                </a:cubicBezTo>
                <a:lnTo>
                  <a:pt x="6575647" y="4795912"/>
                </a:lnTo>
                <a:close/>
                <a:moveTo>
                  <a:pt x="1422623" y="4441106"/>
                </a:moveTo>
                <a:lnTo>
                  <a:pt x="1462509" y="4441106"/>
                </a:lnTo>
                <a:cubicBezTo>
                  <a:pt x="1498227" y="4441106"/>
                  <a:pt x="1521841" y="4446463"/>
                  <a:pt x="1533351" y="4457179"/>
                </a:cubicBezTo>
                <a:cubicBezTo>
                  <a:pt x="1544860" y="4467895"/>
                  <a:pt x="1550615" y="4490120"/>
                  <a:pt x="1550615" y="4523854"/>
                </a:cubicBezTo>
                <a:lnTo>
                  <a:pt x="1550615" y="4692328"/>
                </a:lnTo>
                <a:cubicBezTo>
                  <a:pt x="1550615" y="4723681"/>
                  <a:pt x="1543173" y="4745707"/>
                  <a:pt x="1528290" y="4758407"/>
                </a:cubicBezTo>
                <a:cubicBezTo>
                  <a:pt x="1513408" y="4771107"/>
                  <a:pt x="1485130" y="4777457"/>
                  <a:pt x="1443458" y="4777457"/>
                </a:cubicBezTo>
                <a:lnTo>
                  <a:pt x="1422623" y="4777457"/>
                </a:lnTo>
                <a:close/>
                <a:moveTo>
                  <a:pt x="6126782" y="4413126"/>
                </a:moveTo>
                <a:lnTo>
                  <a:pt x="6126782" y="4441106"/>
                </a:lnTo>
                <a:lnTo>
                  <a:pt x="6227985" y="4441106"/>
                </a:lnTo>
                <a:lnTo>
                  <a:pt x="6227985" y="5183460"/>
                </a:lnTo>
                <a:lnTo>
                  <a:pt x="6126782" y="5183460"/>
                </a:lnTo>
                <a:lnTo>
                  <a:pt x="6126782" y="5211440"/>
                </a:lnTo>
                <a:lnTo>
                  <a:pt x="6797699" y="5211440"/>
                </a:lnTo>
                <a:cubicBezTo>
                  <a:pt x="6892552" y="5211440"/>
                  <a:pt x="6961906" y="5193184"/>
                  <a:pt x="7005761" y="5156671"/>
                </a:cubicBezTo>
                <a:cubicBezTo>
                  <a:pt x="7049616" y="5120159"/>
                  <a:pt x="7071543" y="5069359"/>
                  <a:pt x="7071543" y="5004271"/>
                </a:cubicBezTo>
                <a:cubicBezTo>
                  <a:pt x="7071543" y="4951487"/>
                  <a:pt x="7057057" y="4907037"/>
                  <a:pt x="7028085" y="4870921"/>
                </a:cubicBezTo>
                <a:cubicBezTo>
                  <a:pt x="6999113" y="4834806"/>
                  <a:pt x="6957243" y="4810199"/>
                  <a:pt x="6902474" y="4797103"/>
                </a:cubicBezTo>
                <a:lnTo>
                  <a:pt x="6902474" y="4794721"/>
                </a:lnTo>
                <a:cubicBezTo>
                  <a:pt x="6998121" y="4774481"/>
                  <a:pt x="7045944" y="4713759"/>
                  <a:pt x="7045944" y="4612556"/>
                </a:cubicBezTo>
                <a:cubicBezTo>
                  <a:pt x="7045944" y="4573265"/>
                  <a:pt x="7036717" y="4536852"/>
                  <a:pt x="7018262" y="4503316"/>
                </a:cubicBezTo>
                <a:cubicBezTo>
                  <a:pt x="6999808" y="4469780"/>
                  <a:pt x="6974804" y="4446364"/>
                  <a:pt x="6943253" y="4433069"/>
                </a:cubicBezTo>
                <a:cubicBezTo>
                  <a:pt x="6911701" y="4419774"/>
                  <a:pt x="6865565" y="4413126"/>
                  <a:pt x="6804843" y="4413126"/>
                </a:cubicBezTo>
                <a:close/>
                <a:moveTo>
                  <a:pt x="980901" y="4413126"/>
                </a:moveTo>
                <a:lnTo>
                  <a:pt x="980901" y="4441106"/>
                </a:lnTo>
                <a:lnTo>
                  <a:pt x="1074960" y="4441106"/>
                </a:lnTo>
                <a:lnTo>
                  <a:pt x="1074960" y="5183460"/>
                </a:lnTo>
                <a:lnTo>
                  <a:pt x="980901" y="5183460"/>
                </a:lnTo>
                <a:lnTo>
                  <a:pt x="980901" y="5211440"/>
                </a:lnTo>
                <a:lnTo>
                  <a:pt x="1502990" y="5211440"/>
                </a:lnTo>
                <a:lnTo>
                  <a:pt x="1502990" y="5183460"/>
                </a:lnTo>
                <a:lnTo>
                  <a:pt x="1422623" y="5183460"/>
                </a:lnTo>
                <a:lnTo>
                  <a:pt x="1422623" y="4805437"/>
                </a:lnTo>
                <a:cubicBezTo>
                  <a:pt x="1432545" y="4804643"/>
                  <a:pt x="1447229" y="4804246"/>
                  <a:pt x="1466676" y="4804246"/>
                </a:cubicBezTo>
                <a:cubicBezTo>
                  <a:pt x="1498823" y="4804246"/>
                  <a:pt x="1520651" y="4809604"/>
                  <a:pt x="1532160" y="4820320"/>
                </a:cubicBezTo>
                <a:cubicBezTo>
                  <a:pt x="1543669" y="4831035"/>
                  <a:pt x="1549424" y="4851673"/>
                  <a:pt x="1549424" y="4882232"/>
                </a:cubicBezTo>
                <a:cubicBezTo>
                  <a:pt x="1549424" y="4988992"/>
                  <a:pt x="1553294" y="5057750"/>
                  <a:pt x="1561033" y="5088508"/>
                </a:cubicBezTo>
                <a:cubicBezTo>
                  <a:pt x="1568772" y="5119266"/>
                  <a:pt x="1581869" y="5145063"/>
                  <a:pt x="1600323" y="5165899"/>
                </a:cubicBezTo>
                <a:cubicBezTo>
                  <a:pt x="1618778" y="5186735"/>
                  <a:pt x="1642690" y="5202014"/>
                  <a:pt x="1672058" y="5211738"/>
                </a:cubicBezTo>
                <a:cubicBezTo>
                  <a:pt x="1701427" y="5221461"/>
                  <a:pt x="1737741" y="5226323"/>
                  <a:pt x="1781001" y="5226323"/>
                </a:cubicBezTo>
                <a:cubicBezTo>
                  <a:pt x="1881013" y="5226323"/>
                  <a:pt x="1939949" y="5176714"/>
                  <a:pt x="1957808" y="5077495"/>
                </a:cubicBezTo>
                <a:lnTo>
                  <a:pt x="1928638" y="5069756"/>
                </a:lnTo>
                <a:cubicBezTo>
                  <a:pt x="1925860" y="5082853"/>
                  <a:pt x="1921197" y="5093866"/>
                  <a:pt x="1914648" y="5102795"/>
                </a:cubicBezTo>
                <a:cubicBezTo>
                  <a:pt x="1908100" y="5111725"/>
                  <a:pt x="1902246" y="5116190"/>
                  <a:pt x="1897087" y="5116190"/>
                </a:cubicBezTo>
                <a:cubicBezTo>
                  <a:pt x="1887165" y="5116190"/>
                  <a:pt x="1882204" y="5104879"/>
                  <a:pt x="1882204" y="5082257"/>
                </a:cubicBezTo>
                <a:lnTo>
                  <a:pt x="1885776" y="4960218"/>
                </a:lnTo>
                <a:cubicBezTo>
                  <a:pt x="1885776" y="4916959"/>
                  <a:pt x="1877838" y="4883026"/>
                  <a:pt x="1861963" y="4858420"/>
                </a:cubicBezTo>
                <a:cubicBezTo>
                  <a:pt x="1846088" y="4833814"/>
                  <a:pt x="1810568" y="4811589"/>
                  <a:pt x="1755402" y="4791745"/>
                </a:cubicBezTo>
                <a:cubicBezTo>
                  <a:pt x="1799455" y="4777457"/>
                  <a:pt x="1833388" y="4753744"/>
                  <a:pt x="1857201" y="4720605"/>
                </a:cubicBezTo>
                <a:cubicBezTo>
                  <a:pt x="1881013" y="4687466"/>
                  <a:pt x="1892919" y="4647878"/>
                  <a:pt x="1892919" y="4601840"/>
                </a:cubicBezTo>
                <a:cubicBezTo>
                  <a:pt x="1892919" y="4551040"/>
                  <a:pt x="1877541" y="4506888"/>
                  <a:pt x="1846783" y="4469383"/>
                </a:cubicBezTo>
                <a:cubicBezTo>
                  <a:pt x="1816025" y="4431878"/>
                  <a:pt x="1748259" y="4413126"/>
                  <a:pt x="1643484" y="4413126"/>
                </a:cubicBezTo>
                <a:close/>
                <a:moveTo>
                  <a:pt x="8202636" y="4398243"/>
                </a:moveTo>
                <a:cubicBezTo>
                  <a:pt x="8171283" y="4408165"/>
                  <a:pt x="8130604" y="4413126"/>
                  <a:pt x="8080597" y="4413126"/>
                </a:cubicBezTo>
                <a:lnTo>
                  <a:pt x="7857355" y="4413126"/>
                </a:lnTo>
                <a:lnTo>
                  <a:pt x="7857355" y="4437534"/>
                </a:lnTo>
                <a:lnTo>
                  <a:pt x="7931769" y="4437534"/>
                </a:lnTo>
                <a:lnTo>
                  <a:pt x="7931769" y="5187032"/>
                </a:lnTo>
                <a:lnTo>
                  <a:pt x="7857355" y="5187032"/>
                </a:lnTo>
                <a:lnTo>
                  <a:pt x="7857355" y="5211440"/>
                </a:lnTo>
                <a:lnTo>
                  <a:pt x="8279432" y="5211440"/>
                </a:lnTo>
                <a:lnTo>
                  <a:pt x="8279432" y="5187032"/>
                </a:lnTo>
                <a:lnTo>
                  <a:pt x="8202636" y="5187032"/>
                </a:lnTo>
                <a:close/>
                <a:moveTo>
                  <a:pt x="4345011" y="4398243"/>
                </a:moveTo>
                <a:cubicBezTo>
                  <a:pt x="4313659" y="4408165"/>
                  <a:pt x="4272979" y="4413126"/>
                  <a:pt x="4222973" y="4413126"/>
                </a:cubicBezTo>
                <a:lnTo>
                  <a:pt x="3999730" y="4413126"/>
                </a:lnTo>
                <a:lnTo>
                  <a:pt x="3999730" y="4437534"/>
                </a:lnTo>
                <a:lnTo>
                  <a:pt x="4074145" y="4437534"/>
                </a:lnTo>
                <a:lnTo>
                  <a:pt x="4074145" y="5187032"/>
                </a:lnTo>
                <a:lnTo>
                  <a:pt x="3999730" y="5187032"/>
                </a:lnTo>
                <a:lnTo>
                  <a:pt x="3999730" y="5211440"/>
                </a:lnTo>
                <a:lnTo>
                  <a:pt x="4421807" y="5211440"/>
                </a:lnTo>
                <a:lnTo>
                  <a:pt x="4421807" y="5187032"/>
                </a:lnTo>
                <a:lnTo>
                  <a:pt x="4345011" y="5187032"/>
                </a:lnTo>
                <a:close/>
                <a:moveTo>
                  <a:pt x="5868416" y="3500512"/>
                </a:moveTo>
                <a:cubicBezTo>
                  <a:pt x="5882704" y="3500512"/>
                  <a:pt x="5902547" y="3505473"/>
                  <a:pt x="5927947" y="3515395"/>
                </a:cubicBezTo>
                <a:lnTo>
                  <a:pt x="5927947" y="3686249"/>
                </a:lnTo>
                <a:cubicBezTo>
                  <a:pt x="5897388" y="3703315"/>
                  <a:pt x="5874965" y="3711848"/>
                  <a:pt x="5860677" y="3711848"/>
                </a:cubicBezTo>
                <a:cubicBezTo>
                  <a:pt x="5836468" y="3711848"/>
                  <a:pt x="5824363" y="3695179"/>
                  <a:pt x="5824363" y="3661842"/>
                </a:cubicBezTo>
                <a:lnTo>
                  <a:pt x="5824363" y="3551709"/>
                </a:lnTo>
                <a:cubicBezTo>
                  <a:pt x="5824363" y="3533453"/>
                  <a:pt x="5827737" y="3520356"/>
                  <a:pt x="5834484" y="3512418"/>
                </a:cubicBezTo>
                <a:cubicBezTo>
                  <a:pt x="5841230" y="3504481"/>
                  <a:pt x="5852541" y="3500512"/>
                  <a:pt x="5868416" y="3500512"/>
                </a:cubicBezTo>
                <a:close/>
                <a:moveTo>
                  <a:pt x="3587774" y="3358232"/>
                </a:moveTo>
                <a:lnTo>
                  <a:pt x="3587774" y="3588618"/>
                </a:lnTo>
                <a:lnTo>
                  <a:pt x="3931270" y="3588618"/>
                </a:lnTo>
                <a:lnTo>
                  <a:pt x="3931270" y="3358232"/>
                </a:lnTo>
                <a:close/>
                <a:moveTo>
                  <a:pt x="6627440" y="3289771"/>
                </a:moveTo>
                <a:cubicBezTo>
                  <a:pt x="6636965" y="3289771"/>
                  <a:pt x="6654824" y="3295526"/>
                  <a:pt x="6681018" y="3307036"/>
                </a:cubicBezTo>
                <a:lnTo>
                  <a:pt x="6681018" y="3670176"/>
                </a:lnTo>
                <a:cubicBezTo>
                  <a:pt x="6654824" y="3693592"/>
                  <a:pt x="6632202" y="3705299"/>
                  <a:pt x="6613152" y="3705299"/>
                </a:cubicBezTo>
                <a:cubicBezTo>
                  <a:pt x="6602436" y="3705299"/>
                  <a:pt x="6593407" y="3700438"/>
                  <a:pt x="6586065" y="3690714"/>
                </a:cubicBezTo>
                <a:cubicBezTo>
                  <a:pt x="6578723" y="3680991"/>
                  <a:pt x="6575052" y="3667596"/>
                  <a:pt x="6575052" y="3650531"/>
                </a:cubicBezTo>
                <a:lnTo>
                  <a:pt x="6575052" y="3354660"/>
                </a:lnTo>
                <a:cubicBezTo>
                  <a:pt x="6575052" y="3334817"/>
                  <a:pt x="6580013" y="3319041"/>
                  <a:pt x="6589935" y="3307333"/>
                </a:cubicBezTo>
                <a:cubicBezTo>
                  <a:pt x="6599856" y="3295625"/>
                  <a:pt x="6612358" y="3289771"/>
                  <a:pt x="6627440" y="3289771"/>
                </a:cubicBezTo>
                <a:close/>
                <a:moveTo>
                  <a:pt x="3177009" y="3289771"/>
                </a:moveTo>
                <a:cubicBezTo>
                  <a:pt x="3213522" y="3289771"/>
                  <a:pt x="3231777" y="3315767"/>
                  <a:pt x="3231777" y="3367757"/>
                </a:cubicBezTo>
                <a:lnTo>
                  <a:pt x="3231777" y="3660651"/>
                </a:lnTo>
                <a:cubicBezTo>
                  <a:pt x="3231777" y="3689623"/>
                  <a:pt x="3218879" y="3704109"/>
                  <a:pt x="3193082" y="3704109"/>
                </a:cubicBezTo>
                <a:cubicBezTo>
                  <a:pt x="3171254" y="3704109"/>
                  <a:pt x="3148831" y="3692798"/>
                  <a:pt x="3125812" y="3670176"/>
                </a:cubicBezTo>
                <a:lnTo>
                  <a:pt x="3125812" y="3307036"/>
                </a:lnTo>
                <a:cubicBezTo>
                  <a:pt x="3141687" y="3295526"/>
                  <a:pt x="3158752" y="3289771"/>
                  <a:pt x="3177009" y="3289771"/>
                </a:cubicBezTo>
                <a:close/>
                <a:moveTo>
                  <a:pt x="10496375" y="3264173"/>
                </a:moveTo>
                <a:cubicBezTo>
                  <a:pt x="10532094" y="3264173"/>
                  <a:pt x="10549953" y="3285803"/>
                  <a:pt x="10549953" y="3329062"/>
                </a:cubicBezTo>
                <a:lnTo>
                  <a:pt x="10549953" y="3470151"/>
                </a:lnTo>
                <a:lnTo>
                  <a:pt x="10437439" y="3470151"/>
                </a:lnTo>
                <a:lnTo>
                  <a:pt x="10437439" y="3329062"/>
                </a:lnTo>
                <a:cubicBezTo>
                  <a:pt x="10437439" y="3285803"/>
                  <a:pt x="10457085" y="3264173"/>
                  <a:pt x="10496375" y="3264173"/>
                </a:cubicBezTo>
                <a:close/>
                <a:moveTo>
                  <a:pt x="7410276" y="3264173"/>
                </a:moveTo>
                <a:cubicBezTo>
                  <a:pt x="7445994" y="3264173"/>
                  <a:pt x="7463854" y="3285803"/>
                  <a:pt x="7463854" y="3329062"/>
                </a:cubicBezTo>
                <a:lnTo>
                  <a:pt x="7463854" y="3470151"/>
                </a:lnTo>
                <a:lnTo>
                  <a:pt x="7351340" y="3470151"/>
                </a:lnTo>
                <a:lnTo>
                  <a:pt x="7351340" y="3329062"/>
                </a:lnTo>
                <a:cubicBezTo>
                  <a:pt x="7351340" y="3285803"/>
                  <a:pt x="7370985" y="3264173"/>
                  <a:pt x="7410276" y="3264173"/>
                </a:cubicBezTo>
                <a:close/>
                <a:moveTo>
                  <a:pt x="8089527" y="3249885"/>
                </a:moveTo>
                <a:lnTo>
                  <a:pt x="8089527" y="3273698"/>
                </a:lnTo>
                <a:lnTo>
                  <a:pt x="8126436" y="3273698"/>
                </a:lnTo>
                <a:lnTo>
                  <a:pt x="8324676" y="3744590"/>
                </a:lnTo>
                <a:lnTo>
                  <a:pt x="8474694" y="3744590"/>
                </a:lnTo>
                <a:lnTo>
                  <a:pt x="8589590" y="3459435"/>
                </a:lnTo>
                <a:lnTo>
                  <a:pt x="8710438" y="3744590"/>
                </a:lnTo>
                <a:lnTo>
                  <a:pt x="8861052" y="3744590"/>
                </a:lnTo>
                <a:lnTo>
                  <a:pt x="8980114" y="3451101"/>
                </a:lnTo>
                <a:cubicBezTo>
                  <a:pt x="9003530" y="3392364"/>
                  <a:pt x="9019306" y="3356248"/>
                  <a:pt x="9027442" y="3342754"/>
                </a:cubicBezTo>
                <a:cubicBezTo>
                  <a:pt x="9035578" y="3329260"/>
                  <a:pt x="9044805" y="3316164"/>
                  <a:pt x="9055124" y="3303464"/>
                </a:cubicBezTo>
                <a:cubicBezTo>
                  <a:pt x="9065442" y="3290764"/>
                  <a:pt x="9082508" y="3280842"/>
                  <a:pt x="9106321" y="3273698"/>
                </a:cubicBezTo>
                <a:lnTo>
                  <a:pt x="9106321" y="3249885"/>
                </a:lnTo>
                <a:lnTo>
                  <a:pt x="8897961" y="3249885"/>
                </a:lnTo>
                <a:lnTo>
                  <a:pt x="8897961" y="3273698"/>
                </a:lnTo>
                <a:cubicBezTo>
                  <a:pt x="8949952" y="3277667"/>
                  <a:pt x="8975947" y="3304258"/>
                  <a:pt x="8975947" y="3353470"/>
                </a:cubicBezTo>
                <a:cubicBezTo>
                  <a:pt x="8975947" y="3364582"/>
                  <a:pt x="8974459" y="3374703"/>
                  <a:pt x="8971482" y="3383831"/>
                </a:cubicBezTo>
                <a:cubicBezTo>
                  <a:pt x="8968506" y="3392959"/>
                  <a:pt x="8948364" y="3446537"/>
                  <a:pt x="8911058" y="3544565"/>
                </a:cubicBezTo>
                <a:lnTo>
                  <a:pt x="8795568" y="3273698"/>
                </a:lnTo>
                <a:lnTo>
                  <a:pt x="8861052" y="3273698"/>
                </a:lnTo>
                <a:lnTo>
                  <a:pt x="8861052" y="3249885"/>
                </a:lnTo>
                <a:lnTo>
                  <a:pt x="8474694" y="3249885"/>
                </a:lnTo>
                <a:lnTo>
                  <a:pt x="8474694" y="3273698"/>
                </a:lnTo>
                <a:lnTo>
                  <a:pt x="8510413" y="3273698"/>
                </a:lnTo>
                <a:lnTo>
                  <a:pt x="8571134" y="3421336"/>
                </a:lnTo>
                <a:lnTo>
                  <a:pt x="8525891" y="3544565"/>
                </a:lnTo>
                <a:lnTo>
                  <a:pt x="8411591" y="3273698"/>
                </a:lnTo>
                <a:lnTo>
                  <a:pt x="8452668" y="3273698"/>
                </a:lnTo>
                <a:lnTo>
                  <a:pt x="8452668" y="3249885"/>
                </a:lnTo>
                <a:close/>
                <a:moveTo>
                  <a:pt x="10473158" y="3240956"/>
                </a:moveTo>
                <a:cubicBezTo>
                  <a:pt x="10381083" y="3240956"/>
                  <a:pt x="10304387" y="3266653"/>
                  <a:pt x="10243070" y="3318049"/>
                </a:cubicBezTo>
                <a:cubicBezTo>
                  <a:pt x="10181753" y="3369444"/>
                  <a:pt x="10151094" y="3433242"/>
                  <a:pt x="10151094" y="3509442"/>
                </a:cubicBezTo>
                <a:cubicBezTo>
                  <a:pt x="10151094" y="3580482"/>
                  <a:pt x="10181157" y="3640113"/>
                  <a:pt x="10241284" y="3688333"/>
                </a:cubicBezTo>
                <a:cubicBezTo>
                  <a:pt x="10301410" y="3736553"/>
                  <a:pt x="10376519" y="3760663"/>
                  <a:pt x="10466610" y="3760663"/>
                </a:cubicBezTo>
                <a:cubicBezTo>
                  <a:pt x="10575353" y="3760663"/>
                  <a:pt x="10668023" y="3710260"/>
                  <a:pt x="10744621" y="3609454"/>
                </a:cubicBezTo>
                <a:lnTo>
                  <a:pt x="10725571" y="3588618"/>
                </a:lnTo>
                <a:cubicBezTo>
                  <a:pt x="10695407" y="3629496"/>
                  <a:pt x="10660780" y="3661842"/>
                  <a:pt x="10621689" y="3685654"/>
                </a:cubicBezTo>
                <a:cubicBezTo>
                  <a:pt x="10582596" y="3709467"/>
                  <a:pt x="10545191" y="3721373"/>
                  <a:pt x="10509472" y="3721373"/>
                </a:cubicBezTo>
                <a:cubicBezTo>
                  <a:pt x="10492406" y="3721373"/>
                  <a:pt x="10478118" y="3716809"/>
                  <a:pt x="10466610" y="3707681"/>
                </a:cubicBezTo>
                <a:cubicBezTo>
                  <a:pt x="10455100" y="3698553"/>
                  <a:pt x="10447361" y="3686845"/>
                  <a:pt x="10443392" y="3672557"/>
                </a:cubicBezTo>
                <a:cubicBezTo>
                  <a:pt x="10439423" y="3658270"/>
                  <a:pt x="10437439" y="3634259"/>
                  <a:pt x="10437439" y="3600524"/>
                </a:cubicBezTo>
                <a:lnTo>
                  <a:pt x="10437439" y="3494559"/>
                </a:lnTo>
                <a:lnTo>
                  <a:pt x="10754741" y="3494559"/>
                </a:lnTo>
                <a:cubicBezTo>
                  <a:pt x="10743231" y="3416375"/>
                  <a:pt x="10711382" y="3354561"/>
                  <a:pt x="10659193" y="3309119"/>
                </a:cubicBezTo>
                <a:cubicBezTo>
                  <a:pt x="10607003" y="3263677"/>
                  <a:pt x="10544992" y="3240956"/>
                  <a:pt x="10473158" y="3240956"/>
                </a:cubicBezTo>
                <a:close/>
                <a:moveTo>
                  <a:pt x="7387058" y="3240956"/>
                </a:moveTo>
                <a:cubicBezTo>
                  <a:pt x="7294983" y="3240956"/>
                  <a:pt x="7218287" y="3266653"/>
                  <a:pt x="7156970" y="3318049"/>
                </a:cubicBezTo>
                <a:cubicBezTo>
                  <a:pt x="7095653" y="3369444"/>
                  <a:pt x="7064994" y="3433242"/>
                  <a:pt x="7064994" y="3509442"/>
                </a:cubicBezTo>
                <a:cubicBezTo>
                  <a:pt x="7064994" y="3580482"/>
                  <a:pt x="7095058" y="3640113"/>
                  <a:pt x="7155184" y="3688333"/>
                </a:cubicBezTo>
                <a:cubicBezTo>
                  <a:pt x="7215311" y="3736553"/>
                  <a:pt x="7290419" y="3760663"/>
                  <a:pt x="7380510" y="3760663"/>
                </a:cubicBezTo>
                <a:cubicBezTo>
                  <a:pt x="7489253" y="3760663"/>
                  <a:pt x="7581924" y="3710260"/>
                  <a:pt x="7658521" y="3609454"/>
                </a:cubicBezTo>
                <a:lnTo>
                  <a:pt x="7639471" y="3588618"/>
                </a:lnTo>
                <a:cubicBezTo>
                  <a:pt x="7609308" y="3629496"/>
                  <a:pt x="7574681" y="3661842"/>
                  <a:pt x="7535589" y="3685654"/>
                </a:cubicBezTo>
                <a:cubicBezTo>
                  <a:pt x="7496496" y="3709467"/>
                  <a:pt x="7459091" y="3721373"/>
                  <a:pt x="7423372" y="3721373"/>
                </a:cubicBezTo>
                <a:cubicBezTo>
                  <a:pt x="7406307" y="3721373"/>
                  <a:pt x="7392019" y="3716809"/>
                  <a:pt x="7380510" y="3707681"/>
                </a:cubicBezTo>
                <a:cubicBezTo>
                  <a:pt x="7369000" y="3698553"/>
                  <a:pt x="7361261" y="3686845"/>
                  <a:pt x="7357293" y="3672557"/>
                </a:cubicBezTo>
                <a:cubicBezTo>
                  <a:pt x="7353324" y="3658270"/>
                  <a:pt x="7351340" y="3634259"/>
                  <a:pt x="7351340" y="3600524"/>
                </a:cubicBezTo>
                <a:lnTo>
                  <a:pt x="7351340" y="3494559"/>
                </a:lnTo>
                <a:lnTo>
                  <a:pt x="7668641" y="3494559"/>
                </a:lnTo>
                <a:cubicBezTo>
                  <a:pt x="7657131" y="3416375"/>
                  <a:pt x="7625282" y="3354561"/>
                  <a:pt x="7573094" y="3309119"/>
                </a:cubicBezTo>
                <a:cubicBezTo>
                  <a:pt x="7520904" y="3263677"/>
                  <a:pt x="7458892" y="3240956"/>
                  <a:pt x="7387058" y="3240956"/>
                </a:cubicBezTo>
                <a:close/>
                <a:moveTo>
                  <a:pt x="5853533" y="3240956"/>
                </a:moveTo>
                <a:cubicBezTo>
                  <a:pt x="5784081" y="3240956"/>
                  <a:pt x="5730403" y="3251572"/>
                  <a:pt x="5692501" y="3272805"/>
                </a:cubicBezTo>
                <a:cubicBezTo>
                  <a:pt x="5654600" y="3294038"/>
                  <a:pt x="5635649" y="3324101"/>
                  <a:pt x="5635649" y="3362995"/>
                </a:cubicBezTo>
                <a:cubicBezTo>
                  <a:pt x="5635649" y="3391570"/>
                  <a:pt x="5645075" y="3414787"/>
                  <a:pt x="5663927" y="3432646"/>
                </a:cubicBezTo>
                <a:cubicBezTo>
                  <a:pt x="5682778" y="3450506"/>
                  <a:pt x="5707484" y="3459435"/>
                  <a:pt x="5738043" y="3459435"/>
                </a:cubicBezTo>
                <a:cubicBezTo>
                  <a:pt x="5767015" y="3459435"/>
                  <a:pt x="5790232" y="3450704"/>
                  <a:pt x="5807694" y="3433242"/>
                </a:cubicBezTo>
                <a:cubicBezTo>
                  <a:pt x="5825157" y="3415780"/>
                  <a:pt x="5833888" y="3392364"/>
                  <a:pt x="5833888" y="3362995"/>
                </a:cubicBezTo>
                <a:cubicBezTo>
                  <a:pt x="5833888" y="3318942"/>
                  <a:pt x="5812457" y="3290565"/>
                  <a:pt x="5769594" y="3277865"/>
                </a:cubicBezTo>
                <a:cubicBezTo>
                  <a:pt x="5781898" y="3271912"/>
                  <a:pt x="5800551" y="3268936"/>
                  <a:pt x="5825554" y="3268936"/>
                </a:cubicBezTo>
                <a:cubicBezTo>
                  <a:pt x="5845397" y="3268936"/>
                  <a:pt x="5863455" y="3271912"/>
                  <a:pt x="5879727" y="3277865"/>
                </a:cubicBezTo>
                <a:cubicBezTo>
                  <a:pt x="5895999" y="3283818"/>
                  <a:pt x="5908104" y="3292649"/>
                  <a:pt x="5916041" y="3304357"/>
                </a:cubicBezTo>
                <a:cubicBezTo>
                  <a:pt x="5923978" y="3316064"/>
                  <a:pt x="5927947" y="3337992"/>
                  <a:pt x="5927947" y="3370139"/>
                </a:cubicBezTo>
                <a:lnTo>
                  <a:pt x="5927947" y="3488606"/>
                </a:lnTo>
                <a:cubicBezTo>
                  <a:pt x="5888260" y="3475509"/>
                  <a:pt x="5842024" y="3468960"/>
                  <a:pt x="5789240" y="3468960"/>
                </a:cubicBezTo>
                <a:cubicBezTo>
                  <a:pt x="5720580" y="3468960"/>
                  <a:pt x="5666605" y="3482156"/>
                  <a:pt x="5627315" y="3508549"/>
                </a:cubicBezTo>
                <a:cubicBezTo>
                  <a:pt x="5588024" y="3534941"/>
                  <a:pt x="5568379" y="3571354"/>
                  <a:pt x="5568379" y="3617788"/>
                </a:cubicBezTo>
                <a:cubicBezTo>
                  <a:pt x="5568379" y="3658667"/>
                  <a:pt x="5587131" y="3692699"/>
                  <a:pt x="5624636" y="3719885"/>
                </a:cubicBezTo>
                <a:cubicBezTo>
                  <a:pt x="5662140" y="3747071"/>
                  <a:pt x="5709666" y="3760663"/>
                  <a:pt x="5767213" y="3760663"/>
                </a:cubicBezTo>
                <a:cubicBezTo>
                  <a:pt x="5822775" y="3760663"/>
                  <a:pt x="5878338" y="3743201"/>
                  <a:pt x="5933901" y="3708276"/>
                </a:cubicBezTo>
                <a:cubicBezTo>
                  <a:pt x="5969620" y="3743201"/>
                  <a:pt x="6013672" y="3760663"/>
                  <a:pt x="6066060" y="3760663"/>
                </a:cubicBezTo>
                <a:cubicBezTo>
                  <a:pt x="6162104" y="3760663"/>
                  <a:pt x="6228184" y="3723556"/>
                  <a:pt x="6264299" y="3649340"/>
                </a:cubicBezTo>
                <a:lnTo>
                  <a:pt x="6242868" y="3638624"/>
                </a:lnTo>
                <a:cubicBezTo>
                  <a:pt x="6226596" y="3666009"/>
                  <a:pt x="6214690" y="3679701"/>
                  <a:pt x="6207149" y="3679701"/>
                </a:cubicBezTo>
                <a:cubicBezTo>
                  <a:pt x="6202783" y="3679701"/>
                  <a:pt x="6200105" y="3677717"/>
                  <a:pt x="6199112" y="3673748"/>
                </a:cubicBezTo>
                <a:cubicBezTo>
                  <a:pt x="6198120" y="3669779"/>
                  <a:pt x="6197624" y="3661643"/>
                  <a:pt x="6197624" y="3649340"/>
                </a:cubicBezTo>
                <a:lnTo>
                  <a:pt x="6197624" y="3424907"/>
                </a:lnTo>
                <a:cubicBezTo>
                  <a:pt x="6197624" y="3388792"/>
                  <a:pt x="6193457" y="3362102"/>
                  <a:pt x="6185122" y="3344838"/>
                </a:cubicBezTo>
                <a:cubicBezTo>
                  <a:pt x="6176788" y="3327574"/>
                  <a:pt x="6161509" y="3311103"/>
                  <a:pt x="6139283" y="3295427"/>
                </a:cubicBezTo>
                <a:cubicBezTo>
                  <a:pt x="6117059" y="3279751"/>
                  <a:pt x="6082332" y="3266753"/>
                  <a:pt x="6035104" y="3256434"/>
                </a:cubicBezTo>
                <a:cubicBezTo>
                  <a:pt x="5987876" y="3246115"/>
                  <a:pt x="5927352" y="3240956"/>
                  <a:pt x="5853533" y="3240956"/>
                </a:cubicBezTo>
                <a:close/>
                <a:moveTo>
                  <a:pt x="9465889" y="3233812"/>
                </a:moveTo>
                <a:cubicBezTo>
                  <a:pt x="9416677" y="3244528"/>
                  <a:pt x="9366670" y="3249885"/>
                  <a:pt x="9315871" y="3249885"/>
                </a:cubicBezTo>
                <a:lnTo>
                  <a:pt x="9114655" y="3249885"/>
                </a:lnTo>
                <a:lnTo>
                  <a:pt x="9114655" y="3273698"/>
                </a:lnTo>
                <a:lnTo>
                  <a:pt x="9195617" y="3273698"/>
                </a:lnTo>
                <a:lnTo>
                  <a:pt x="9195617" y="3720182"/>
                </a:lnTo>
                <a:lnTo>
                  <a:pt x="9114655" y="3720182"/>
                </a:lnTo>
                <a:lnTo>
                  <a:pt x="9114655" y="3744590"/>
                </a:lnTo>
                <a:lnTo>
                  <a:pt x="9545066" y="3744590"/>
                </a:lnTo>
                <a:lnTo>
                  <a:pt x="9545066" y="3720182"/>
                </a:lnTo>
                <a:lnTo>
                  <a:pt x="9465889" y="3720182"/>
                </a:lnTo>
                <a:close/>
                <a:moveTo>
                  <a:pt x="5287986" y="3233812"/>
                </a:moveTo>
                <a:cubicBezTo>
                  <a:pt x="5249093" y="3244528"/>
                  <a:pt x="5199880" y="3249885"/>
                  <a:pt x="5140349" y="3249885"/>
                </a:cubicBezTo>
                <a:lnTo>
                  <a:pt x="4941515" y="3249885"/>
                </a:lnTo>
                <a:lnTo>
                  <a:pt x="4941515" y="3273698"/>
                </a:lnTo>
                <a:lnTo>
                  <a:pt x="5017120" y="3273698"/>
                </a:lnTo>
                <a:lnTo>
                  <a:pt x="5017120" y="3720182"/>
                </a:lnTo>
                <a:lnTo>
                  <a:pt x="4941515" y="3720182"/>
                </a:lnTo>
                <a:lnTo>
                  <a:pt x="4941515" y="3744590"/>
                </a:lnTo>
                <a:lnTo>
                  <a:pt x="5367163" y="3744590"/>
                </a:lnTo>
                <a:lnTo>
                  <a:pt x="5367163" y="3720182"/>
                </a:lnTo>
                <a:lnTo>
                  <a:pt x="5287986" y="3720182"/>
                </a:lnTo>
                <a:lnTo>
                  <a:pt x="5287986" y="3435028"/>
                </a:lnTo>
                <a:cubicBezTo>
                  <a:pt x="5287986" y="3427090"/>
                  <a:pt x="5292947" y="3413199"/>
                  <a:pt x="5302870" y="3393356"/>
                </a:cubicBezTo>
                <a:cubicBezTo>
                  <a:pt x="5312792" y="3373512"/>
                  <a:pt x="5324896" y="3356843"/>
                  <a:pt x="5339183" y="3343350"/>
                </a:cubicBezTo>
                <a:lnTo>
                  <a:pt x="5341565" y="3345731"/>
                </a:lnTo>
                <a:cubicBezTo>
                  <a:pt x="5339183" y="3350890"/>
                  <a:pt x="5337993" y="3358232"/>
                  <a:pt x="5337993" y="3367757"/>
                </a:cubicBezTo>
                <a:cubicBezTo>
                  <a:pt x="5337993" y="3395142"/>
                  <a:pt x="5347319" y="3417863"/>
                  <a:pt x="5365972" y="3435921"/>
                </a:cubicBezTo>
                <a:cubicBezTo>
                  <a:pt x="5384626" y="3453978"/>
                  <a:pt x="5408240" y="3463007"/>
                  <a:pt x="5436815" y="3463007"/>
                </a:cubicBezTo>
                <a:cubicBezTo>
                  <a:pt x="5467374" y="3463007"/>
                  <a:pt x="5493072" y="3451994"/>
                  <a:pt x="5513908" y="3429967"/>
                </a:cubicBezTo>
                <a:cubicBezTo>
                  <a:pt x="5534744" y="3407941"/>
                  <a:pt x="5545161" y="3380656"/>
                  <a:pt x="5545161" y="3348112"/>
                </a:cubicBezTo>
                <a:cubicBezTo>
                  <a:pt x="5545161" y="3317156"/>
                  <a:pt x="5536331" y="3292550"/>
                  <a:pt x="5518670" y="3274293"/>
                </a:cubicBezTo>
                <a:cubicBezTo>
                  <a:pt x="5501009" y="3256037"/>
                  <a:pt x="5477296" y="3246909"/>
                  <a:pt x="5447530" y="3246909"/>
                </a:cubicBezTo>
                <a:cubicBezTo>
                  <a:pt x="5393952" y="3246909"/>
                  <a:pt x="5341565" y="3287589"/>
                  <a:pt x="5290368" y="3368948"/>
                </a:cubicBezTo>
                <a:lnTo>
                  <a:pt x="5287986" y="3368948"/>
                </a:lnTo>
                <a:close/>
                <a:moveTo>
                  <a:pt x="2322141" y="3233812"/>
                </a:moveTo>
                <a:cubicBezTo>
                  <a:pt x="2272531" y="3244528"/>
                  <a:pt x="2227684" y="3249885"/>
                  <a:pt x="2187600" y="3249885"/>
                </a:cubicBezTo>
                <a:lnTo>
                  <a:pt x="1988170" y="3249885"/>
                </a:lnTo>
                <a:lnTo>
                  <a:pt x="1988170" y="3273698"/>
                </a:lnTo>
                <a:lnTo>
                  <a:pt x="2051273" y="3273698"/>
                </a:lnTo>
                <a:lnTo>
                  <a:pt x="2051273" y="3622551"/>
                </a:lnTo>
                <a:cubicBezTo>
                  <a:pt x="2051273" y="3675336"/>
                  <a:pt x="2067445" y="3711550"/>
                  <a:pt x="2099791" y="3731195"/>
                </a:cubicBezTo>
                <a:cubicBezTo>
                  <a:pt x="2132137" y="3750841"/>
                  <a:pt x="2170137" y="3760663"/>
                  <a:pt x="2213794" y="3760663"/>
                </a:cubicBezTo>
                <a:cubicBezTo>
                  <a:pt x="2284040" y="3760663"/>
                  <a:pt x="2352302" y="3734271"/>
                  <a:pt x="2418581" y="3681487"/>
                </a:cubicBezTo>
                <a:lnTo>
                  <a:pt x="2418581" y="3744590"/>
                </a:lnTo>
                <a:lnTo>
                  <a:pt x="2757313" y="3744590"/>
                </a:lnTo>
                <a:lnTo>
                  <a:pt x="2757313" y="3720182"/>
                </a:lnTo>
                <a:lnTo>
                  <a:pt x="2690043" y="3720182"/>
                </a:lnTo>
                <a:lnTo>
                  <a:pt x="2690043" y="3233812"/>
                </a:lnTo>
                <a:cubicBezTo>
                  <a:pt x="2645990" y="3244528"/>
                  <a:pt x="2601738" y="3249885"/>
                  <a:pt x="2557288" y="3249885"/>
                </a:cubicBezTo>
                <a:lnTo>
                  <a:pt x="2350120" y="3249885"/>
                </a:lnTo>
                <a:lnTo>
                  <a:pt x="2350120" y="3273698"/>
                </a:lnTo>
                <a:lnTo>
                  <a:pt x="2418581" y="3273698"/>
                </a:lnTo>
                <a:lnTo>
                  <a:pt x="2418581" y="3648149"/>
                </a:lnTo>
                <a:cubicBezTo>
                  <a:pt x="2396752" y="3671168"/>
                  <a:pt x="2375123" y="3682678"/>
                  <a:pt x="2353692" y="3682678"/>
                </a:cubicBezTo>
                <a:cubicBezTo>
                  <a:pt x="2342183" y="3682678"/>
                  <a:pt x="2334046" y="3678114"/>
                  <a:pt x="2329284" y="3668985"/>
                </a:cubicBezTo>
                <a:cubicBezTo>
                  <a:pt x="2324522" y="3659857"/>
                  <a:pt x="2322141" y="3641601"/>
                  <a:pt x="2322141" y="3614217"/>
                </a:cubicBezTo>
                <a:close/>
                <a:moveTo>
                  <a:pt x="10076085" y="3222501"/>
                </a:moveTo>
                <a:lnTo>
                  <a:pt x="9984407" y="3276675"/>
                </a:lnTo>
                <a:cubicBezTo>
                  <a:pt x="9923685" y="3243337"/>
                  <a:pt x="9865542" y="3226668"/>
                  <a:pt x="9809980" y="3226668"/>
                </a:cubicBezTo>
                <a:cubicBezTo>
                  <a:pt x="9743305" y="3226668"/>
                  <a:pt x="9688239" y="3244429"/>
                  <a:pt x="9644781" y="3279949"/>
                </a:cubicBezTo>
                <a:cubicBezTo>
                  <a:pt x="9601323" y="3315469"/>
                  <a:pt x="9579594" y="3360614"/>
                  <a:pt x="9579594" y="3415383"/>
                </a:cubicBezTo>
                <a:cubicBezTo>
                  <a:pt x="9579594" y="3457054"/>
                  <a:pt x="9599239" y="3495650"/>
                  <a:pt x="9638530" y="3531170"/>
                </a:cubicBezTo>
                <a:cubicBezTo>
                  <a:pt x="9677821" y="3566691"/>
                  <a:pt x="9746480" y="3601318"/>
                  <a:pt x="9844508" y="3635053"/>
                </a:cubicBezTo>
                <a:cubicBezTo>
                  <a:pt x="9863161" y="3641006"/>
                  <a:pt x="9876159" y="3647455"/>
                  <a:pt x="9883501" y="3654400"/>
                </a:cubicBezTo>
                <a:cubicBezTo>
                  <a:pt x="9890843" y="3661346"/>
                  <a:pt x="9894514" y="3670374"/>
                  <a:pt x="9894514" y="3681487"/>
                </a:cubicBezTo>
                <a:cubicBezTo>
                  <a:pt x="9894514" y="3708078"/>
                  <a:pt x="9876655" y="3721373"/>
                  <a:pt x="9840936" y="3721373"/>
                </a:cubicBezTo>
                <a:cubicBezTo>
                  <a:pt x="9775849" y="3721373"/>
                  <a:pt x="9720981" y="3704605"/>
                  <a:pt x="9676332" y="3671069"/>
                </a:cubicBezTo>
                <a:cubicBezTo>
                  <a:pt x="9631684" y="3637533"/>
                  <a:pt x="9606780" y="3592587"/>
                  <a:pt x="9601621" y="3536231"/>
                </a:cubicBezTo>
                <a:lnTo>
                  <a:pt x="9576022" y="3536231"/>
                </a:lnTo>
                <a:lnTo>
                  <a:pt x="9576022" y="3764235"/>
                </a:lnTo>
                <a:lnTo>
                  <a:pt x="9654008" y="3702918"/>
                </a:lnTo>
                <a:cubicBezTo>
                  <a:pt x="9713936" y="3741415"/>
                  <a:pt x="9785175" y="3760663"/>
                  <a:pt x="9867725" y="3760663"/>
                </a:cubicBezTo>
                <a:cubicBezTo>
                  <a:pt x="9939560" y="3760663"/>
                  <a:pt x="9996710" y="3744590"/>
                  <a:pt x="10039175" y="3712443"/>
                </a:cubicBezTo>
                <a:cubicBezTo>
                  <a:pt x="10081641" y="3680296"/>
                  <a:pt x="10102874" y="3637434"/>
                  <a:pt x="10102874" y="3583856"/>
                </a:cubicBezTo>
                <a:cubicBezTo>
                  <a:pt x="10102874" y="3560837"/>
                  <a:pt x="10098806" y="3539207"/>
                  <a:pt x="10090670" y="3518967"/>
                </a:cubicBezTo>
                <a:cubicBezTo>
                  <a:pt x="10082534" y="3498726"/>
                  <a:pt x="10070925" y="3481958"/>
                  <a:pt x="10055844" y="3468663"/>
                </a:cubicBezTo>
                <a:cubicBezTo>
                  <a:pt x="10040763" y="3455367"/>
                  <a:pt x="10019332" y="3440683"/>
                  <a:pt x="9991550" y="3424610"/>
                </a:cubicBezTo>
                <a:cubicBezTo>
                  <a:pt x="9963769" y="3408536"/>
                  <a:pt x="9912374" y="3381450"/>
                  <a:pt x="9837364" y="3343350"/>
                </a:cubicBezTo>
                <a:cubicBezTo>
                  <a:pt x="9819505" y="3334618"/>
                  <a:pt x="9806210" y="3326780"/>
                  <a:pt x="9797478" y="3319835"/>
                </a:cubicBezTo>
                <a:cubicBezTo>
                  <a:pt x="9788747" y="3312889"/>
                  <a:pt x="9784382" y="3304456"/>
                  <a:pt x="9784382" y="3294534"/>
                </a:cubicBezTo>
                <a:cubicBezTo>
                  <a:pt x="9784382" y="3285803"/>
                  <a:pt x="9788549" y="3278560"/>
                  <a:pt x="9796883" y="3272805"/>
                </a:cubicBezTo>
                <a:cubicBezTo>
                  <a:pt x="9805217" y="3267050"/>
                  <a:pt x="9816131" y="3264173"/>
                  <a:pt x="9829625" y="3264173"/>
                </a:cubicBezTo>
                <a:cubicBezTo>
                  <a:pt x="9876060" y="3264173"/>
                  <a:pt x="9922296" y="3278163"/>
                  <a:pt x="9968333" y="3306142"/>
                </a:cubicBezTo>
                <a:cubicBezTo>
                  <a:pt x="10014370" y="3334122"/>
                  <a:pt x="10041755" y="3378672"/>
                  <a:pt x="10050486" y="3439790"/>
                </a:cubicBezTo>
                <a:lnTo>
                  <a:pt x="10076085" y="3439790"/>
                </a:lnTo>
                <a:close/>
                <a:moveTo>
                  <a:pt x="9352780" y="2931393"/>
                </a:moveTo>
                <a:cubicBezTo>
                  <a:pt x="9307536" y="2931393"/>
                  <a:pt x="9268742" y="2943200"/>
                  <a:pt x="9236396" y="2966815"/>
                </a:cubicBezTo>
                <a:cubicBezTo>
                  <a:pt x="9204051" y="2990428"/>
                  <a:pt x="9187878" y="3018507"/>
                  <a:pt x="9187878" y="3051051"/>
                </a:cubicBezTo>
                <a:cubicBezTo>
                  <a:pt x="9187878" y="3076848"/>
                  <a:pt x="9197800" y="3097684"/>
                  <a:pt x="9217644" y="3113559"/>
                </a:cubicBezTo>
                <a:cubicBezTo>
                  <a:pt x="9237488" y="3129434"/>
                  <a:pt x="9263681" y="3137371"/>
                  <a:pt x="9296225" y="3137371"/>
                </a:cubicBezTo>
                <a:cubicBezTo>
                  <a:pt x="9339881" y="3137371"/>
                  <a:pt x="9378081" y="3125862"/>
                  <a:pt x="9410823" y="3102843"/>
                </a:cubicBezTo>
                <a:cubicBezTo>
                  <a:pt x="9443565" y="3079825"/>
                  <a:pt x="9459936" y="3053631"/>
                  <a:pt x="9459936" y="3024262"/>
                </a:cubicBezTo>
                <a:cubicBezTo>
                  <a:pt x="9459936" y="2995290"/>
                  <a:pt x="9450411" y="2972569"/>
                  <a:pt x="9431361" y="2956099"/>
                </a:cubicBezTo>
                <a:cubicBezTo>
                  <a:pt x="9412311" y="2939629"/>
                  <a:pt x="9386117" y="2931393"/>
                  <a:pt x="9352780" y="2931393"/>
                </a:cubicBezTo>
                <a:close/>
                <a:moveTo>
                  <a:pt x="6951885" y="2931393"/>
                </a:moveTo>
                <a:cubicBezTo>
                  <a:pt x="6905053" y="2941315"/>
                  <a:pt x="6853857" y="2946276"/>
                  <a:pt x="6798294" y="2946276"/>
                </a:cubicBezTo>
                <a:lnTo>
                  <a:pt x="6600651" y="2946276"/>
                </a:lnTo>
                <a:lnTo>
                  <a:pt x="6600651" y="2970684"/>
                </a:lnTo>
                <a:lnTo>
                  <a:pt x="6681018" y="2970684"/>
                </a:lnTo>
                <a:lnTo>
                  <a:pt x="6681018" y="3280246"/>
                </a:lnTo>
                <a:cubicBezTo>
                  <a:pt x="6620296" y="3254053"/>
                  <a:pt x="6565924" y="3240956"/>
                  <a:pt x="6517902" y="3240956"/>
                </a:cubicBezTo>
                <a:cubicBezTo>
                  <a:pt x="6451624" y="3240956"/>
                  <a:pt x="6397649" y="3264868"/>
                  <a:pt x="6355977" y="3312691"/>
                </a:cubicBezTo>
                <a:cubicBezTo>
                  <a:pt x="6314305" y="3360515"/>
                  <a:pt x="6293469" y="3422328"/>
                  <a:pt x="6293469" y="3498131"/>
                </a:cubicBezTo>
                <a:cubicBezTo>
                  <a:pt x="6293469" y="3574331"/>
                  <a:pt x="6315595" y="3637136"/>
                  <a:pt x="6359847" y="3686547"/>
                </a:cubicBezTo>
                <a:cubicBezTo>
                  <a:pt x="6404098" y="3735958"/>
                  <a:pt x="6461546" y="3760663"/>
                  <a:pt x="6532190" y="3760663"/>
                </a:cubicBezTo>
                <a:cubicBezTo>
                  <a:pt x="6582196" y="3760663"/>
                  <a:pt x="6631805" y="3741415"/>
                  <a:pt x="6681018" y="3702918"/>
                </a:cubicBezTo>
                <a:lnTo>
                  <a:pt x="6681018" y="3759473"/>
                </a:lnTo>
                <a:cubicBezTo>
                  <a:pt x="6716339" y="3749551"/>
                  <a:pt x="6756622" y="3744590"/>
                  <a:pt x="6801866" y="3744590"/>
                </a:cubicBezTo>
                <a:lnTo>
                  <a:pt x="7027490" y="3744590"/>
                </a:lnTo>
                <a:lnTo>
                  <a:pt x="7027490" y="3720182"/>
                </a:lnTo>
                <a:lnTo>
                  <a:pt x="6951885" y="3720182"/>
                </a:lnTo>
                <a:close/>
                <a:moveTo>
                  <a:pt x="3125812" y="2931393"/>
                </a:moveTo>
                <a:cubicBezTo>
                  <a:pt x="3082950" y="2941315"/>
                  <a:pt x="3025204" y="2946276"/>
                  <a:pt x="2952576" y="2946276"/>
                </a:cubicBezTo>
                <a:lnTo>
                  <a:pt x="2779340" y="2946276"/>
                </a:lnTo>
                <a:lnTo>
                  <a:pt x="2779340" y="2970684"/>
                </a:lnTo>
                <a:lnTo>
                  <a:pt x="2854945" y="2970684"/>
                </a:lnTo>
                <a:lnTo>
                  <a:pt x="2854945" y="3720182"/>
                </a:lnTo>
                <a:lnTo>
                  <a:pt x="2779340" y="3720182"/>
                </a:lnTo>
                <a:lnTo>
                  <a:pt x="2779340" y="3744590"/>
                </a:lnTo>
                <a:lnTo>
                  <a:pt x="3024609" y="3744590"/>
                </a:lnTo>
                <a:cubicBezTo>
                  <a:pt x="3059930" y="3744590"/>
                  <a:pt x="3093665" y="3749551"/>
                  <a:pt x="3125812" y="3759473"/>
                </a:cubicBezTo>
                <a:lnTo>
                  <a:pt x="3125812" y="3704109"/>
                </a:lnTo>
                <a:cubicBezTo>
                  <a:pt x="3167881" y="3741812"/>
                  <a:pt x="3216696" y="3760663"/>
                  <a:pt x="3272259" y="3760663"/>
                </a:cubicBezTo>
                <a:cubicBezTo>
                  <a:pt x="3340521" y="3760663"/>
                  <a:pt x="3397771" y="3735660"/>
                  <a:pt x="3444007" y="3685654"/>
                </a:cubicBezTo>
                <a:cubicBezTo>
                  <a:pt x="3490243" y="3635648"/>
                  <a:pt x="3513361" y="3573140"/>
                  <a:pt x="3513361" y="3498131"/>
                </a:cubicBezTo>
                <a:cubicBezTo>
                  <a:pt x="3513361" y="3423915"/>
                  <a:pt x="3492029" y="3362499"/>
                  <a:pt x="3449364" y="3313882"/>
                </a:cubicBezTo>
                <a:cubicBezTo>
                  <a:pt x="3406700" y="3265264"/>
                  <a:pt x="3352824" y="3240956"/>
                  <a:pt x="3287737" y="3240956"/>
                </a:cubicBezTo>
                <a:cubicBezTo>
                  <a:pt x="3243287" y="3240956"/>
                  <a:pt x="3189312" y="3252862"/>
                  <a:pt x="3125812" y="3276675"/>
                </a:cubicBezTo>
                <a:close/>
                <a:moveTo>
                  <a:pt x="4446810" y="2920678"/>
                </a:moveTo>
                <a:cubicBezTo>
                  <a:pt x="4367038" y="2920678"/>
                  <a:pt x="4294112" y="2936057"/>
                  <a:pt x="4228033" y="2966815"/>
                </a:cubicBezTo>
                <a:cubicBezTo>
                  <a:pt x="4161953" y="2997572"/>
                  <a:pt x="4108871" y="3048273"/>
                  <a:pt x="4068787" y="3118917"/>
                </a:cubicBezTo>
                <a:cubicBezTo>
                  <a:pt x="4028703" y="3189561"/>
                  <a:pt x="4008661" y="3267348"/>
                  <a:pt x="4008661" y="3352279"/>
                </a:cubicBezTo>
                <a:cubicBezTo>
                  <a:pt x="4008661" y="3474517"/>
                  <a:pt x="4050233" y="3574529"/>
                  <a:pt x="4133378" y="3652317"/>
                </a:cubicBezTo>
                <a:cubicBezTo>
                  <a:pt x="4216523" y="3730104"/>
                  <a:pt x="4323778" y="3768998"/>
                  <a:pt x="4455144" y="3768998"/>
                </a:cubicBezTo>
                <a:cubicBezTo>
                  <a:pt x="4562697" y="3768998"/>
                  <a:pt x="4656955" y="3742606"/>
                  <a:pt x="4737918" y="3689821"/>
                </a:cubicBezTo>
                <a:lnTo>
                  <a:pt x="4829596" y="3782095"/>
                </a:lnTo>
                <a:lnTo>
                  <a:pt x="4829596" y="3413001"/>
                </a:lnTo>
                <a:lnTo>
                  <a:pt x="4885555" y="3413001"/>
                </a:lnTo>
                <a:lnTo>
                  <a:pt x="4885555" y="3386212"/>
                </a:lnTo>
                <a:lnTo>
                  <a:pt x="4463479" y="3386212"/>
                </a:lnTo>
                <a:lnTo>
                  <a:pt x="4463479" y="3413001"/>
                </a:lnTo>
                <a:lnTo>
                  <a:pt x="4523605" y="3413001"/>
                </a:lnTo>
                <a:lnTo>
                  <a:pt x="4523605" y="3633862"/>
                </a:lnTo>
                <a:cubicBezTo>
                  <a:pt x="4523605" y="3699743"/>
                  <a:pt x="4500388" y="3732684"/>
                  <a:pt x="4453954" y="3732684"/>
                </a:cubicBezTo>
                <a:cubicBezTo>
                  <a:pt x="4413472" y="3732684"/>
                  <a:pt x="4393232" y="3703712"/>
                  <a:pt x="4393232" y="3645768"/>
                </a:cubicBezTo>
                <a:lnTo>
                  <a:pt x="4393232" y="3071887"/>
                </a:lnTo>
                <a:cubicBezTo>
                  <a:pt x="4393232" y="3027834"/>
                  <a:pt x="4399879" y="2997870"/>
                  <a:pt x="4413175" y="2981995"/>
                </a:cubicBezTo>
                <a:cubicBezTo>
                  <a:pt x="4426470" y="2966120"/>
                  <a:pt x="4452168" y="2958182"/>
                  <a:pt x="4490268" y="2958182"/>
                </a:cubicBezTo>
                <a:cubicBezTo>
                  <a:pt x="4529558" y="2958182"/>
                  <a:pt x="4567757" y="2967707"/>
                  <a:pt x="4604865" y="2986758"/>
                </a:cubicBezTo>
                <a:cubicBezTo>
                  <a:pt x="4641973" y="3005807"/>
                  <a:pt x="4673525" y="3031108"/>
                  <a:pt x="4699520" y="3062660"/>
                </a:cubicBezTo>
                <a:cubicBezTo>
                  <a:pt x="4725515" y="3094211"/>
                  <a:pt x="4742978" y="3121893"/>
                  <a:pt x="4751908" y="3145706"/>
                </a:cubicBezTo>
                <a:cubicBezTo>
                  <a:pt x="4760837" y="3169518"/>
                  <a:pt x="4765897" y="3198887"/>
                  <a:pt x="4767088" y="3233812"/>
                </a:cubicBezTo>
                <a:lnTo>
                  <a:pt x="4792686" y="3233812"/>
                </a:lnTo>
                <a:lnTo>
                  <a:pt x="4792686" y="2921868"/>
                </a:lnTo>
                <a:lnTo>
                  <a:pt x="4674814" y="2988543"/>
                </a:lnTo>
                <a:cubicBezTo>
                  <a:pt x="4610521" y="2943300"/>
                  <a:pt x="4534519" y="2920678"/>
                  <a:pt x="4446810" y="2920678"/>
                </a:cubicBezTo>
                <a:close/>
                <a:moveTo>
                  <a:pt x="1914351" y="2905795"/>
                </a:moveTo>
                <a:lnTo>
                  <a:pt x="1804814" y="2988543"/>
                </a:lnTo>
                <a:cubicBezTo>
                  <a:pt x="1759173" y="2959968"/>
                  <a:pt x="1719684" y="2942109"/>
                  <a:pt x="1686346" y="2934965"/>
                </a:cubicBezTo>
                <a:cubicBezTo>
                  <a:pt x="1653009" y="2927821"/>
                  <a:pt x="1621854" y="2924250"/>
                  <a:pt x="1592882" y="2924250"/>
                </a:cubicBezTo>
                <a:cubicBezTo>
                  <a:pt x="1505570" y="2924250"/>
                  <a:pt x="1432743" y="2950741"/>
                  <a:pt x="1374403" y="3003724"/>
                </a:cubicBezTo>
                <a:cubicBezTo>
                  <a:pt x="1316062" y="3056707"/>
                  <a:pt x="1286892" y="3122885"/>
                  <a:pt x="1286892" y="3202260"/>
                </a:cubicBezTo>
                <a:cubicBezTo>
                  <a:pt x="1286892" y="3312195"/>
                  <a:pt x="1361504" y="3406453"/>
                  <a:pt x="1510729" y="3485034"/>
                </a:cubicBezTo>
                <a:cubicBezTo>
                  <a:pt x="1575420" y="3518768"/>
                  <a:pt x="1616695" y="3541489"/>
                  <a:pt x="1634554" y="3553197"/>
                </a:cubicBezTo>
                <a:cubicBezTo>
                  <a:pt x="1652414" y="3564905"/>
                  <a:pt x="1666602" y="3577803"/>
                  <a:pt x="1677119" y="3591892"/>
                </a:cubicBezTo>
                <a:cubicBezTo>
                  <a:pt x="1687636" y="3605982"/>
                  <a:pt x="1692895" y="3621162"/>
                  <a:pt x="1692895" y="3637434"/>
                </a:cubicBezTo>
                <a:cubicBezTo>
                  <a:pt x="1692895" y="3665215"/>
                  <a:pt x="1680096" y="3687738"/>
                  <a:pt x="1654497" y="3705002"/>
                </a:cubicBezTo>
                <a:cubicBezTo>
                  <a:pt x="1628899" y="3722266"/>
                  <a:pt x="1595264" y="3730898"/>
                  <a:pt x="1553592" y="3730898"/>
                </a:cubicBezTo>
                <a:cubicBezTo>
                  <a:pt x="1507554" y="3730898"/>
                  <a:pt x="1462410" y="3715916"/>
                  <a:pt x="1418158" y="3685952"/>
                </a:cubicBezTo>
                <a:cubicBezTo>
                  <a:pt x="1373907" y="3655988"/>
                  <a:pt x="1341363" y="3622055"/>
                  <a:pt x="1320527" y="3584153"/>
                </a:cubicBezTo>
                <a:cubicBezTo>
                  <a:pt x="1299691" y="3546252"/>
                  <a:pt x="1289273" y="3499718"/>
                  <a:pt x="1289273" y="3444553"/>
                </a:cubicBezTo>
                <a:lnTo>
                  <a:pt x="1289273" y="3440981"/>
                </a:lnTo>
                <a:lnTo>
                  <a:pt x="1258912" y="3440981"/>
                </a:lnTo>
                <a:lnTo>
                  <a:pt x="1258912" y="3777332"/>
                </a:lnTo>
                <a:lnTo>
                  <a:pt x="1366068" y="3693393"/>
                </a:lnTo>
                <a:cubicBezTo>
                  <a:pt x="1431156" y="3743796"/>
                  <a:pt x="1501006" y="3768998"/>
                  <a:pt x="1575618" y="3768998"/>
                </a:cubicBezTo>
                <a:cubicBezTo>
                  <a:pt x="1623640" y="3768998"/>
                  <a:pt x="1677317" y="3759175"/>
                  <a:pt x="1736650" y="3739530"/>
                </a:cubicBezTo>
                <a:cubicBezTo>
                  <a:pt x="1795983" y="3719885"/>
                  <a:pt x="1842913" y="3688432"/>
                  <a:pt x="1877442" y="3645173"/>
                </a:cubicBezTo>
                <a:cubicBezTo>
                  <a:pt x="1911970" y="3601914"/>
                  <a:pt x="1929234" y="3547740"/>
                  <a:pt x="1929234" y="3482653"/>
                </a:cubicBezTo>
                <a:cubicBezTo>
                  <a:pt x="1929234" y="3440187"/>
                  <a:pt x="1921892" y="3402881"/>
                  <a:pt x="1907207" y="3370734"/>
                </a:cubicBezTo>
                <a:cubicBezTo>
                  <a:pt x="1892523" y="3338587"/>
                  <a:pt x="1866230" y="3308226"/>
                  <a:pt x="1828328" y="3279651"/>
                </a:cubicBezTo>
                <a:cubicBezTo>
                  <a:pt x="1790427" y="3251076"/>
                  <a:pt x="1712540" y="3204046"/>
                  <a:pt x="1594668" y="3138562"/>
                </a:cubicBezTo>
                <a:cubicBezTo>
                  <a:pt x="1561331" y="3120306"/>
                  <a:pt x="1538808" y="3104828"/>
                  <a:pt x="1527100" y="3092128"/>
                </a:cubicBezTo>
                <a:cubicBezTo>
                  <a:pt x="1515392" y="3079428"/>
                  <a:pt x="1509539" y="3063156"/>
                  <a:pt x="1509539" y="3043312"/>
                </a:cubicBezTo>
                <a:cubicBezTo>
                  <a:pt x="1509539" y="3017515"/>
                  <a:pt x="1518766" y="2996481"/>
                  <a:pt x="1537221" y="2980209"/>
                </a:cubicBezTo>
                <a:cubicBezTo>
                  <a:pt x="1555675" y="2963937"/>
                  <a:pt x="1579786" y="2955801"/>
                  <a:pt x="1609551" y="2955801"/>
                </a:cubicBezTo>
                <a:cubicBezTo>
                  <a:pt x="1672257" y="2955801"/>
                  <a:pt x="1733574" y="2977034"/>
                  <a:pt x="1793502" y="3019500"/>
                </a:cubicBezTo>
                <a:cubicBezTo>
                  <a:pt x="1853431" y="3061965"/>
                  <a:pt x="1883990" y="3122489"/>
                  <a:pt x="1885181" y="3201070"/>
                </a:cubicBezTo>
                <a:lnTo>
                  <a:pt x="1914351" y="3201070"/>
                </a:lnTo>
                <a:close/>
                <a:moveTo>
                  <a:pt x="5296916" y="2043187"/>
                </a:moveTo>
                <a:cubicBezTo>
                  <a:pt x="5311204" y="2043187"/>
                  <a:pt x="5331047" y="2048148"/>
                  <a:pt x="5356447" y="2058070"/>
                </a:cubicBezTo>
                <a:lnTo>
                  <a:pt x="5356447" y="2228925"/>
                </a:lnTo>
                <a:cubicBezTo>
                  <a:pt x="5325888" y="2245990"/>
                  <a:pt x="5303465" y="2254523"/>
                  <a:pt x="5289177" y="2254523"/>
                </a:cubicBezTo>
                <a:cubicBezTo>
                  <a:pt x="5264968" y="2254523"/>
                  <a:pt x="5252863" y="2237854"/>
                  <a:pt x="5252863" y="2204517"/>
                </a:cubicBezTo>
                <a:lnTo>
                  <a:pt x="5252863" y="2094384"/>
                </a:lnTo>
                <a:cubicBezTo>
                  <a:pt x="5252863" y="2076128"/>
                  <a:pt x="5256236" y="2063031"/>
                  <a:pt x="5262984" y="2055093"/>
                </a:cubicBezTo>
                <a:cubicBezTo>
                  <a:pt x="5269730" y="2047156"/>
                  <a:pt x="5281041" y="2043187"/>
                  <a:pt x="5296916" y="2043187"/>
                </a:cubicBezTo>
                <a:close/>
                <a:moveTo>
                  <a:pt x="6055940" y="1832446"/>
                </a:moveTo>
                <a:cubicBezTo>
                  <a:pt x="6065465" y="1832446"/>
                  <a:pt x="6083324" y="1838201"/>
                  <a:pt x="6109518" y="1849711"/>
                </a:cubicBezTo>
                <a:lnTo>
                  <a:pt x="6109518" y="2212851"/>
                </a:lnTo>
                <a:cubicBezTo>
                  <a:pt x="6083324" y="2236267"/>
                  <a:pt x="6060702" y="2247975"/>
                  <a:pt x="6041652" y="2247975"/>
                </a:cubicBezTo>
                <a:cubicBezTo>
                  <a:pt x="6030936" y="2247975"/>
                  <a:pt x="6021907" y="2243113"/>
                  <a:pt x="6014565" y="2233390"/>
                </a:cubicBezTo>
                <a:cubicBezTo>
                  <a:pt x="6007223" y="2223666"/>
                  <a:pt x="6003552" y="2210272"/>
                  <a:pt x="6003552" y="2193206"/>
                </a:cubicBezTo>
                <a:lnTo>
                  <a:pt x="6003552" y="1897336"/>
                </a:lnTo>
                <a:cubicBezTo>
                  <a:pt x="6003552" y="1877492"/>
                  <a:pt x="6008513" y="1861716"/>
                  <a:pt x="6018435" y="1850008"/>
                </a:cubicBezTo>
                <a:cubicBezTo>
                  <a:pt x="6028356" y="1838301"/>
                  <a:pt x="6040858" y="1832446"/>
                  <a:pt x="6055940" y="1832446"/>
                </a:cubicBezTo>
                <a:close/>
                <a:moveTo>
                  <a:pt x="6838776" y="1806848"/>
                </a:moveTo>
                <a:cubicBezTo>
                  <a:pt x="6874494" y="1806848"/>
                  <a:pt x="6892354" y="1828478"/>
                  <a:pt x="6892354" y="1871737"/>
                </a:cubicBezTo>
                <a:lnTo>
                  <a:pt x="6892354" y="2012826"/>
                </a:lnTo>
                <a:lnTo>
                  <a:pt x="6779840" y="2012826"/>
                </a:lnTo>
                <a:lnTo>
                  <a:pt x="6779840" y="1871737"/>
                </a:lnTo>
                <a:cubicBezTo>
                  <a:pt x="6779840" y="1828478"/>
                  <a:pt x="6799485" y="1806848"/>
                  <a:pt x="6838776" y="1806848"/>
                </a:cubicBezTo>
                <a:close/>
                <a:moveTo>
                  <a:pt x="7855569" y="1793751"/>
                </a:moveTo>
                <a:lnTo>
                  <a:pt x="8096076" y="2192015"/>
                </a:lnTo>
                <a:cubicBezTo>
                  <a:pt x="8075041" y="2205112"/>
                  <a:pt x="8054602" y="2211661"/>
                  <a:pt x="8034758" y="2211661"/>
                </a:cubicBezTo>
                <a:cubicBezTo>
                  <a:pt x="8018883" y="2211661"/>
                  <a:pt x="8003504" y="2207593"/>
                  <a:pt x="7988622" y="2199457"/>
                </a:cubicBezTo>
                <a:cubicBezTo>
                  <a:pt x="7973739" y="2191321"/>
                  <a:pt x="7959650" y="2177132"/>
                  <a:pt x="7946354" y="2156892"/>
                </a:cubicBezTo>
                <a:cubicBezTo>
                  <a:pt x="7933059" y="2136651"/>
                  <a:pt x="7911925" y="2101726"/>
                  <a:pt x="7882954" y="2052117"/>
                </a:cubicBezTo>
                <a:cubicBezTo>
                  <a:pt x="7853982" y="2002508"/>
                  <a:pt x="7830864" y="1963812"/>
                  <a:pt x="7813600" y="1936031"/>
                </a:cubicBezTo>
                <a:cubicBezTo>
                  <a:pt x="7796336" y="1908250"/>
                  <a:pt x="7787704" y="1883842"/>
                  <a:pt x="7787704" y="1862808"/>
                </a:cubicBezTo>
                <a:cubicBezTo>
                  <a:pt x="7787704" y="1833835"/>
                  <a:pt x="7810326" y="1810817"/>
                  <a:pt x="7855569" y="1793751"/>
                </a:cubicBezTo>
                <a:close/>
                <a:moveTo>
                  <a:pt x="6815558" y="1783631"/>
                </a:moveTo>
                <a:cubicBezTo>
                  <a:pt x="6723483" y="1783631"/>
                  <a:pt x="6646787" y="1809328"/>
                  <a:pt x="6585470" y="1860724"/>
                </a:cubicBezTo>
                <a:cubicBezTo>
                  <a:pt x="6524153" y="1912119"/>
                  <a:pt x="6493494" y="1975917"/>
                  <a:pt x="6493494" y="2052117"/>
                </a:cubicBezTo>
                <a:cubicBezTo>
                  <a:pt x="6493494" y="2123157"/>
                  <a:pt x="6523558" y="2182788"/>
                  <a:pt x="6583684" y="2231008"/>
                </a:cubicBezTo>
                <a:cubicBezTo>
                  <a:pt x="6643811" y="2279228"/>
                  <a:pt x="6718919" y="2303339"/>
                  <a:pt x="6809010" y="2303339"/>
                </a:cubicBezTo>
                <a:cubicBezTo>
                  <a:pt x="6917753" y="2303339"/>
                  <a:pt x="7010424" y="2252936"/>
                  <a:pt x="7087021" y="2152129"/>
                </a:cubicBezTo>
                <a:lnTo>
                  <a:pt x="7067971" y="2131293"/>
                </a:lnTo>
                <a:cubicBezTo>
                  <a:pt x="7037808" y="2172172"/>
                  <a:pt x="7003181" y="2204517"/>
                  <a:pt x="6964089" y="2228329"/>
                </a:cubicBezTo>
                <a:cubicBezTo>
                  <a:pt x="6924996" y="2252142"/>
                  <a:pt x="6887591" y="2264048"/>
                  <a:pt x="6851872" y="2264048"/>
                </a:cubicBezTo>
                <a:cubicBezTo>
                  <a:pt x="6834807" y="2264048"/>
                  <a:pt x="6820519" y="2259484"/>
                  <a:pt x="6809010" y="2250356"/>
                </a:cubicBezTo>
                <a:cubicBezTo>
                  <a:pt x="6797500" y="2241228"/>
                  <a:pt x="6789761" y="2229520"/>
                  <a:pt x="6785793" y="2215232"/>
                </a:cubicBezTo>
                <a:cubicBezTo>
                  <a:pt x="6781824" y="2200945"/>
                  <a:pt x="6779840" y="2176934"/>
                  <a:pt x="6779840" y="2143200"/>
                </a:cubicBezTo>
                <a:lnTo>
                  <a:pt x="6779840" y="2037234"/>
                </a:lnTo>
                <a:lnTo>
                  <a:pt x="7097141" y="2037234"/>
                </a:lnTo>
                <a:cubicBezTo>
                  <a:pt x="7085631" y="1959050"/>
                  <a:pt x="7053782" y="1897236"/>
                  <a:pt x="7001594" y="1851794"/>
                </a:cubicBezTo>
                <a:cubicBezTo>
                  <a:pt x="6949404" y="1806352"/>
                  <a:pt x="6887392" y="1783631"/>
                  <a:pt x="6815558" y="1783631"/>
                </a:cubicBezTo>
                <a:close/>
                <a:moveTo>
                  <a:pt x="5282033" y="1783631"/>
                </a:moveTo>
                <a:cubicBezTo>
                  <a:pt x="5212581" y="1783631"/>
                  <a:pt x="5158903" y="1794247"/>
                  <a:pt x="5121001" y="1815480"/>
                </a:cubicBezTo>
                <a:cubicBezTo>
                  <a:pt x="5083100" y="1836713"/>
                  <a:pt x="5064149" y="1866776"/>
                  <a:pt x="5064149" y="1905670"/>
                </a:cubicBezTo>
                <a:cubicBezTo>
                  <a:pt x="5064149" y="1934245"/>
                  <a:pt x="5073575" y="1957462"/>
                  <a:pt x="5092427" y="1975321"/>
                </a:cubicBezTo>
                <a:cubicBezTo>
                  <a:pt x="5111278" y="1993181"/>
                  <a:pt x="5135983" y="2002111"/>
                  <a:pt x="5166543" y="2002111"/>
                </a:cubicBezTo>
                <a:cubicBezTo>
                  <a:pt x="5195515" y="2002111"/>
                  <a:pt x="5218732" y="1993379"/>
                  <a:pt x="5236194" y="1975917"/>
                </a:cubicBezTo>
                <a:cubicBezTo>
                  <a:pt x="5253657" y="1958454"/>
                  <a:pt x="5262388" y="1935039"/>
                  <a:pt x="5262388" y="1905670"/>
                </a:cubicBezTo>
                <a:cubicBezTo>
                  <a:pt x="5262388" y="1861617"/>
                  <a:pt x="5240957" y="1833240"/>
                  <a:pt x="5198094" y="1820540"/>
                </a:cubicBezTo>
                <a:cubicBezTo>
                  <a:pt x="5210398" y="1814587"/>
                  <a:pt x="5229051" y="1811610"/>
                  <a:pt x="5254054" y="1811610"/>
                </a:cubicBezTo>
                <a:cubicBezTo>
                  <a:pt x="5273897" y="1811610"/>
                  <a:pt x="5291955" y="1814587"/>
                  <a:pt x="5308227" y="1820540"/>
                </a:cubicBezTo>
                <a:cubicBezTo>
                  <a:pt x="5324499" y="1826493"/>
                  <a:pt x="5336604" y="1835324"/>
                  <a:pt x="5344541" y="1847032"/>
                </a:cubicBezTo>
                <a:cubicBezTo>
                  <a:pt x="5352478" y="1858739"/>
                  <a:pt x="5356447" y="1880667"/>
                  <a:pt x="5356447" y="1912814"/>
                </a:cubicBezTo>
                <a:lnTo>
                  <a:pt x="5356447" y="2031281"/>
                </a:lnTo>
                <a:cubicBezTo>
                  <a:pt x="5316760" y="2018184"/>
                  <a:pt x="5270524" y="2011635"/>
                  <a:pt x="5217740" y="2011635"/>
                </a:cubicBezTo>
                <a:cubicBezTo>
                  <a:pt x="5149080" y="2011635"/>
                  <a:pt x="5095105" y="2024832"/>
                  <a:pt x="5055815" y="2051224"/>
                </a:cubicBezTo>
                <a:cubicBezTo>
                  <a:pt x="5016524" y="2077616"/>
                  <a:pt x="4996879" y="2114029"/>
                  <a:pt x="4996879" y="2160464"/>
                </a:cubicBezTo>
                <a:cubicBezTo>
                  <a:pt x="4996879" y="2201342"/>
                  <a:pt x="5015631" y="2235374"/>
                  <a:pt x="5053136" y="2262560"/>
                </a:cubicBezTo>
                <a:cubicBezTo>
                  <a:pt x="5090640" y="2289746"/>
                  <a:pt x="5138166" y="2303339"/>
                  <a:pt x="5195713" y="2303339"/>
                </a:cubicBezTo>
                <a:cubicBezTo>
                  <a:pt x="5251276" y="2303339"/>
                  <a:pt x="5306838" y="2285876"/>
                  <a:pt x="5362401" y="2250951"/>
                </a:cubicBezTo>
                <a:cubicBezTo>
                  <a:pt x="5398120" y="2285876"/>
                  <a:pt x="5442172" y="2303339"/>
                  <a:pt x="5494560" y="2303339"/>
                </a:cubicBezTo>
                <a:cubicBezTo>
                  <a:pt x="5590604" y="2303339"/>
                  <a:pt x="5656684" y="2266231"/>
                  <a:pt x="5692799" y="2192015"/>
                </a:cubicBezTo>
                <a:lnTo>
                  <a:pt x="5671368" y="2181300"/>
                </a:lnTo>
                <a:cubicBezTo>
                  <a:pt x="5655095" y="2208684"/>
                  <a:pt x="5643189" y="2222376"/>
                  <a:pt x="5635649" y="2222376"/>
                </a:cubicBezTo>
                <a:cubicBezTo>
                  <a:pt x="5631283" y="2222376"/>
                  <a:pt x="5628605" y="2220392"/>
                  <a:pt x="5627612" y="2216423"/>
                </a:cubicBezTo>
                <a:cubicBezTo>
                  <a:pt x="5626620" y="2212454"/>
                  <a:pt x="5626124" y="2204318"/>
                  <a:pt x="5626124" y="2192015"/>
                </a:cubicBezTo>
                <a:lnTo>
                  <a:pt x="5626124" y="1967583"/>
                </a:lnTo>
                <a:cubicBezTo>
                  <a:pt x="5626124" y="1931467"/>
                  <a:pt x="5621957" y="1904777"/>
                  <a:pt x="5613622" y="1887513"/>
                </a:cubicBezTo>
                <a:cubicBezTo>
                  <a:pt x="5605288" y="1870249"/>
                  <a:pt x="5590008" y="1853778"/>
                  <a:pt x="5567783" y="1838102"/>
                </a:cubicBezTo>
                <a:cubicBezTo>
                  <a:pt x="5545559" y="1822425"/>
                  <a:pt x="5510832" y="1809428"/>
                  <a:pt x="5463604" y="1799109"/>
                </a:cubicBezTo>
                <a:cubicBezTo>
                  <a:pt x="5416376" y="1788790"/>
                  <a:pt x="5355852" y="1783631"/>
                  <a:pt x="5282033" y="1783631"/>
                </a:cubicBezTo>
                <a:close/>
                <a:moveTo>
                  <a:pt x="4716486" y="1776487"/>
                </a:moveTo>
                <a:cubicBezTo>
                  <a:pt x="4677593" y="1787203"/>
                  <a:pt x="4628380" y="1792560"/>
                  <a:pt x="4568849" y="1792560"/>
                </a:cubicBezTo>
                <a:lnTo>
                  <a:pt x="4370014" y="1792560"/>
                </a:lnTo>
                <a:lnTo>
                  <a:pt x="4370014" y="1816373"/>
                </a:lnTo>
                <a:lnTo>
                  <a:pt x="4445620" y="1816373"/>
                </a:lnTo>
                <a:lnTo>
                  <a:pt x="4445620" y="2262857"/>
                </a:lnTo>
                <a:lnTo>
                  <a:pt x="4370014" y="2262857"/>
                </a:lnTo>
                <a:lnTo>
                  <a:pt x="4370014" y="2287265"/>
                </a:lnTo>
                <a:lnTo>
                  <a:pt x="4795663" y="2287265"/>
                </a:lnTo>
                <a:lnTo>
                  <a:pt x="4795663" y="2262857"/>
                </a:lnTo>
                <a:lnTo>
                  <a:pt x="4716486" y="2262857"/>
                </a:lnTo>
                <a:lnTo>
                  <a:pt x="4716486" y="1977703"/>
                </a:lnTo>
                <a:cubicBezTo>
                  <a:pt x="4716486" y="1969765"/>
                  <a:pt x="4721447" y="1955875"/>
                  <a:pt x="4731370" y="1936031"/>
                </a:cubicBezTo>
                <a:cubicBezTo>
                  <a:pt x="4741292" y="1916187"/>
                  <a:pt x="4753396" y="1899518"/>
                  <a:pt x="4767683" y="1886024"/>
                </a:cubicBezTo>
                <a:lnTo>
                  <a:pt x="4770064" y="1888406"/>
                </a:lnTo>
                <a:cubicBezTo>
                  <a:pt x="4767683" y="1893565"/>
                  <a:pt x="4766493" y="1900908"/>
                  <a:pt x="4766493" y="1910432"/>
                </a:cubicBezTo>
                <a:cubicBezTo>
                  <a:pt x="4766493" y="1937817"/>
                  <a:pt x="4775819" y="1960538"/>
                  <a:pt x="4794472" y="1978596"/>
                </a:cubicBezTo>
                <a:cubicBezTo>
                  <a:pt x="4813126" y="1996653"/>
                  <a:pt x="4836740" y="2005683"/>
                  <a:pt x="4865315" y="2005683"/>
                </a:cubicBezTo>
                <a:cubicBezTo>
                  <a:pt x="4895874" y="2005683"/>
                  <a:pt x="4921572" y="1994669"/>
                  <a:pt x="4942408" y="1972643"/>
                </a:cubicBezTo>
                <a:cubicBezTo>
                  <a:pt x="4963244" y="1950616"/>
                  <a:pt x="4973661" y="1923331"/>
                  <a:pt x="4973661" y="1890787"/>
                </a:cubicBezTo>
                <a:cubicBezTo>
                  <a:pt x="4973661" y="1859831"/>
                  <a:pt x="4964831" y="1835225"/>
                  <a:pt x="4947170" y="1816968"/>
                </a:cubicBezTo>
                <a:cubicBezTo>
                  <a:pt x="4929509" y="1798712"/>
                  <a:pt x="4905796" y="1789584"/>
                  <a:pt x="4876030" y="1789584"/>
                </a:cubicBezTo>
                <a:cubicBezTo>
                  <a:pt x="4822452" y="1789584"/>
                  <a:pt x="4770064" y="1830264"/>
                  <a:pt x="4718868" y="1911623"/>
                </a:cubicBezTo>
                <a:lnTo>
                  <a:pt x="4716486" y="1911623"/>
                </a:lnTo>
                <a:close/>
                <a:moveTo>
                  <a:pt x="8188349" y="1527646"/>
                </a:moveTo>
                <a:cubicBezTo>
                  <a:pt x="8208986" y="1527646"/>
                  <a:pt x="8226350" y="1534691"/>
                  <a:pt x="8240439" y="1548780"/>
                </a:cubicBezTo>
                <a:cubicBezTo>
                  <a:pt x="8254528" y="1562869"/>
                  <a:pt x="8261572" y="1580233"/>
                  <a:pt x="8261572" y="1600870"/>
                </a:cubicBezTo>
                <a:cubicBezTo>
                  <a:pt x="8261572" y="1642145"/>
                  <a:pt x="8232799" y="1673101"/>
                  <a:pt x="8175252" y="1693739"/>
                </a:cubicBezTo>
                <a:cubicBezTo>
                  <a:pt x="8143502" y="1646114"/>
                  <a:pt x="8127627" y="1610990"/>
                  <a:pt x="8127627" y="1588368"/>
                </a:cubicBezTo>
                <a:cubicBezTo>
                  <a:pt x="8127627" y="1570509"/>
                  <a:pt x="8133283" y="1555924"/>
                  <a:pt x="8144594" y="1544613"/>
                </a:cubicBezTo>
                <a:cubicBezTo>
                  <a:pt x="8155904" y="1533302"/>
                  <a:pt x="8170490" y="1527646"/>
                  <a:pt x="8188349" y="1527646"/>
                </a:cubicBezTo>
                <a:close/>
                <a:moveTo>
                  <a:pt x="8114530" y="1474068"/>
                </a:moveTo>
                <a:cubicBezTo>
                  <a:pt x="8029599" y="1474068"/>
                  <a:pt x="7960344" y="1493813"/>
                  <a:pt x="7906766" y="1533302"/>
                </a:cubicBezTo>
                <a:cubicBezTo>
                  <a:pt x="7853188" y="1572791"/>
                  <a:pt x="7826399" y="1623690"/>
                  <a:pt x="7826399" y="1686000"/>
                </a:cubicBezTo>
                <a:cubicBezTo>
                  <a:pt x="7826399" y="1714178"/>
                  <a:pt x="7831757" y="1741562"/>
                  <a:pt x="7842472" y="1768153"/>
                </a:cubicBezTo>
                <a:cubicBezTo>
                  <a:pt x="7647210" y="1833637"/>
                  <a:pt x="7549579" y="1933054"/>
                  <a:pt x="7549579" y="2066404"/>
                </a:cubicBezTo>
                <a:cubicBezTo>
                  <a:pt x="7549579" y="2133873"/>
                  <a:pt x="7573292" y="2190428"/>
                  <a:pt x="7620719" y="2236068"/>
                </a:cubicBezTo>
                <a:cubicBezTo>
                  <a:pt x="7668145" y="2281709"/>
                  <a:pt x="7726982" y="2304529"/>
                  <a:pt x="7797229" y="2304529"/>
                </a:cubicBezTo>
                <a:cubicBezTo>
                  <a:pt x="7905972" y="2304529"/>
                  <a:pt x="8010747" y="2274764"/>
                  <a:pt x="8111554" y="2215232"/>
                </a:cubicBezTo>
                <a:cubicBezTo>
                  <a:pt x="8137747" y="2245792"/>
                  <a:pt x="8167314" y="2268315"/>
                  <a:pt x="8200255" y="2282800"/>
                </a:cubicBezTo>
                <a:cubicBezTo>
                  <a:pt x="8233196" y="2297286"/>
                  <a:pt x="8276058" y="2304529"/>
                  <a:pt x="8328843" y="2304529"/>
                </a:cubicBezTo>
                <a:cubicBezTo>
                  <a:pt x="8382818" y="2304529"/>
                  <a:pt x="8430344" y="2295798"/>
                  <a:pt x="8471420" y="2278336"/>
                </a:cubicBezTo>
                <a:cubicBezTo>
                  <a:pt x="8512496" y="2260873"/>
                  <a:pt x="8538988" y="2240930"/>
                  <a:pt x="8550894" y="2218507"/>
                </a:cubicBezTo>
                <a:cubicBezTo>
                  <a:pt x="8562800" y="2196083"/>
                  <a:pt x="8568754" y="2159273"/>
                  <a:pt x="8568754" y="2108076"/>
                </a:cubicBezTo>
                <a:lnTo>
                  <a:pt x="8568754" y="2088431"/>
                </a:lnTo>
                <a:lnTo>
                  <a:pt x="8536011" y="2088431"/>
                </a:lnTo>
                <a:lnTo>
                  <a:pt x="8536011" y="2097361"/>
                </a:lnTo>
                <a:cubicBezTo>
                  <a:pt x="8536011" y="2130698"/>
                  <a:pt x="8533034" y="2154610"/>
                  <a:pt x="8527082" y="2169096"/>
                </a:cubicBezTo>
                <a:cubicBezTo>
                  <a:pt x="8521128" y="2183582"/>
                  <a:pt x="8510810" y="2190825"/>
                  <a:pt x="8496126" y="2190825"/>
                </a:cubicBezTo>
                <a:cubicBezTo>
                  <a:pt x="8484616" y="2190825"/>
                  <a:pt x="8474396" y="2184871"/>
                  <a:pt x="8465466" y="2172965"/>
                </a:cubicBezTo>
                <a:cubicBezTo>
                  <a:pt x="8456537" y="2161059"/>
                  <a:pt x="8419528" y="2101528"/>
                  <a:pt x="8354441" y="1994371"/>
                </a:cubicBezTo>
                <a:cubicBezTo>
                  <a:pt x="8383016" y="1980481"/>
                  <a:pt x="8403554" y="1963217"/>
                  <a:pt x="8416056" y="1942579"/>
                </a:cubicBezTo>
                <a:cubicBezTo>
                  <a:pt x="8428558" y="1921942"/>
                  <a:pt x="8435205" y="1886421"/>
                  <a:pt x="8435998" y="1836018"/>
                </a:cubicBezTo>
                <a:lnTo>
                  <a:pt x="8540774" y="1836018"/>
                </a:lnTo>
                <a:lnTo>
                  <a:pt x="8540774" y="1808039"/>
                </a:lnTo>
                <a:lnTo>
                  <a:pt x="8308007" y="1808039"/>
                </a:lnTo>
                <a:lnTo>
                  <a:pt x="8308007" y="1836018"/>
                </a:lnTo>
                <a:lnTo>
                  <a:pt x="8399684" y="1836018"/>
                </a:lnTo>
                <a:lnTo>
                  <a:pt x="8399684" y="1847329"/>
                </a:lnTo>
                <a:cubicBezTo>
                  <a:pt x="8399684" y="1877492"/>
                  <a:pt x="8395815" y="1901701"/>
                  <a:pt x="8388076" y="1919957"/>
                </a:cubicBezTo>
                <a:cubicBezTo>
                  <a:pt x="8380337" y="1938214"/>
                  <a:pt x="8363371" y="1953295"/>
                  <a:pt x="8337177" y="1965201"/>
                </a:cubicBezTo>
                <a:lnTo>
                  <a:pt x="8192516" y="1726481"/>
                </a:lnTo>
                <a:cubicBezTo>
                  <a:pt x="8263160" y="1694334"/>
                  <a:pt x="8298482" y="1652067"/>
                  <a:pt x="8298482" y="1599679"/>
                </a:cubicBezTo>
                <a:cubicBezTo>
                  <a:pt x="8298482" y="1561182"/>
                  <a:pt x="8282011" y="1530623"/>
                  <a:pt x="8249071" y="1508001"/>
                </a:cubicBezTo>
                <a:cubicBezTo>
                  <a:pt x="8216130" y="1485379"/>
                  <a:pt x="8171283" y="1474068"/>
                  <a:pt x="8114530" y="1474068"/>
                </a:cubicBezTo>
                <a:close/>
                <a:moveTo>
                  <a:pt x="6380385" y="1474068"/>
                </a:moveTo>
                <a:cubicBezTo>
                  <a:pt x="6333553" y="1483990"/>
                  <a:pt x="6282357" y="1488951"/>
                  <a:pt x="6226794" y="1488951"/>
                </a:cubicBezTo>
                <a:lnTo>
                  <a:pt x="6029151" y="1488951"/>
                </a:lnTo>
                <a:lnTo>
                  <a:pt x="6029151" y="1513359"/>
                </a:lnTo>
                <a:lnTo>
                  <a:pt x="6109518" y="1513359"/>
                </a:lnTo>
                <a:lnTo>
                  <a:pt x="6109518" y="1822921"/>
                </a:lnTo>
                <a:cubicBezTo>
                  <a:pt x="6048796" y="1796728"/>
                  <a:pt x="5994424" y="1783631"/>
                  <a:pt x="5946402" y="1783631"/>
                </a:cubicBezTo>
                <a:cubicBezTo>
                  <a:pt x="5880124" y="1783631"/>
                  <a:pt x="5826149" y="1807543"/>
                  <a:pt x="5784477" y="1855366"/>
                </a:cubicBezTo>
                <a:cubicBezTo>
                  <a:pt x="5742805" y="1903189"/>
                  <a:pt x="5721969" y="1965003"/>
                  <a:pt x="5721969" y="2040806"/>
                </a:cubicBezTo>
                <a:cubicBezTo>
                  <a:pt x="5721969" y="2117006"/>
                  <a:pt x="5744095" y="2179811"/>
                  <a:pt x="5788347" y="2229222"/>
                </a:cubicBezTo>
                <a:cubicBezTo>
                  <a:pt x="5832598" y="2278633"/>
                  <a:pt x="5890046" y="2303339"/>
                  <a:pt x="5960690" y="2303339"/>
                </a:cubicBezTo>
                <a:cubicBezTo>
                  <a:pt x="6010696" y="2303339"/>
                  <a:pt x="6060305" y="2284090"/>
                  <a:pt x="6109518" y="2245593"/>
                </a:cubicBezTo>
                <a:lnTo>
                  <a:pt x="6109518" y="2302148"/>
                </a:lnTo>
                <a:cubicBezTo>
                  <a:pt x="6144839" y="2292226"/>
                  <a:pt x="6185122" y="2287265"/>
                  <a:pt x="6230366" y="2287265"/>
                </a:cubicBezTo>
                <a:lnTo>
                  <a:pt x="6455990" y="2287265"/>
                </a:lnTo>
                <a:lnTo>
                  <a:pt x="6455990" y="2262857"/>
                </a:lnTo>
                <a:lnTo>
                  <a:pt x="6380385" y="2262857"/>
                </a:lnTo>
                <a:close/>
                <a:moveTo>
                  <a:pt x="3875310" y="1463353"/>
                </a:moveTo>
                <a:cubicBezTo>
                  <a:pt x="3795538" y="1463353"/>
                  <a:pt x="3722613" y="1478732"/>
                  <a:pt x="3656533" y="1509489"/>
                </a:cubicBezTo>
                <a:cubicBezTo>
                  <a:pt x="3590454" y="1540247"/>
                  <a:pt x="3537372" y="1590948"/>
                  <a:pt x="3497287" y="1661592"/>
                </a:cubicBezTo>
                <a:cubicBezTo>
                  <a:pt x="3457203" y="1732235"/>
                  <a:pt x="3437161" y="1810023"/>
                  <a:pt x="3437161" y="1894954"/>
                </a:cubicBezTo>
                <a:cubicBezTo>
                  <a:pt x="3437161" y="2017192"/>
                  <a:pt x="3478733" y="2117204"/>
                  <a:pt x="3561879" y="2194992"/>
                </a:cubicBezTo>
                <a:cubicBezTo>
                  <a:pt x="3645024" y="2272779"/>
                  <a:pt x="3752279" y="2311673"/>
                  <a:pt x="3883645" y="2311673"/>
                </a:cubicBezTo>
                <a:cubicBezTo>
                  <a:pt x="3991198" y="2311673"/>
                  <a:pt x="4085456" y="2285281"/>
                  <a:pt x="4166419" y="2232496"/>
                </a:cubicBezTo>
                <a:lnTo>
                  <a:pt x="4258096" y="2324770"/>
                </a:lnTo>
                <a:lnTo>
                  <a:pt x="4258096" y="1955676"/>
                </a:lnTo>
                <a:lnTo>
                  <a:pt x="4314055" y="1955676"/>
                </a:lnTo>
                <a:lnTo>
                  <a:pt x="4314055" y="1928887"/>
                </a:lnTo>
                <a:lnTo>
                  <a:pt x="3891979" y="1928887"/>
                </a:lnTo>
                <a:lnTo>
                  <a:pt x="3891979" y="1955676"/>
                </a:lnTo>
                <a:lnTo>
                  <a:pt x="3952106" y="1955676"/>
                </a:lnTo>
                <a:lnTo>
                  <a:pt x="3952106" y="2176537"/>
                </a:lnTo>
                <a:cubicBezTo>
                  <a:pt x="3952106" y="2242418"/>
                  <a:pt x="3928889" y="2275359"/>
                  <a:pt x="3882455" y="2275359"/>
                </a:cubicBezTo>
                <a:cubicBezTo>
                  <a:pt x="3841973" y="2275359"/>
                  <a:pt x="3821733" y="2246387"/>
                  <a:pt x="3821733" y="2188443"/>
                </a:cubicBezTo>
                <a:lnTo>
                  <a:pt x="3821733" y="1614562"/>
                </a:lnTo>
                <a:cubicBezTo>
                  <a:pt x="3821733" y="1570509"/>
                  <a:pt x="3828380" y="1540545"/>
                  <a:pt x="3841676" y="1524670"/>
                </a:cubicBezTo>
                <a:cubicBezTo>
                  <a:pt x="3854970" y="1508795"/>
                  <a:pt x="3880669" y="1500857"/>
                  <a:pt x="3918769" y="1500857"/>
                </a:cubicBezTo>
                <a:cubicBezTo>
                  <a:pt x="3958059" y="1500857"/>
                  <a:pt x="3996258" y="1510383"/>
                  <a:pt x="4033366" y="1529432"/>
                </a:cubicBezTo>
                <a:cubicBezTo>
                  <a:pt x="4070474" y="1548483"/>
                  <a:pt x="4102025" y="1573783"/>
                  <a:pt x="4128021" y="1605335"/>
                </a:cubicBezTo>
                <a:cubicBezTo>
                  <a:pt x="4154016" y="1636886"/>
                  <a:pt x="4171479" y="1664568"/>
                  <a:pt x="4180408" y="1688381"/>
                </a:cubicBezTo>
                <a:cubicBezTo>
                  <a:pt x="4189338" y="1712193"/>
                  <a:pt x="4194397" y="1741562"/>
                  <a:pt x="4195588" y="1776487"/>
                </a:cubicBezTo>
                <a:lnTo>
                  <a:pt x="4221186" y="1776487"/>
                </a:lnTo>
                <a:lnTo>
                  <a:pt x="4221186" y="1464543"/>
                </a:lnTo>
                <a:lnTo>
                  <a:pt x="4103315" y="1531218"/>
                </a:lnTo>
                <a:cubicBezTo>
                  <a:pt x="4039022" y="1485975"/>
                  <a:pt x="3963020" y="1463353"/>
                  <a:pt x="3875310" y="1463353"/>
                </a:cubicBez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b="1" dirty="0">
              <a:latin typeface="Footlight MT Light" panose="0204060206030A020304" pitchFamily="18" charset="0"/>
            </a:endParaRPr>
          </a:p>
        </p:txBody>
      </p:sp>
      <p:sp>
        <p:nvSpPr>
          <p:cNvPr id="4" name="Content Placeholder 4">
            <a:extLst>
              <a:ext uri="{FF2B5EF4-FFF2-40B4-BE49-F238E27FC236}">
                <a16:creationId xmlns:a16="http://schemas.microsoft.com/office/drawing/2014/main" id="{D19ADEE2-47B2-4746-BE74-31160C5E58A1}"/>
              </a:ext>
            </a:extLst>
          </p:cNvPr>
          <p:cNvSpPr>
            <a:spLocks noGrp="1"/>
          </p:cNvSpPr>
          <p:nvPr/>
        </p:nvSpPr>
        <p:spPr>
          <a:xfrm>
            <a:off x="6222188" y="108000"/>
            <a:ext cx="5522137" cy="628327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400" b="1" i="0" strike="noStrike" kern="1200" cap="none" spc="0" normalizeH="0" baseline="0" noProof="0" dirty="0">
                <a:ln>
                  <a:noFill/>
                </a:ln>
                <a:effectLst/>
                <a:uLnTx/>
                <a:uFillTx/>
                <a:latin typeface="Footlight MT Light" panose="0204060206030A020304" pitchFamily="18" charset="0"/>
              </a:rPr>
              <a:t>Insights</a:t>
            </a:r>
          </a:p>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endParaRPr kumimoji="0" lang="en-US" sz="2400" b="1" i="0" strike="noStrike" kern="1200" cap="none" spc="0" normalizeH="0" baseline="0" noProof="0" dirty="0">
              <a:ln>
                <a:noFill/>
              </a:ln>
              <a:effectLst/>
              <a:uLnTx/>
              <a:uFillTx/>
              <a:latin typeface="Footlight MT Light" panose="0204060206030A020304" pitchFamily="18" charset="0"/>
            </a:endParaRP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400" b="0" i="0" u="none" strike="noStrike" kern="1200" cap="none" spc="0" normalizeH="0" baseline="0" noProof="0" dirty="0">
                <a:ln>
                  <a:noFill/>
                </a:ln>
                <a:effectLst/>
                <a:uLnTx/>
                <a:uFillTx/>
                <a:latin typeface="Footlight MT Light" panose="0204060206030A020304" pitchFamily="18" charset="0"/>
              </a:rPr>
              <a:t> </a:t>
            </a:r>
            <a:r>
              <a:rPr kumimoji="0" lang="en-US" b="0" i="0" u="none" strike="noStrike" kern="1200" cap="none" spc="0" normalizeH="0" baseline="0" noProof="0" dirty="0">
                <a:ln>
                  <a:noFill/>
                </a:ln>
                <a:effectLst/>
                <a:uLnTx/>
                <a:uFillTx/>
                <a:latin typeface="Footlight MT Light" panose="0204060206030A020304" pitchFamily="18" charset="0"/>
              </a:rPr>
              <a:t>It summarizes revolving balances by loan grades and sub-grades, showing how balances are distributed within each category.</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endParaRPr kumimoji="0" lang="en-US" b="0" i="0" u="none" strike="noStrike" kern="1200" cap="none" spc="0" normalizeH="0" baseline="0" noProof="0" dirty="0">
              <a:ln>
                <a:noFill/>
              </a:ln>
              <a:effectLst/>
              <a:uLnTx/>
              <a:uFillTx/>
              <a:latin typeface="Footlight MT Light" panose="0204060206030A020304" pitchFamily="18" charset="0"/>
            </a:endParaRPr>
          </a:p>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400" b="1" i="0" strike="noStrike" kern="1200" cap="none" spc="0" normalizeH="0" baseline="0" noProof="0" dirty="0">
                <a:ln>
                  <a:noFill/>
                </a:ln>
                <a:effectLst/>
                <a:uLnTx/>
                <a:uFillTx/>
                <a:latin typeface="Footlight MT Light" panose="0204060206030A020304" pitchFamily="18" charset="0"/>
              </a:rPr>
              <a:t>Business Decision</a:t>
            </a:r>
          </a:p>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endParaRPr kumimoji="0" lang="en-US" sz="2400" b="0" i="0" strike="noStrike" kern="1200" cap="none" spc="0" normalizeH="0" baseline="0" noProof="0" dirty="0">
              <a:ln>
                <a:noFill/>
              </a:ln>
              <a:effectLst/>
              <a:uLnTx/>
              <a:uFillTx/>
              <a:latin typeface="Footlight MT Light" panose="0204060206030A020304" pitchFamily="18" charset="0"/>
            </a:endParaRP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b="0" i="0" u="none" strike="noStrike" kern="1200" cap="none" spc="0" normalizeH="0" baseline="0" noProof="0" dirty="0">
                <a:ln>
                  <a:noFill/>
                </a:ln>
                <a:effectLst/>
                <a:uLnTx/>
                <a:uFillTx/>
                <a:latin typeface="Footlight MT Light" panose="0204060206030A020304" pitchFamily="18" charset="0"/>
              </a:rPr>
              <a:t>Leverage this data to optimize risk assessment and customer engagement</a:t>
            </a:r>
          </a:p>
          <a:p>
            <a:pPr marR="0" lvl="0"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panose="05000000000000000000" pitchFamily="2" charset="2"/>
              <a:buChar char="q"/>
              <a:tabLst/>
              <a:defRPr/>
            </a:pPr>
            <a:r>
              <a:rPr kumimoji="0" lang="en-US" b="1" i="0" u="none" strike="noStrike" kern="1200" cap="none" spc="0" normalizeH="0" baseline="0" noProof="0" dirty="0">
                <a:ln>
                  <a:noFill/>
                </a:ln>
                <a:effectLst/>
                <a:uLnTx/>
                <a:uFillTx/>
                <a:latin typeface="Footlight MT Light" panose="0204060206030A020304" pitchFamily="18" charset="0"/>
              </a:rPr>
              <a:t>Risk Management:</a:t>
            </a:r>
            <a:r>
              <a:rPr kumimoji="0" lang="en-US" b="0" i="0" u="none" strike="noStrike" kern="1200" cap="none" spc="0" normalizeH="0" baseline="0" noProof="0" dirty="0">
                <a:ln>
                  <a:noFill/>
                </a:ln>
                <a:effectLst/>
                <a:uLnTx/>
                <a:uFillTx/>
                <a:latin typeface="Footlight MT Light" panose="0204060206030A020304" pitchFamily="18" charset="0"/>
              </a:rPr>
              <a:t> Tailor risk evaluation based on revolving balances in different grade/sub-grade segments.</a:t>
            </a:r>
          </a:p>
          <a:p>
            <a:pPr marR="0" lvl="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panose="05000000000000000000" pitchFamily="2" charset="2"/>
              <a:buChar char="q"/>
              <a:tabLst/>
              <a:defRPr/>
            </a:pPr>
            <a:r>
              <a:rPr kumimoji="0" lang="en-US" b="1" i="0" u="none" strike="noStrike" kern="1200" cap="none" spc="0" normalizeH="0" baseline="0" noProof="0" dirty="0">
                <a:ln>
                  <a:noFill/>
                </a:ln>
                <a:effectLst/>
                <a:uLnTx/>
                <a:uFillTx/>
                <a:latin typeface="Footlight MT Light" panose="0204060206030A020304" pitchFamily="18" charset="0"/>
              </a:rPr>
              <a:t>Customer Support:</a:t>
            </a:r>
            <a:r>
              <a:rPr kumimoji="0" lang="en-US" b="0" i="0" u="none" strike="noStrike" kern="1200" cap="none" spc="0" normalizeH="0" baseline="0" noProof="0" dirty="0">
                <a:ln>
                  <a:noFill/>
                </a:ln>
                <a:effectLst/>
                <a:uLnTx/>
                <a:uFillTx/>
                <a:latin typeface="Footlight MT Light" panose="0204060206030A020304" pitchFamily="18" charset="0"/>
              </a:rPr>
              <a:t> Engage customers with high revolving balances, providing guidance and personalized solutions.</a:t>
            </a:r>
          </a:p>
        </p:txBody>
      </p:sp>
      <p:pic>
        <p:nvPicPr>
          <p:cNvPr id="6" name="Picture 5">
            <a:extLst>
              <a:ext uri="{FF2B5EF4-FFF2-40B4-BE49-F238E27FC236}">
                <a16:creationId xmlns:a16="http://schemas.microsoft.com/office/drawing/2014/main" id="{6AC0F212-E6CB-42F4-AB1E-1153718A1E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3" y="1973902"/>
            <a:ext cx="6065757" cy="2551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2793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5" name="Freeform: Shape 4">
            <a:extLst>
              <a:ext uri="{FF2B5EF4-FFF2-40B4-BE49-F238E27FC236}">
                <a16:creationId xmlns:a16="http://schemas.microsoft.com/office/drawing/2014/main" id="{E0BB1A06-CC95-4687-8B50-D15ADF6324A5}"/>
              </a:ext>
            </a:extLst>
          </p:cNvPr>
          <p:cNvSpPr/>
          <p:nvPr/>
        </p:nvSpPr>
        <p:spPr>
          <a:xfrm>
            <a:off x="0" y="0"/>
            <a:ext cx="12192000" cy="6858000"/>
          </a:xfrm>
          <a:custGeom>
            <a:avLst/>
            <a:gdLst/>
            <a:ahLst/>
            <a:cxnLst/>
            <a:rect l="l" t="t" r="r" b="b"/>
            <a:pathLst>
              <a:path w="12192000" h="6858000">
                <a:moveTo>
                  <a:pt x="5518131" y="6168116"/>
                </a:moveTo>
                <a:cubicBezTo>
                  <a:pt x="5530968" y="6168116"/>
                  <a:pt x="5548796" y="6172573"/>
                  <a:pt x="5571616" y="6181487"/>
                </a:cubicBezTo>
                <a:lnTo>
                  <a:pt x="5571616" y="6334990"/>
                </a:lnTo>
                <a:cubicBezTo>
                  <a:pt x="5544160" y="6350323"/>
                  <a:pt x="5524014" y="6357988"/>
                  <a:pt x="5511178" y="6357988"/>
                </a:cubicBezTo>
                <a:cubicBezTo>
                  <a:pt x="5489428" y="6357988"/>
                  <a:pt x="5478552" y="6343012"/>
                  <a:pt x="5478552" y="6313061"/>
                </a:cubicBezTo>
                <a:lnTo>
                  <a:pt x="5478552" y="6214113"/>
                </a:lnTo>
                <a:cubicBezTo>
                  <a:pt x="5478552" y="6197711"/>
                  <a:pt x="5481583" y="6185945"/>
                  <a:pt x="5487645" y="6178813"/>
                </a:cubicBezTo>
                <a:cubicBezTo>
                  <a:pt x="5493706" y="6171682"/>
                  <a:pt x="5503869" y="6168116"/>
                  <a:pt x="5518131" y="6168116"/>
                </a:cubicBezTo>
                <a:close/>
                <a:moveTo>
                  <a:pt x="5504760" y="5934921"/>
                </a:moveTo>
                <a:cubicBezTo>
                  <a:pt x="5442361" y="5934921"/>
                  <a:pt x="5394135" y="5944459"/>
                  <a:pt x="5360083" y="5963536"/>
                </a:cubicBezTo>
                <a:cubicBezTo>
                  <a:pt x="5326031" y="5982612"/>
                  <a:pt x="5309005" y="6009622"/>
                  <a:pt x="5309005" y="6044566"/>
                </a:cubicBezTo>
                <a:cubicBezTo>
                  <a:pt x="5309005" y="6070238"/>
                  <a:pt x="5317473" y="6091098"/>
                  <a:pt x="5334410" y="6107143"/>
                </a:cubicBezTo>
                <a:cubicBezTo>
                  <a:pt x="5351347" y="6123189"/>
                  <a:pt x="5373543" y="6131211"/>
                  <a:pt x="5400999" y="6131211"/>
                </a:cubicBezTo>
                <a:cubicBezTo>
                  <a:pt x="5427028" y="6131211"/>
                  <a:pt x="5447887" y="6123367"/>
                  <a:pt x="5463576" y="6107678"/>
                </a:cubicBezTo>
                <a:cubicBezTo>
                  <a:pt x="5479265" y="6091989"/>
                  <a:pt x="5487110" y="6070952"/>
                  <a:pt x="5487110" y="6044566"/>
                </a:cubicBezTo>
                <a:cubicBezTo>
                  <a:pt x="5487110" y="6004987"/>
                  <a:pt x="5467855" y="5979492"/>
                  <a:pt x="5429346" y="5968082"/>
                </a:cubicBezTo>
                <a:cubicBezTo>
                  <a:pt x="5440399" y="5962733"/>
                  <a:pt x="5457158" y="5960059"/>
                  <a:pt x="5479622" y="5960059"/>
                </a:cubicBezTo>
                <a:cubicBezTo>
                  <a:pt x="5497450" y="5960059"/>
                  <a:pt x="5513674" y="5962733"/>
                  <a:pt x="5528293" y="5968082"/>
                </a:cubicBezTo>
                <a:cubicBezTo>
                  <a:pt x="5542913" y="5973430"/>
                  <a:pt x="5553788" y="5981364"/>
                  <a:pt x="5560919" y="5991883"/>
                </a:cubicBezTo>
                <a:cubicBezTo>
                  <a:pt x="5568051" y="6002402"/>
                  <a:pt x="5571616" y="6022102"/>
                  <a:pt x="5571616" y="6050984"/>
                </a:cubicBezTo>
                <a:lnTo>
                  <a:pt x="5571616" y="6157419"/>
                </a:lnTo>
                <a:cubicBezTo>
                  <a:pt x="5535960" y="6145652"/>
                  <a:pt x="5494419" y="6139769"/>
                  <a:pt x="5446996" y="6139769"/>
                </a:cubicBezTo>
                <a:cubicBezTo>
                  <a:pt x="5385310" y="6139769"/>
                  <a:pt x="5336817" y="6151625"/>
                  <a:pt x="5301516" y="6175337"/>
                </a:cubicBezTo>
                <a:cubicBezTo>
                  <a:pt x="5266216" y="6199049"/>
                  <a:pt x="5248567" y="6231763"/>
                  <a:pt x="5248567" y="6273482"/>
                </a:cubicBezTo>
                <a:cubicBezTo>
                  <a:pt x="5248567" y="6310209"/>
                  <a:pt x="5265414" y="6340784"/>
                  <a:pt x="5299110" y="6365209"/>
                </a:cubicBezTo>
                <a:cubicBezTo>
                  <a:pt x="5332805" y="6389634"/>
                  <a:pt x="5375504" y="6401846"/>
                  <a:pt x="5427206" y="6401846"/>
                </a:cubicBezTo>
                <a:cubicBezTo>
                  <a:pt x="5477127" y="6401846"/>
                  <a:pt x="5527046" y="6386158"/>
                  <a:pt x="5576965" y="6354779"/>
                </a:cubicBezTo>
                <a:cubicBezTo>
                  <a:pt x="5609056" y="6386158"/>
                  <a:pt x="5648635" y="6401846"/>
                  <a:pt x="5695702" y="6401846"/>
                </a:cubicBezTo>
                <a:cubicBezTo>
                  <a:pt x="5781991" y="6401846"/>
                  <a:pt x="5841360" y="6368507"/>
                  <a:pt x="5873807" y="6301829"/>
                </a:cubicBezTo>
                <a:lnTo>
                  <a:pt x="5854552" y="6292202"/>
                </a:lnTo>
                <a:cubicBezTo>
                  <a:pt x="5839933" y="6316805"/>
                  <a:pt x="5829236" y="6329106"/>
                  <a:pt x="5822461" y="6329106"/>
                </a:cubicBezTo>
                <a:cubicBezTo>
                  <a:pt x="5818539" y="6329106"/>
                  <a:pt x="5816133" y="6327324"/>
                  <a:pt x="5815241" y="6323758"/>
                </a:cubicBezTo>
                <a:cubicBezTo>
                  <a:pt x="5814350" y="6320192"/>
                  <a:pt x="5813904" y="6312883"/>
                  <a:pt x="5813904" y="6301829"/>
                </a:cubicBezTo>
                <a:lnTo>
                  <a:pt x="5813904" y="6100190"/>
                </a:lnTo>
                <a:cubicBezTo>
                  <a:pt x="5813904" y="6067743"/>
                  <a:pt x="5810160" y="6043763"/>
                  <a:pt x="5802672" y="6028253"/>
                </a:cubicBezTo>
                <a:cubicBezTo>
                  <a:pt x="5795184" y="6012742"/>
                  <a:pt x="5781456" y="5997945"/>
                  <a:pt x="5761489" y="5983860"/>
                </a:cubicBezTo>
                <a:cubicBezTo>
                  <a:pt x="5741520" y="5969776"/>
                  <a:pt x="5710321" y="5958098"/>
                  <a:pt x="5667889" y="5948827"/>
                </a:cubicBezTo>
                <a:cubicBezTo>
                  <a:pt x="5625458" y="5939557"/>
                  <a:pt x="5571081" y="5934921"/>
                  <a:pt x="5504760" y="5934921"/>
                </a:cubicBezTo>
                <a:close/>
                <a:moveTo>
                  <a:pt x="6646030" y="5928503"/>
                </a:moveTo>
                <a:cubicBezTo>
                  <a:pt x="6601459" y="5938130"/>
                  <a:pt x="6561166" y="5942944"/>
                  <a:pt x="6525153" y="5942944"/>
                </a:cubicBezTo>
                <a:lnTo>
                  <a:pt x="6345978" y="5942944"/>
                </a:lnTo>
                <a:lnTo>
                  <a:pt x="6345978" y="5964338"/>
                </a:lnTo>
                <a:lnTo>
                  <a:pt x="6402672" y="5964338"/>
                </a:lnTo>
                <a:lnTo>
                  <a:pt x="6402672" y="6277761"/>
                </a:lnTo>
                <a:cubicBezTo>
                  <a:pt x="6402672" y="6325185"/>
                  <a:pt x="6417202" y="6357721"/>
                  <a:pt x="6446263" y="6375371"/>
                </a:cubicBezTo>
                <a:cubicBezTo>
                  <a:pt x="6475323" y="6393021"/>
                  <a:pt x="6509464" y="6401846"/>
                  <a:pt x="6548687" y="6401846"/>
                </a:cubicBezTo>
                <a:cubicBezTo>
                  <a:pt x="6611799" y="6401846"/>
                  <a:pt x="6673129" y="6378135"/>
                  <a:pt x="6732676" y="6330711"/>
                </a:cubicBezTo>
                <a:lnTo>
                  <a:pt x="6732676" y="6387405"/>
                </a:lnTo>
                <a:lnTo>
                  <a:pt x="7037006" y="6387405"/>
                </a:lnTo>
                <a:lnTo>
                  <a:pt x="7037006" y="6365476"/>
                </a:lnTo>
                <a:lnTo>
                  <a:pt x="6976568" y="6365476"/>
                </a:lnTo>
                <a:lnTo>
                  <a:pt x="6976568" y="5928503"/>
                </a:lnTo>
                <a:cubicBezTo>
                  <a:pt x="6936989" y="5938130"/>
                  <a:pt x="6897231" y="5942944"/>
                  <a:pt x="6857296" y="5942944"/>
                </a:cubicBezTo>
                <a:lnTo>
                  <a:pt x="6671168" y="5942944"/>
                </a:lnTo>
                <a:lnTo>
                  <a:pt x="6671168" y="5964338"/>
                </a:lnTo>
                <a:lnTo>
                  <a:pt x="6732676" y="5964338"/>
                </a:lnTo>
                <a:lnTo>
                  <a:pt x="6732676" y="6300759"/>
                </a:lnTo>
                <a:cubicBezTo>
                  <a:pt x="6713064" y="6321441"/>
                  <a:pt x="6693631" y="6331781"/>
                  <a:pt x="6674377" y="6331781"/>
                </a:cubicBezTo>
                <a:cubicBezTo>
                  <a:pt x="6664036" y="6331781"/>
                  <a:pt x="6656727" y="6327680"/>
                  <a:pt x="6652448" y="6319479"/>
                </a:cubicBezTo>
                <a:cubicBezTo>
                  <a:pt x="6648169" y="6311278"/>
                  <a:pt x="6646030" y="6294876"/>
                  <a:pt x="6646030" y="6270273"/>
                </a:cubicBezTo>
                <a:close/>
                <a:moveTo>
                  <a:pt x="7533059" y="5918341"/>
                </a:moveTo>
                <a:lnTo>
                  <a:pt x="7450692" y="5967012"/>
                </a:lnTo>
                <a:cubicBezTo>
                  <a:pt x="7396137" y="5937061"/>
                  <a:pt x="7343900" y="5922085"/>
                  <a:pt x="7293981" y="5922085"/>
                </a:cubicBezTo>
                <a:cubicBezTo>
                  <a:pt x="7234078" y="5922085"/>
                  <a:pt x="7184604" y="5938041"/>
                  <a:pt x="7145560" y="5969954"/>
                </a:cubicBezTo>
                <a:cubicBezTo>
                  <a:pt x="7106516" y="6001867"/>
                  <a:pt x="7086993" y="6042426"/>
                  <a:pt x="7086993" y="6091632"/>
                </a:cubicBezTo>
                <a:cubicBezTo>
                  <a:pt x="7086993" y="6129072"/>
                  <a:pt x="7104644" y="6163748"/>
                  <a:pt x="7139944" y="6195661"/>
                </a:cubicBezTo>
                <a:cubicBezTo>
                  <a:pt x="7175244" y="6227574"/>
                  <a:pt x="7236930" y="6258685"/>
                  <a:pt x="7325002" y="6288993"/>
                </a:cubicBezTo>
                <a:cubicBezTo>
                  <a:pt x="7341760" y="6294341"/>
                  <a:pt x="7353438" y="6300135"/>
                  <a:pt x="7360035" y="6306375"/>
                </a:cubicBezTo>
                <a:cubicBezTo>
                  <a:pt x="7366631" y="6312616"/>
                  <a:pt x="7369930" y="6320727"/>
                  <a:pt x="7369930" y="6330711"/>
                </a:cubicBezTo>
                <a:cubicBezTo>
                  <a:pt x="7369930" y="6354601"/>
                  <a:pt x="7353884" y="6366546"/>
                  <a:pt x="7321793" y="6366546"/>
                </a:cubicBezTo>
                <a:cubicBezTo>
                  <a:pt x="7263316" y="6366546"/>
                  <a:pt x="7214021" y="6351481"/>
                  <a:pt x="7173907" y="6321351"/>
                </a:cubicBezTo>
                <a:cubicBezTo>
                  <a:pt x="7133793" y="6291221"/>
                  <a:pt x="7111418" y="6250840"/>
                  <a:pt x="7106783" y="6200207"/>
                </a:cubicBezTo>
                <a:lnTo>
                  <a:pt x="7083784" y="6200207"/>
                </a:lnTo>
                <a:lnTo>
                  <a:pt x="7083784" y="6405055"/>
                </a:lnTo>
                <a:lnTo>
                  <a:pt x="7153850" y="6349966"/>
                </a:lnTo>
                <a:cubicBezTo>
                  <a:pt x="7207691" y="6384553"/>
                  <a:pt x="7271695" y="6401846"/>
                  <a:pt x="7345861" y="6401846"/>
                </a:cubicBezTo>
                <a:cubicBezTo>
                  <a:pt x="7410400" y="6401846"/>
                  <a:pt x="7461746" y="6387405"/>
                  <a:pt x="7499899" y="6358523"/>
                </a:cubicBezTo>
                <a:cubicBezTo>
                  <a:pt x="7538051" y="6329641"/>
                  <a:pt x="7557128" y="6291132"/>
                  <a:pt x="7557128" y="6242995"/>
                </a:cubicBezTo>
                <a:cubicBezTo>
                  <a:pt x="7557128" y="6222315"/>
                  <a:pt x="7553473" y="6202882"/>
                  <a:pt x="7546163" y="6184697"/>
                </a:cubicBezTo>
                <a:cubicBezTo>
                  <a:pt x="7538853" y="6166512"/>
                  <a:pt x="7528424" y="6151447"/>
                  <a:pt x="7514874" y="6139502"/>
                </a:cubicBezTo>
                <a:cubicBezTo>
                  <a:pt x="7501325" y="6127557"/>
                  <a:pt x="7482070" y="6114364"/>
                  <a:pt x="7457110" y="6099923"/>
                </a:cubicBezTo>
                <a:cubicBezTo>
                  <a:pt x="7432150" y="6085482"/>
                  <a:pt x="7385975" y="6061146"/>
                  <a:pt x="7318584" y="6026916"/>
                </a:cubicBezTo>
                <a:cubicBezTo>
                  <a:pt x="7302538" y="6019071"/>
                  <a:pt x="7290593" y="6012029"/>
                  <a:pt x="7282749" y="6005789"/>
                </a:cubicBezTo>
                <a:cubicBezTo>
                  <a:pt x="7274904" y="5999549"/>
                  <a:pt x="7270982" y="5991972"/>
                  <a:pt x="7270982" y="5983058"/>
                </a:cubicBezTo>
                <a:cubicBezTo>
                  <a:pt x="7270982" y="5975213"/>
                  <a:pt x="7274726" y="5968706"/>
                  <a:pt x="7282214" y="5963536"/>
                </a:cubicBezTo>
                <a:cubicBezTo>
                  <a:pt x="7289702" y="5958366"/>
                  <a:pt x="7299507" y="5955780"/>
                  <a:pt x="7311631" y="5955780"/>
                </a:cubicBezTo>
                <a:cubicBezTo>
                  <a:pt x="7353349" y="5955780"/>
                  <a:pt x="7394889" y="5968349"/>
                  <a:pt x="7436251" y="5993487"/>
                </a:cubicBezTo>
                <a:cubicBezTo>
                  <a:pt x="7477613" y="6018625"/>
                  <a:pt x="7502216" y="6058650"/>
                  <a:pt x="7510061" y="6113561"/>
                </a:cubicBezTo>
                <a:lnTo>
                  <a:pt x="7533059" y="6113561"/>
                </a:lnTo>
                <a:close/>
                <a:moveTo>
                  <a:pt x="6192267" y="5724725"/>
                </a:moveTo>
                <a:cubicBezTo>
                  <a:pt x="6181570" y="5768582"/>
                  <a:pt x="6148854" y="5814402"/>
                  <a:pt x="6094122" y="5862181"/>
                </a:cubicBezTo>
                <a:cubicBezTo>
                  <a:pt x="6039389" y="5909962"/>
                  <a:pt x="5981178" y="5936883"/>
                  <a:pt x="5919493" y="5942944"/>
                </a:cubicBezTo>
                <a:lnTo>
                  <a:pt x="5919493" y="5964338"/>
                </a:lnTo>
                <a:lnTo>
                  <a:pt x="5972978" y="5964338"/>
                </a:lnTo>
                <a:lnTo>
                  <a:pt x="5972978" y="6275621"/>
                </a:lnTo>
                <a:cubicBezTo>
                  <a:pt x="5972978" y="6353710"/>
                  <a:pt x="6023432" y="6392754"/>
                  <a:pt x="6124341" y="6392754"/>
                </a:cubicBezTo>
                <a:cubicBezTo>
                  <a:pt x="6169981" y="6392754"/>
                  <a:pt x="6208936" y="6382681"/>
                  <a:pt x="6241206" y="6362535"/>
                </a:cubicBezTo>
                <a:cubicBezTo>
                  <a:pt x="6273475" y="6342389"/>
                  <a:pt x="6300841" y="6298085"/>
                  <a:pt x="6323305" y="6229624"/>
                </a:cubicBezTo>
                <a:lnTo>
                  <a:pt x="6294958" y="6223206"/>
                </a:lnTo>
                <a:cubicBezTo>
                  <a:pt x="6274634" y="6283823"/>
                  <a:pt x="6254666" y="6314131"/>
                  <a:pt x="6235055" y="6314131"/>
                </a:cubicBezTo>
                <a:cubicBezTo>
                  <a:pt x="6227923" y="6314131"/>
                  <a:pt x="6223021" y="6310744"/>
                  <a:pt x="6220346" y="6303968"/>
                </a:cubicBezTo>
                <a:cubicBezTo>
                  <a:pt x="6217672" y="6297194"/>
                  <a:pt x="6216335" y="6281148"/>
                  <a:pt x="6216335" y="6255832"/>
                </a:cubicBezTo>
                <a:lnTo>
                  <a:pt x="6216335" y="5964338"/>
                </a:lnTo>
                <a:lnTo>
                  <a:pt x="6287470" y="5964338"/>
                </a:lnTo>
                <a:lnTo>
                  <a:pt x="6287470" y="5942944"/>
                </a:lnTo>
                <a:lnTo>
                  <a:pt x="6216335" y="5942944"/>
                </a:lnTo>
                <a:lnTo>
                  <a:pt x="6216335" y="5724725"/>
                </a:lnTo>
                <a:close/>
                <a:moveTo>
                  <a:pt x="5087367" y="5724725"/>
                </a:moveTo>
                <a:cubicBezTo>
                  <a:pt x="5076670" y="5768582"/>
                  <a:pt x="5043955" y="5814402"/>
                  <a:pt x="4989222" y="5862181"/>
                </a:cubicBezTo>
                <a:cubicBezTo>
                  <a:pt x="4934489" y="5909962"/>
                  <a:pt x="4876279" y="5936883"/>
                  <a:pt x="4814593" y="5942944"/>
                </a:cubicBezTo>
                <a:lnTo>
                  <a:pt x="4814593" y="5964338"/>
                </a:lnTo>
                <a:lnTo>
                  <a:pt x="4868078" y="5964338"/>
                </a:lnTo>
                <a:lnTo>
                  <a:pt x="4868078" y="6275621"/>
                </a:lnTo>
                <a:cubicBezTo>
                  <a:pt x="4868078" y="6353710"/>
                  <a:pt x="4918532" y="6392754"/>
                  <a:pt x="5019441" y="6392754"/>
                </a:cubicBezTo>
                <a:cubicBezTo>
                  <a:pt x="5065081" y="6392754"/>
                  <a:pt x="5104036" y="6382681"/>
                  <a:pt x="5136306" y="6362535"/>
                </a:cubicBezTo>
                <a:cubicBezTo>
                  <a:pt x="5168575" y="6342389"/>
                  <a:pt x="5195941" y="6298085"/>
                  <a:pt x="5218405" y="6229624"/>
                </a:cubicBezTo>
                <a:lnTo>
                  <a:pt x="5190058" y="6223206"/>
                </a:lnTo>
                <a:cubicBezTo>
                  <a:pt x="5169734" y="6283823"/>
                  <a:pt x="5149766" y="6314131"/>
                  <a:pt x="5130155" y="6314131"/>
                </a:cubicBezTo>
                <a:cubicBezTo>
                  <a:pt x="5123024" y="6314131"/>
                  <a:pt x="5118121" y="6310744"/>
                  <a:pt x="5115446" y="6303968"/>
                </a:cubicBezTo>
                <a:cubicBezTo>
                  <a:pt x="5112772" y="6297194"/>
                  <a:pt x="5111435" y="6281148"/>
                  <a:pt x="5111435" y="6255832"/>
                </a:cubicBezTo>
                <a:lnTo>
                  <a:pt x="5111435" y="5964338"/>
                </a:lnTo>
                <a:lnTo>
                  <a:pt x="5182570" y="5964338"/>
                </a:lnTo>
                <a:lnTo>
                  <a:pt x="5182570" y="5942944"/>
                </a:lnTo>
                <a:lnTo>
                  <a:pt x="5111435" y="5942944"/>
                </a:lnTo>
                <a:lnTo>
                  <a:pt x="5111435" y="5724725"/>
                </a:lnTo>
                <a:close/>
                <a:moveTo>
                  <a:pt x="4745908" y="5633800"/>
                </a:moveTo>
                <a:lnTo>
                  <a:pt x="4647496" y="5708144"/>
                </a:lnTo>
                <a:cubicBezTo>
                  <a:pt x="4606491" y="5682471"/>
                  <a:pt x="4571012" y="5666426"/>
                  <a:pt x="4541060" y="5660008"/>
                </a:cubicBezTo>
                <a:cubicBezTo>
                  <a:pt x="4511109" y="5653589"/>
                  <a:pt x="4483119" y="5650380"/>
                  <a:pt x="4457089" y="5650380"/>
                </a:cubicBezTo>
                <a:cubicBezTo>
                  <a:pt x="4378645" y="5650380"/>
                  <a:pt x="4313214" y="5674181"/>
                  <a:pt x="4260798" y="5721783"/>
                </a:cubicBezTo>
                <a:cubicBezTo>
                  <a:pt x="4208383" y="5769385"/>
                  <a:pt x="4182176" y="5828843"/>
                  <a:pt x="4182176" y="5900156"/>
                </a:cubicBezTo>
                <a:cubicBezTo>
                  <a:pt x="4182176" y="5998925"/>
                  <a:pt x="4249210" y="6083610"/>
                  <a:pt x="4383279" y="6154210"/>
                </a:cubicBezTo>
                <a:cubicBezTo>
                  <a:pt x="4441400" y="6184519"/>
                  <a:pt x="4478483" y="6204932"/>
                  <a:pt x="4494528" y="6215451"/>
                </a:cubicBezTo>
                <a:cubicBezTo>
                  <a:pt x="4510574" y="6225970"/>
                  <a:pt x="4523321" y="6237558"/>
                  <a:pt x="4532770" y="6250216"/>
                </a:cubicBezTo>
                <a:cubicBezTo>
                  <a:pt x="4542219" y="6262874"/>
                  <a:pt x="4546944" y="6276513"/>
                  <a:pt x="4546944" y="6291132"/>
                </a:cubicBezTo>
                <a:cubicBezTo>
                  <a:pt x="4546944" y="6316092"/>
                  <a:pt x="4535444" y="6336327"/>
                  <a:pt x="4512446" y="6351838"/>
                </a:cubicBezTo>
                <a:cubicBezTo>
                  <a:pt x="4489448" y="6367348"/>
                  <a:pt x="4459228" y="6375104"/>
                  <a:pt x="4421789" y="6375104"/>
                </a:cubicBezTo>
                <a:cubicBezTo>
                  <a:pt x="4380427" y="6375104"/>
                  <a:pt x="4339867" y="6361643"/>
                  <a:pt x="4300110" y="6334722"/>
                </a:cubicBezTo>
                <a:cubicBezTo>
                  <a:pt x="4260353" y="6307802"/>
                  <a:pt x="4231114" y="6277315"/>
                  <a:pt x="4212394" y="6243263"/>
                </a:cubicBezTo>
                <a:cubicBezTo>
                  <a:pt x="4193675" y="6209211"/>
                  <a:pt x="4184315" y="6167403"/>
                  <a:pt x="4184315" y="6117840"/>
                </a:cubicBezTo>
                <a:lnTo>
                  <a:pt x="4184315" y="6114631"/>
                </a:lnTo>
                <a:lnTo>
                  <a:pt x="4157038" y="6114631"/>
                </a:lnTo>
                <a:lnTo>
                  <a:pt x="4157038" y="6416822"/>
                </a:lnTo>
                <a:lnTo>
                  <a:pt x="4253310" y="6341408"/>
                </a:lnTo>
                <a:cubicBezTo>
                  <a:pt x="4311787" y="6386692"/>
                  <a:pt x="4374544" y="6409334"/>
                  <a:pt x="4441578" y="6409334"/>
                </a:cubicBezTo>
                <a:cubicBezTo>
                  <a:pt x="4484723" y="6409334"/>
                  <a:pt x="4532948" y="6400509"/>
                  <a:pt x="4586255" y="6382859"/>
                </a:cubicBezTo>
                <a:cubicBezTo>
                  <a:pt x="4639562" y="6365209"/>
                  <a:pt x="4681726" y="6336951"/>
                  <a:pt x="4712748" y="6298085"/>
                </a:cubicBezTo>
                <a:cubicBezTo>
                  <a:pt x="4743769" y="6259219"/>
                  <a:pt x="4759280" y="6210548"/>
                  <a:pt x="4759280" y="6152071"/>
                </a:cubicBezTo>
                <a:cubicBezTo>
                  <a:pt x="4759280" y="6113918"/>
                  <a:pt x="4752683" y="6080401"/>
                  <a:pt x="4739490" y="6051519"/>
                </a:cubicBezTo>
                <a:cubicBezTo>
                  <a:pt x="4726298" y="6022637"/>
                  <a:pt x="4702675" y="5995359"/>
                  <a:pt x="4668622" y="5969686"/>
                </a:cubicBezTo>
                <a:cubicBezTo>
                  <a:pt x="4634570" y="5944014"/>
                  <a:pt x="4564594" y="5901760"/>
                  <a:pt x="4458693" y="5842927"/>
                </a:cubicBezTo>
                <a:cubicBezTo>
                  <a:pt x="4428742" y="5826525"/>
                  <a:pt x="4408507" y="5812619"/>
                  <a:pt x="4397988" y="5801208"/>
                </a:cubicBezTo>
                <a:cubicBezTo>
                  <a:pt x="4387469" y="5789799"/>
                  <a:pt x="4382210" y="5775179"/>
                  <a:pt x="4382210" y="5757351"/>
                </a:cubicBezTo>
                <a:cubicBezTo>
                  <a:pt x="4382210" y="5734173"/>
                  <a:pt x="4390500" y="5715276"/>
                  <a:pt x="4407080" y="5700656"/>
                </a:cubicBezTo>
                <a:cubicBezTo>
                  <a:pt x="4423661" y="5686037"/>
                  <a:pt x="4445322" y="5678727"/>
                  <a:pt x="4472065" y="5678727"/>
                </a:cubicBezTo>
                <a:cubicBezTo>
                  <a:pt x="4528402" y="5678727"/>
                  <a:pt x="4583492" y="5697804"/>
                  <a:pt x="4637334" y="5735957"/>
                </a:cubicBezTo>
                <a:cubicBezTo>
                  <a:pt x="4691175" y="5774109"/>
                  <a:pt x="4718631" y="5828486"/>
                  <a:pt x="4719701" y="5899086"/>
                </a:cubicBezTo>
                <a:lnTo>
                  <a:pt x="4745908" y="5899086"/>
                </a:lnTo>
                <a:close/>
                <a:moveTo>
                  <a:pt x="4628041" y="4735362"/>
                </a:moveTo>
                <a:lnTo>
                  <a:pt x="4628041" y="4942349"/>
                </a:lnTo>
                <a:lnTo>
                  <a:pt x="4936650" y="4942349"/>
                </a:lnTo>
                <a:lnTo>
                  <a:pt x="4936650" y="4735362"/>
                </a:lnTo>
                <a:close/>
                <a:moveTo>
                  <a:pt x="9016787" y="4673854"/>
                </a:moveTo>
                <a:cubicBezTo>
                  <a:pt x="9025345" y="4673854"/>
                  <a:pt x="9041390" y="4679024"/>
                  <a:pt x="9064924" y="4689365"/>
                </a:cubicBezTo>
                <a:lnTo>
                  <a:pt x="9064924" y="5015624"/>
                </a:lnTo>
                <a:cubicBezTo>
                  <a:pt x="9041390" y="5036661"/>
                  <a:pt x="9021066" y="5047180"/>
                  <a:pt x="9003951" y="5047180"/>
                </a:cubicBezTo>
                <a:cubicBezTo>
                  <a:pt x="8994323" y="5047180"/>
                  <a:pt x="8986211" y="5042812"/>
                  <a:pt x="8979615" y="5034076"/>
                </a:cubicBezTo>
                <a:cubicBezTo>
                  <a:pt x="8973018" y="5025341"/>
                  <a:pt x="8969720" y="5013306"/>
                  <a:pt x="8969720" y="4997974"/>
                </a:cubicBezTo>
                <a:lnTo>
                  <a:pt x="8969720" y="4732153"/>
                </a:lnTo>
                <a:cubicBezTo>
                  <a:pt x="8969720" y="4714324"/>
                  <a:pt x="8974177" y="4700151"/>
                  <a:pt x="8983091" y="4689632"/>
                </a:cubicBezTo>
                <a:cubicBezTo>
                  <a:pt x="8992005" y="4679113"/>
                  <a:pt x="9003237" y="4673854"/>
                  <a:pt x="9016787" y="4673854"/>
                </a:cubicBezTo>
                <a:close/>
                <a:moveTo>
                  <a:pt x="8436399" y="4650855"/>
                </a:moveTo>
                <a:cubicBezTo>
                  <a:pt x="8468490" y="4650855"/>
                  <a:pt x="8484536" y="4670288"/>
                  <a:pt x="8484536" y="4709154"/>
                </a:cubicBezTo>
                <a:lnTo>
                  <a:pt x="8484536" y="4835914"/>
                </a:lnTo>
                <a:lnTo>
                  <a:pt x="8383449" y="4835914"/>
                </a:lnTo>
                <a:lnTo>
                  <a:pt x="8383449" y="4709154"/>
                </a:lnTo>
                <a:cubicBezTo>
                  <a:pt x="8383449" y="4670288"/>
                  <a:pt x="8401099" y="4650855"/>
                  <a:pt x="8436399" y="4650855"/>
                </a:cubicBezTo>
                <a:close/>
                <a:moveTo>
                  <a:pt x="6064674" y="4650855"/>
                </a:moveTo>
                <a:cubicBezTo>
                  <a:pt x="6096766" y="4650855"/>
                  <a:pt x="6112811" y="4670288"/>
                  <a:pt x="6112811" y="4709154"/>
                </a:cubicBezTo>
                <a:lnTo>
                  <a:pt x="6112811" y="4835914"/>
                </a:lnTo>
                <a:lnTo>
                  <a:pt x="6011725" y="4835914"/>
                </a:lnTo>
                <a:lnTo>
                  <a:pt x="6011725" y="4709154"/>
                </a:lnTo>
                <a:cubicBezTo>
                  <a:pt x="6011725" y="4670288"/>
                  <a:pt x="6029374" y="4650855"/>
                  <a:pt x="6064674" y="4650855"/>
                </a:cubicBezTo>
                <a:close/>
                <a:moveTo>
                  <a:pt x="3537876" y="4649786"/>
                </a:moveTo>
                <a:cubicBezTo>
                  <a:pt x="3556774" y="4649786"/>
                  <a:pt x="3569789" y="4654689"/>
                  <a:pt x="3576920" y="4664494"/>
                </a:cubicBezTo>
                <a:cubicBezTo>
                  <a:pt x="3584051" y="4674300"/>
                  <a:pt x="3587617" y="4692039"/>
                  <a:pt x="3587617" y="4717712"/>
                </a:cubicBezTo>
                <a:lnTo>
                  <a:pt x="3587617" y="5007066"/>
                </a:lnTo>
                <a:cubicBezTo>
                  <a:pt x="3587617" y="5031669"/>
                  <a:pt x="3583606" y="5049141"/>
                  <a:pt x="3575583" y="5059482"/>
                </a:cubicBezTo>
                <a:cubicBezTo>
                  <a:pt x="3567560" y="5069822"/>
                  <a:pt x="3553565" y="5074992"/>
                  <a:pt x="3533597" y="5074992"/>
                </a:cubicBezTo>
                <a:cubicBezTo>
                  <a:pt x="3516839" y="5074992"/>
                  <a:pt x="3504983" y="5069911"/>
                  <a:pt x="3498030" y="5059749"/>
                </a:cubicBezTo>
                <a:cubicBezTo>
                  <a:pt x="3491077" y="5049587"/>
                  <a:pt x="3487600" y="5032026"/>
                  <a:pt x="3487600" y="5007066"/>
                </a:cubicBezTo>
                <a:lnTo>
                  <a:pt x="3487600" y="4721991"/>
                </a:lnTo>
                <a:cubicBezTo>
                  <a:pt x="3487600" y="4695605"/>
                  <a:pt x="3491344" y="4676974"/>
                  <a:pt x="3498832" y="4666099"/>
                </a:cubicBezTo>
                <a:cubicBezTo>
                  <a:pt x="3506320" y="4655223"/>
                  <a:pt x="3519334" y="4649786"/>
                  <a:pt x="3537876" y="4649786"/>
                </a:cubicBezTo>
                <a:close/>
                <a:moveTo>
                  <a:pt x="8415540" y="4629996"/>
                </a:moveTo>
                <a:cubicBezTo>
                  <a:pt x="8332816" y="4629996"/>
                  <a:pt x="8263910" y="4653084"/>
                  <a:pt x="8208820" y="4699259"/>
                </a:cubicBezTo>
                <a:cubicBezTo>
                  <a:pt x="8153731" y="4745435"/>
                  <a:pt x="8126186" y="4802753"/>
                  <a:pt x="8126186" y="4871214"/>
                </a:cubicBezTo>
                <a:cubicBezTo>
                  <a:pt x="8126186" y="4935040"/>
                  <a:pt x="8153196" y="4988614"/>
                  <a:pt x="8207216" y="5031937"/>
                </a:cubicBezTo>
                <a:cubicBezTo>
                  <a:pt x="8261236" y="5075260"/>
                  <a:pt x="8328716" y="5096921"/>
                  <a:pt x="8409656" y="5096921"/>
                </a:cubicBezTo>
                <a:cubicBezTo>
                  <a:pt x="8507356" y="5096921"/>
                  <a:pt x="8590614" y="5051637"/>
                  <a:pt x="8659432" y="4961069"/>
                </a:cubicBezTo>
                <a:lnTo>
                  <a:pt x="8642317" y="4942349"/>
                </a:lnTo>
                <a:cubicBezTo>
                  <a:pt x="8615218" y="4979076"/>
                  <a:pt x="8584107" y="5008136"/>
                  <a:pt x="8548986" y="5029530"/>
                </a:cubicBezTo>
                <a:cubicBezTo>
                  <a:pt x="8513863" y="5050924"/>
                  <a:pt x="8480257" y="5061621"/>
                  <a:pt x="8448166" y="5061621"/>
                </a:cubicBezTo>
                <a:cubicBezTo>
                  <a:pt x="8432833" y="5061621"/>
                  <a:pt x="8419996" y="5057521"/>
                  <a:pt x="8409656" y="5049319"/>
                </a:cubicBezTo>
                <a:cubicBezTo>
                  <a:pt x="8399316" y="5041119"/>
                  <a:pt x="8392363" y="5030600"/>
                  <a:pt x="8388798" y="5017763"/>
                </a:cubicBezTo>
                <a:cubicBezTo>
                  <a:pt x="8385232" y="5004927"/>
                  <a:pt x="8383449" y="4983355"/>
                  <a:pt x="8383449" y="4953046"/>
                </a:cubicBezTo>
                <a:lnTo>
                  <a:pt x="8383449" y="4857843"/>
                </a:lnTo>
                <a:lnTo>
                  <a:pt x="8668524" y="4857843"/>
                </a:lnTo>
                <a:cubicBezTo>
                  <a:pt x="8658184" y="4787599"/>
                  <a:pt x="8629570" y="4732064"/>
                  <a:pt x="8582681" y="4691237"/>
                </a:cubicBezTo>
                <a:cubicBezTo>
                  <a:pt x="8535792" y="4650410"/>
                  <a:pt x="8480078" y="4629996"/>
                  <a:pt x="8415540" y="4629996"/>
                </a:cubicBezTo>
                <a:close/>
                <a:moveTo>
                  <a:pt x="6043815" y="4629996"/>
                </a:moveTo>
                <a:cubicBezTo>
                  <a:pt x="5961092" y="4629996"/>
                  <a:pt x="5892185" y="4653084"/>
                  <a:pt x="5837095" y="4699259"/>
                </a:cubicBezTo>
                <a:cubicBezTo>
                  <a:pt x="5782006" y="4745435"/>
                  <a:pt x="5754461" y="4802753"/>
                  <a:pt x="5754461" y="4871214"/>
                </a:cubicBezTo>
                <a:cubicBezTo>
                  <a:pt x="5754461" y="4935040"/>
                  <a:pt x="5781471" y="4988614"/>
                  <a:pt x="5835491" y="5031937"/>
                </a:cubicBezTo>
                <a:cubicBezTo>
                  <a:pt x="5889511" y="5075260"/>
                  <a:pt x="5956991" y="5096921"/>
                  <a:pt x="6037932" y="5096921"/>
                </a:cubicBezTo>
                <a:cubicBezTo>
                  <a:pt x="6135631" y="5096921"/>
                  <a:pt x="6218889" y="5051637"/>
                  <a:pt x="6287707" y="4961069"/>
                </a:cubicBezTo>
                <a:lnTo>
                  <a:pt x="6270592" y="4942349"/>
                </a:lnTo>
                <a:cubicBezTo>
                  <a:pt x="6243493" y="4979076"/>
                  <a:pt x="6212382" y="5008136"/>
                  <a:pt x="6177261" y="5029530"/>
                </a:cubicBezTo>
                <a:cubicBezTo>
                  <a:pt x="6142139" y="5050924"/>
                  <a:pt x="6108532" y="5061621"/>
                  <a:pt x="6076441" y="5061621"/>
                </a:cubicBezTo>
                <a:cubicBezTo>
                  <a:pt x="6061109" y="5061621"/>
                  <a:pt x="6048273" y="5057521"/>
                  <a:pt x="6037932" y="5049319"/>
                </a:cubicBezTo>
                <a:cubicBezTo>
                  <a:pt x="6027591" y="5041119"/>
                  <a:pt x="6020638" y="5030600"/>
                  <a:pt x="6017073" y="5017763"/>
                </a:cubicBezTo>
                <a:cubicBezTo>
                  <a:pt x="6013507" y="5004927"/>
                  <a:pt x="6011725" y="4983355"/>
                  <a:pt x="6011725" y="4953046"/>
                </a:cubicBezTo>
                <a:lnTo>
                  <a:pt x="6011725" y="4857843"/>
                </a:lnTo>
                <a:lnTo>
                  <a:pt x="6296800" y="4857843"/>
                </a:lnTo>
                <a:cubicBezTo>
                  <a:pt x="6286459" y="4787599"/>
                  <a:pt x="6257845" y="4732064"/>
                  <a:pt x="6210956" y="4691237"/>
                </a:cubicBezTo>
                <a:cubicBezTo>
                  <a:pt x="6164068" y="4650410"/>
                  <a:pt x="6108354" y="4629996"/>
                  <a:pt x="6043815" y="4629996"/>
                </a:cubicBezTo>
                <a:close/>
                <a:moveTo>
                  <a:pt x="3537876" y="4629996"/>
                </a:moveTo>
                <a:cubicBezTo>
                  <a:pt x="3444812" y="4629996"/>
                  <a:pt x="3370289" y="4652103"/>
                  <a:pt x="3314308" y="4696318"/>
                </a:cubicBezTo>
                <a:cubicBezTo>
                  <a:pt x="3258327" y="4740532"/>
                  <a:pt x="3230337" y="4798831"/>
                  <a:pt x="3230337" y="4871214"/>
                </a:cubicBezTo>
                <a:cubicBezTo>
                  <a:pt x="3230337" y="4938605"/>
                  <a:pt x="3258327" y="4993071"/>
                  <a:pt x="3314308" y="5034611"/>
                </a:cubicBezTo>
                <a:cubicBezTo>
                  <a:pt x="3370289" y="5076151"/>
                  <a:pt x="3444456" y="5096921"/>
                  <a:pt x="3536807" y="5096921"/>
                </a:cubicBezTo>
                <a:cubicBezTo>
                  <a:pt x="3631297" y="5096921"/>
                  <a:pt x="3706444" y="5076864"/>
                  <a:pt x="3762246" y="5036750"/>
                </a:cubicBezTo>
                <a:cubicBezTo>
                  <a:pt x="3818049" y="4996637"/>
                  <a:pt x="3845950" y="4942884"/>
                  <a:pt x="3845950" y="4875493"/>
                </a:cubicBezTo>
                <a:cubicBezTo>
                  <a:pt x="3845950" y="4800970"/>
                  <a:pt x="3818227" y="4741424"/>
                  <a:pt x="3762781" y="4696853"/>
                </a:cubicBezTo>
                <a:cubicBezTo>
                  <a:pt x="3707335" y="4652282"/>
                  <a:pt x="3632367" y="4629996"/>
                  <a:pt x="3537876" y="4629996"/>
                </a:cubicBezTo>
                <a:close/>
                <a:moveTo>
                  <a:pt x="8026187" y="4623578"/>
                </a:moveTo>
                <a:cubicBezTo>
                  <a:pt x="7981973" y="4633205"/>
                  <a:pt x="7937045" y="4638019"/>
                  <a:pt x="7891405" y="4638019"/>
                </a:cubicBezTo>
                <a:lnTo>
                  <a:pt x="7710625" y="4638019"/>
                </a:lnTo>
                <a:lnTo>
                  <a:pt x="7710625" y="4659413"/>
                </a:lnTo>
                <a:lnTo>
                  <a:pt x="7783365" y="4659413"/>
                </a:lnTo>
                <a:lnTo>
                  <a:pt x="7783365" y="5060551"/>
                </a:lnTo>
                <a:lnTo>
                  <a:pt x="7710625" y="5060551"/>
                </a:lnTo>
                <a:lnTo>
                  <a:pt x="7710625" y="5082480"/>
                </a:lnTo>
                <a:lnTo>
                  <a:pt x="8097323" y="5082480"/>
                </a:lnTo>
                <a:lnTo>
                  <a:pt x="8097323" y="5060551"/>
                </a:lnTo>
                <a:lnTo>
                  <a:pt x="8026187" y="5060551"/>
                </a:lnTo>
                <a:close/>
                <a:moveTo>
                  <a:pt x="7216562" y="4623578"/>
                </a:moveTo>
                <a:cubicBezTo>
                  <a:pt x="7172348" y="4633205"/>
                  <a:pt x="7127420" y="4638019"/>
                  <a:pt x="7081780" y="4638019"/>
                </a:cubicBezTo>
                <a:lnTo>
                  <a:pt x="6901000" y="4638019"/>
                </a:lnTo>
                <a:lnTo>
                  <a:pt x="6901000" y="4659413"/>
                </a:lnTo>
                <a:lnTo>
                  <a:pt x="6973740" y="4659413"/>
                </a:lnTo>
                <a:lnTo>
                  <a:pt x="6973740" y="5060551"/>
                </a:lnTo>
                <a:lnTo>
                  <a:pt x="6901000" y="5060551"/>
                </a:lnTo>
                <a:lnTo>
                  <a:pt x="6901000" y="5082480"/>
                </a:lnTo>
                <a:lnTo>
                  <a:pt x="7287698" y="5082480"/>
                </a:lnTo>
                <a:lnTo>
                  <a:pt x="7287698" y="5060551"/>
                </a:lnTo>
                <a:lnTo>
                  <a:pt x="7216562" y="5060551"/>
                </a:lnTo>
                <a:close/>
                <a:moveTo>
                  <a:pt x="6639714" y="4623578"/>
                </a:moveTo>
                <a:cubicBezTo>
                  <a:pt x="6604771" y="4633205"/>
                  <a:pt x="6560556" y="4638019"/>
                  <a:pt x="6507071" y="4638019"/>
                </a:cubicBezTo>
                <a:lnTo>
                  <a:pt x="6328430" y="4638019"/>
                </a:lnTo>
                <a:lnTo>
                  <a:pt x="6328430" y="4659413"/>
                </a:lnTo>
                <a:lnTo>
                  <a:pt x="6396357" y="4659413"/>
                </a:lnTo>
                <a:lnTo>
                  <a:pt x="6396357" y="5060551"/>
                </a:lnTo>
                <a:lnTo>
                  <a:pt x="6328430" y="5060551"/>
                </a:lnTo>
                <a:lnTo>
                  <a:pt x="6328430" y="5082480"/>
                </a:lnTo>
                <a:lnTo>
                  <a:pt x="6710849" y="5082480"/>
                </a:lnTo>
                <a:lnTo>
                  <a:pt x="6710849" y="5060551"/>
                </a:lnTo>
                <a:lnTo>
                  <a:pt x="6639714" y="5060551"/>
                </a:lnTo>
                <a:lnTo>
                  <a:pt x="6639714" y="4804358"/>
                </a:lnTo>
                <a:cubicBezTo>
                  <a:pt x="6639714" y="4797226"/>
                  <a:pt x="6644171" y="4784747"/>
                  <a:pt x="6653085" y="4766918"/>
                </a:cubicBezTo>
                <a:cubicBezTo>
                  <a:pt x="6662000" y="4749090"/>
                  <a:pt x="6672875" y="4734114"/>
                  <a:pt x="6685711" y="4721991"/>
                </a:cubicBezTo>
                <a:lnTo>
                  <a:pt x="6687850" y="4724130"/>
                </a:lnTo>
                <a:cubicBezTo>
                  <a:pt x="6685711" y="4728765"/>
                  <a:pt x="6684641" y="4735362"/>
                  <a:pt x="6684641" y="4743919"/>
                </a:cubicBezTo>
                <a:cubicBezTo>
                  <a:pt x="6684641" y="4768523"/>
                  <a:pt x="6693020" y="4788936"/>
                  <a:pt x="6709779" y="4805160"/>
                </a:cubicBezTo>
                <a:cubicBezTo>
                  <a:pt x="6726538" y="4821384"/>
                  <a:pt x="6747754" y="4829496"/>
                  <a:pt x="6773427" y="4829496"/>
                </a:cubicBezTo>
                <a:cubicBezTo>
                  <a:pt x="6800882" y="4829496"/>
                  <a:pt x="6823970" y="4819601"/>
                  <a:pt x="6842690" y="4799811"/>
                </a:cubicBezTo>
                <a:cubicBezTo>
                  <a:pt x="6861410" y="4780022"/>
                  <a:pt x="6870769" y="4755508"/>
                  <a:pt x="6870769" y="4726269"/>
                </a:cubicBezTo>
                <a:cubicBezTo>
                  <a:pt x="6870769" y="4698457"/>
                  <a:pt x="6862836" y="4676350"/>
                  <a:pt x="6846969" y="4659948"/>
                </a:cubicBezTo>
                <a:cubicBezTo>
                  <a:pt x="6831101" y="4643546"/>
                  <a:pt x="6809796" y="4635345"/>
                  <a:pt x="6783054" y="4635345"/>
                </a:cubicBezTo>
                <a:cubicBezTo>
                  <a:pt x="6734917" y="4635345"/>
                  <a:pt x="6687850" y="4671893"/>
                  <a:pt x="6641853" y="4744989"/>
                </a:cubicBezTo>
                <a:lnTo>
                  <a:pt x="6639714" y="4744989"/>
                </a:lnTo>
                <a:close/>
                <a:moveTo>
                  <a:pt x="4182265" y="4623578"/>
                </a:moveTo>
                <a:cubicBezTo>
                  <a:pt x="4144112" y="4633205"/>
                  <a:pt x="4108277" y="4638019"/>
                  <a:pt x="4074760" y="4638019"/>
                </a:cubicBezTo>
                <a:lnTo>
                  <a:pt x="3870981" y="4638019"/>
                </a:lnTo>
                <a:lnTo>
                  <a:pt x="3870981" y="4659413"/>
                </a:lnTo>
                <a:lnTo>
                  <a:pt x="3938908" y="4659413"/>
                </a:lnTo>
                <a:lnTo>
                  <a:pt x="3938908" y="5060551"/>
                </a:lnTo>
                <a:lnTo>
                  <a:pt x="3870981" y="5060551"/>
                </a:lnTo>
                <a:lnTo>
                  <a:pt x="3870981" y="5082480"/>
                </a:lnTo>
                <a:lnTo>
                  <a:pt x="4219703" y="5082480"/>
                </a:lnTo>
                <a:lnTo>
                  <a:pt x="4219703" y="5060551"/>
                </a:lnTo>
                <a:lnTo>
                  <a:pt x="4182265" y="5060551"/>
                </a:lnTo>
                <a:lnTo>
                  <a:pt x="4182265" y="4721991"/>
                </a:lnTo>
                <a:cubicBezTo>
                  <a:pt x="4205084" y="4701666"/>
                  <a:pt x="4225230" y="4691504"/>
                  <a:pt x="4242702" y="4691504"/>
                </a:cubicBezTo>
                <a:cubicBezTo>
                  <a:pt x="4264452" y="4691504"/>
                  <a:pt x="4275328" y="4710046"/>
                  <a:pt x="4275328" y="4747129"/>
                </a:cubicBezTo>
                <a:lnTo>
                  <a:pt x="4275328" y="5060551"/>
                </a:lnTo>
                <a:lnTo>
                  <a:pt x="4237888" y="5060551"/>
                </a:lnTo>
                <a:lnTo>
                  <a:pt x="4237888" y="5082480"/>
                </a:lnTo>
                <a:lnTo>
                  <a:pt x="4585541" y="5082480"/>
                </a:lnTo>
                <a:lnTo>
                  <a:pt x="4585541" y="5060551"/>
                </a:lnTo>
                <a:lnTo>
                  <a:pt x="4518685" y="5060551"/>
                </a:lnTo>
                <a:lnTo>
                  <a:pt x="4518685" y="4772267"/>
                </a:lnTo>
                <a:cubicBezTo>
                  <a:pt x="4518685" y="4719495"/>
                  <a:pt x="4503263" y="4682590"/>
                  <a:pt x="4472420" y="4661552"/>
                </a:cubicBezTo>
                <a:cubicBezTo>
                  <a:pt x="4441577" y="4640515"/>
                  <a:pt x="4405118" y="4629996"/>
                  <a:pt x="4363043" y="4629996"/>
                </a:cubicBezTo>
                <a:cubicBezTo>
                  <a:pt x="4302427" y="4629996"/>
                  <a:pt x="4242167" y="4651925"/>
                  <a:pt x="4182265" y="4695783"/>
                </a:cubicBezTo>
                <a:close/>
                <a:moveTo>
                  <a:pt x="4985405" y="4365245"/>
                </a:moveTo>
                <a:lnTo>
                  <a:pt x="4985405" y="4390383"/>
                </a:lnTo>
                <a:lnTo>
                  <a:pt x="5042635" y="4390383"/>
                </a:lnTo>
                <a:lnTo>
                  <a:pt x="5285457" y="5082480"/>
                </a:lnTo>
                <a:lnTo>
                  <a:pt x="5457679" y="5082480"/>
                </a:lnTo>
                <a:lnTo>
                  <a:pt x="5680178" y="4572232"/>
                </a:lnTo>
                <a:cubicBezTo>
                  <a:pt x="5725105" y="4468828"/>
                  <a:pt x="5770745" y="4408211"/>
                  <a:pt x="5817099" y="4390383"/>
                </a:cubicBezTo>
                <a:lnTo>
                  <a:pt x="5817099" y="4365245"/>
                </a:lnTo>
                <a:lnTo>
                  <a:pt x="5564114" y="4365245"/>
                </a:lnTo>
                <a:lnTo>
                  <a:pt x="5564114" y="4390383"/>
                </a:lnTo>
                <a:cubicBezTo>
                  <a:pt x="5626157" y="4390383"/>
                  <a:pt x="5657178" y="4422118"/>
                  <a:pt x="5657178" y="4485586"/>
                </a:cubicBezTo>
                <a:cubicBezTo>
                  <a:pt x="5657178" y="4496640"/>
                  <a:pt x="5655217" y="4510992"/>
                  <a:pt x="5651295" y="4528642"/>
                </a:cubicBezTo>
                <a:cubicBezTo>
                  <a:pt x="5647373" y="4546292"/>
                  <a:pt x="5642025" y="4563318"/>
                  <a:pt x="5635250" y="4579720"/>
                </a:cubicBezTo>
                <a:lnTo>
                  <a:pt x="5527744" y="4834844"/>
                </a:lnTo>
                <a:lnTo>
                  <a:pt x="5367824" y="4390383"/>
                </a:lnTo>
                <a:lnTo>
                  <a:pt x="5436820" y="4390383"/>
                </a:lnTo>
                <a:lnTo>
                  <a:pt x="5436820" y="4365245"/>
                </a:lnTo>
                <a:close/>
                <a:moveTo>
                  <a:pt x="2339163" y="4365245"/>
                </a:moveTo>
                <a:lnTo>
                  <a:pt x="2339163" y="4390383"/>
                </a:lnTo>
                <a:lnTo>
                  <a:pt x="2406020" y="4390383"/>
                </a:lnTo>
                <a:lnTo>
                  <a:pt x="2453087" y="4456170"/>
                </a:lnTo>
                <a:lnTo>
                  <a:pt x="2453087" y="4876562"/>
                </a:lnTo>
                <a:cubicBezTo>
                  <a:pt x="2453087" y="4920777"/>
                  <a:pt x="2444440" y="4961426"/>
                  <a:pt x="2427146" y="4998509"/>
                </a:cubicBezTo>
                <a:cubicBezTo>
                  <a:pt x="2409853" y="5035592"/>
                  <a:pt x="2380525" y="5055203"/>
                  <a:pt x="2339163" y="5057342"/>
                </a:cubicBezTo>
                <a:lnTo>
                  <a:pt x="2339163" y="5082480"/>
                </a:lnTo>
                <a:lnTo>
                  <a:pt x="2616216" y="5082480"/>
                </a:lnTo>
                <a:lnTo>
                  <a:pt x="2616216" y="5057342"/>
                </a:lnTo>
                <a:cubicBezTo>
                  <a:pt x="2527074" y="5056629"/>
                  <a:pt x="2482503" y="4983533"/>
                  <a:pt x="2482503" y="4838053"/>
                </a:cubicBezTo>
                <a:lnTo>
                  <a:pt x="2482503" y="4496283"/>
                </a:lnTo>
                <a:lnTo>
                  <a:pt x="2907710" y="5082480"/>
                </a:lnTo>
                <a:lnTo>
                  <a:pt x="3080467" y="5082480"/>
                </a:lnTo>
                <a:lnTo>
                  <a:pt x="3080467" y="4591487"/>
                </a:lnTo>
                <a:cubicBezTo>
                  <a:pt x="3080467" y="4463479"/>
                  <a:pt x="3118441" y="4396445"/>
                  <a:pt x="3194390" y="4390383"/>
                </a:cubicBezTo>
                <a:lnTo>
                  <a:pt x="3194390" y="4365245"/>
                </a:lnTo>
                <a:lnTo>
                  <a:pt x="2907710" y="4365245"/>
                </a:lnTo>
                <a:lnTo>
                  <a:pt x="2907710" y="4390383"/>
                </a:lnTo>
                <a:lnTo>
                  <a:pt x="2931778" y="4390383"/>
                </a:lnTo>
                <a:cubicBezTo>
                  <a:pt x="2972070" y="4390383"/>
                  <a:pt x="3002200" y="4407677"/>
                  <a:pt x="3022168" y="4442263"/>
                </a:cubicBezTo>
                <a:cubicBezTo>
                  <a:pt x="3042135" y="4476851"/>
                  <a:pt x="3052119" y="4529623"/>
                  <a:pt x="3052119" y="4600579"/>
                </a:cubicBezTo>
                <a:lnTo>
                  <a:pt x="3052119" y="4776010"/>
                </a:lnTo>
                <a:lnTo>
                  <a:pt x="2754208" y="4365245"/>
                </a:lnTo>
                <a:close/>
                <a:moveTo>
                  <a:pt x="9308281" y="4351874"/>
                </a:moveTo>
                <a:cubicBezTo>
                  <a:pt x="9266206" y="4360788"/>
                  <a:pt x="9220208" y="4365245"/>
                  <a:pt x="9170289" y="4365245"/>
                </a:cubicBezTo>
                <a:lnTo>
                  <a:pt x="8992719" y="4365245"/>
                </a:lnTo>
                <a:lnTo>
                  <a:pt x="8992719" y="4387174"/>
                </a:lnTo>
                <a:lnTo>
                  <a:pt x="9064924" y="4387174"/>
                </a:lnTo>
                <a:lnTo>
                  <a:pt x="9064924" y="4665296"/>
                </a:lnTo>
                <a:cubicBezTo>
                  <a:pt x="9010369" y="4641763"/>
                  <a:pt x="8961519" y="4629996"/>
                  <a:pt x="8918374" y="4629996"/>
                </a:cubicBezTo>
                <a:cubicBezTo>
                  <a:pt x="8858828" y="4629996"/>
                  <a:pt x="8810334" y="4651479"/>
                  <a:pt x="8772895" y="4694446"/>
                </a:cubicBezTo>
                <a:cubicBezTo>
                  <a:pt x="8735456" y="4737412"/>
                  <a:pt x="8716736" y="4792948"/>
                  <a:pt x="8716736" y="4861052"/>
                </a:cubicBezTo>
                <a:cubicBezTo>
                  <a:pt x="8716736" y="4929513"/>
                  <a:pt x="8736614" y="4985940"/>
                  <a:pt x="8776372" y="5030332"/>
                </a:cubicBezTo>
                <a:cubicBezTo>
                  <a:pt x="8816128" y="5074725"/>
                  <a:pt x="8867742" y="5096921"/>
                  <a:pt x="8931211" y="5096921"/>
                </a:cubicBezTo>
                <a:cubicBezTo>
                  <a:pt x="8976138" y="5096921"/>
                  <a:pt x="9020709" y="5079628"/>
                  <a:pt x="9064924" y="5045041"/>
                </a:cubicBezTo>
                <a:lnTo>
                  <a:pt x="9064924" y="5095851"/>
                </a:lnTo>
                <a:cubicBezTo>
                  <a:pt x="9096658" y="5086937"/>
                  <a:pt x="9132850" y="5082480"/>
                  <a:pt x="9173498" y="5082480"/>
                </a:cubicBezTo>
                <a:lnTo>
                  <a:pt x="9376207" y="5082480"/>
                </a:lnTo>
                <a:lnTo>
                  <a:pt x="9376207" y="5060551"/>
                </a:lnTo>
                <a:lnTo>
                  <a:pt x="9308281" y="5060551"/>
                </a:lnTo>
                <a:close/>
                <a:moveTo>
                  <a:pt x="7924566" y="4351874"/>
                </a:moveTo>
                <a:cubicBezTo>
                  <a:pt x="7883917" y="4351874"/>
                  <a:pt x="7849062" y="4362482"/>
                  <a:pt x="7820002" y="4383697"/>
                </a:cubicBezTo>
                <a:cubicBezTo>
                  <a:pt x="7790942" y="4404913"/>
                  <a:pt x="7776412" y="4430140"/>
                  <a:pt x="7776412" y="4459379"/>
                </a:cubicBezTo>
                <a:cubicBezTo>
                  <a:pt x="7776412" y="4482556"/>
                  <a:pt x="7785326" y="4501275"/>
                  <a:pt x="7803154" y="4515538"/>
                </a:cubicBezTo>
                <a:cubicBezTo>
                  <a:pt x="7820982" y="4529801"/>
                  <a:pt x="7844516" y="4536932"/>
                  <a:pt x="7873755" y="4536932"/>
                </a:cubicBezTo>
                <a:cubicBezTo>
                  <a:pt x="7912977" y="4536932"/>
                  <a:pt x="7947297" y="4526592"/>
                  <a:pt x="7976714" y="4505911"/>
                </a:cubicBezTo>
                <a:cubicBezTo>
                  <a:pt x="8006130" y="4485230"/>
                  <a:pt x="8020839" y="4461697"/>
                  <a:pt x="8020839" y="4435310"/>
                </a:cubicBezTo>
                <a:cubicBezTo>
                  <a:pt x="8020839" y="4409281"/>
                  <a:pt x="8012281" y="4388868"/>
                  <a:pt x="7995166" y="4374070"/>
                </a:cubicBezTo>
                <a:cubicBezTo>
                  <a:pt x="7978051" y="4359273"/>
                  <a:pt x="7954517" y="4351874"/>
                  <a:pt x="7924566" y="4351874"/>
                </a:cubicBezTo>
                <a:close/>
                <a:moveTo>
                  <a:pt x="7114941" y="4351874"/>
                </a:moveTo>
                <a:cubicBezTo>
                  <a:pt x="7074292" y="4351874"/>
                  <a:pt x="7039437" y="4362482"/>
                  <a:pt x="7010377" y="4383697"/>
                </a:cubicBezTo>
                <a:cubicBezTo>
                  <a:pt x="6981317" y="4404913"/>
                  <a:pt x="6966787" y="4430140"/>
                  <a:pt x="6966787" y="4459379"/>
                </a:cubicBezTo>
                <a:cubicBezTo>
                  <a:pt x="6966787" y="4482556"/>
                  <a:pt x="6975701" y="4501275"/>
                  <a:pt x="6993529" y="4515538"/>
                </a:cubicBezTo>
                <a:cubicBezTo>
                  <a:pt x="7011357" y="4529801"/>
                  <a:pt x="7034891" y="4536932"/>
                  <a:pt x="7064130" y="4536932"/>
                </a:cubicBezTo>
                <a:cubicBezTo>
                  <a:pt x="7103352" y="4536932"/>
                  <a:pt x="7137672" y="4526592"/>
                  <a:pt x="7167089" y="4505911"/>
                </a:cubicBezTo>
                <a:cubicBezTo>
                  <a:pt x="7196505" y="4485230"/>
                  <a:pt x="7211214" y="4461697"/>
                  <a:pt x="7211214" y="4435310"/>
                </a:cubicBezTo>
                <a:cubicBezTo>
                  <a:pt x="7211214" y="4409281"/>
                  <a:pt x="7202656" y="4388868"/>
                  <a:pt x="7185541" y="4374070"/>
                </a:cubicBezTo>
                <a:cubicBezTo>
                  <a:pt x="7168426" y="4359273"/>
                  <a:pt x="7144892" y="4351874"/>
                  <a:pt x="7114941" y="4351874"/>
                </a:cubicBezTo>
                <a:close/>
                <a:moveTo>
                  <a:pt x="7565267" y="4348664"/>
                </a:moveTo>
                <a:cubicBezTo>
                  <a:pt x="7511425" y="4348664"/>
                  <a:pt x="7465427" y="4368365"/>
                  <a:pt x="7427275" y="4407766"/>
                </a:cubicBezTo>
                <a:cubicBezTo>
                  <a:pt x="7389122" y="4447166"/>
                  <a:pt x="7370046" y="4500741"/>
                  <a:pt x="7370046" y="4568488"/>
                </a:cubicBezTo>
                <a:lnTo>
                  <a:pt x="7370046" y="4638019"/>
                </a:lnTo>
                <a:lnTo>
                  <a:pt x="7301050" y="4638019"/>
                </a:lnTo>
                <a:lnTo>
                  <a:pt x="7301050" y="4659413"/>
                </a:lnTo>
                <a:lnTo>
                  <a:pt x="7370046" y="4659413"/>
                </a:lnTo>
                <a:lnTo>
                  <a:pt x="7370046" y="5060551"/>
                </a:lnTo>
                <a:lnTo>
                  <a:pt x="7301050" y="5060551"/>
                </a:lnTo>
                <a:lnTo>
                  <a:pt x="7301050" y="5082480"/>
                </a:lnTo>
                <a:lnTo>
                  <a:pt x="7690957" y="5082480"/>
                </a:lnTo>
                <a:lnTo>
                  <a:pt x="7690957" y="5060551"/>
                </a:lnTo>
                <a:lnTo>
                  <a:pt x="7613403" y="5060551"/>
                </a:lnTo>
                <a:lnTo>
                  <a:pt x="7613403" y="4659413"/>
                </a:lnTo>
                <a:lnTo>
                  <a:pt x="7690957" y="4659413"/>
                </a:lnTo>
                <a:lnTo>
                  <a:pt x="7690957" y="4638019"/>
                </a:lnTo>
                <a:lnTo>
                  <a:pt x="7629984" y="4638019"/>
                </a:lnTo>
                <a:cubicBezTo>
                  <a:pt x="7598962" y="4638019"/>
                  <a:pt x="7573378" y="4633651"/>
                  <a:pt x="7553232" y="4624915"/>
                </a:cubicBezTo>
                <a:cubicBezTo>
                  <a:pt x="7533086" y="4616179"/>
                  <a:pt x="7514723" y="4599153"/>
                  <a:pt x="7498143" y="4573837"/>
                </a:cubicBezTo>
                <a:cubicBezTo>
                  <a:pt x="7481562" y="4548521"/>
                  <a:pt x="7473272" y="4519817"/>
                  <a:pt x="7473272" y="4487726"/>
                </a:cubicBezTo>
                <a:cubicBezTo>
                  <a:pt x="7473272" y="4455278"/>
                  <a:pt x="7482810" y="4427644"/>
                  <a:pt x="7501887" y="4404824"/>
                </a:cubicBezTo>
                <a:cubicBezTo>
                  <a:pt x="7520963" y="4382004"/>
                  <a:pt x="7543159" y="4370593"/>
                  <a:pt x="7568476" y="4370593"/>
                </a:cubicBezTo>
                <a:lnTo>
                  <a:pt x="7580777" y="4371663"/>
                </a:lnTo>
                <a:lnTo>
                  <a:pt x="7580777" y="4373802"/>
                </a:lnTo>
                <a:cubicBezTo>
                  <a:pt x="7531571" y="4390918"/>
                  <a:pt x="7506968" y="4424078"/>
                  <a:pt x="7506968" y="4473285"/>
                </a:cubicBezTo>
                <a:cubicBezTo>
                  <a:pt x="7506968" y="4499671"/>
                  <a:pt x="7516060" y="4521065"/>
                  <a:pt x="7534245" y="4537467"/>
                </a:cubicBezTo>
                <a:cubicBezTo>
                  <a:pt x="7552430" y="4553869"/>
                  <a:pt x="7575964" y="4562070"/>
                  <a:pt x="7604846" y="4562070"/>
                </a:cubicBezTo>
                <a:cubicBezTo>
                  <a:pt x="7633014" y="4562070"/>
                  <a:pt x="7656280" y="4553245"/>
                  <a:pt x="7674644" y="4535595"/>
                </a:cubicBezTo>
                <a:cubicBezTo>
                  <a:pt x="7693006" y="4517945"/>
                  <a:pt x="7702188" y="4495392"/>
                  <a:pt x="7702188" y="4467936"/>
                </a:cubicBezTo>
                <a:cubicBezTo>
                  <a:pt x="7702188" y="4433706"/>
                  <a:pt x="7689174" y="4405270"/>
                  <a:pt x="7663144" y="4382628"/>
                </a:cubicBezTo>
                <a:cubicBezTo>
                  <a:pt x="7637115" y="4359986"/>
                  <a:pt x="7604489" y="4348664"/>
                  <a:pt x="7565267" y="4348664"/>
                </a:cubicBezTo>
                <a:close/>
                <a:moveTo>
                  <a:pt x="5175231" y="3548741"/>
                </a:moveTo>
                <a:cubicBezTo>
                  <a:pt x="5188068" y="3548741"/>
                  <a:pt x="5205897" y="3553198"/>
                  <a:pt x="5228716" y="3562112"/>
                </a:cubicBezTo>
                <a:lnTo>
                  <a:pt x="5228716" y="3715615"/>
                </a:lnTo>
                <a:cubicBezTo>
                  <a:pt x="5201261" y="3730947"/>
                  <a:pt x="5181115" y="3738613"/>
                  <a:pt x="5168278" y="3738613"/>
                </a:cubicBezTo>
                <a:cubicBezTo>
                  <a:pt x="5146528" y="3738613"/>
                  <a:pt x="5135652" y="3723637"/>
                  <a:pt x="5135652" y="3693686"/>
                </a:cubicBezTo>
                <a:lnTo>
                  <a:pt x="5135652" y="3594738"/>
                </a:lnTo>
                <a:cubicBezTo>
                  <a:pt x="5135652" y="3578336"/>
                  <a:pt x="5138684" y="3566570"/>
                  <a:pt x="5144745" y="3559438"/>
                </a:cubicBezTo>
                <a:cubicBezTo>
                  <a:pt x="5150806" y="3552307"/>
                  <a:pt x="5160969" y="3548741"/>
                  <a:pt x="5175231" y="3548741"/>
                </a:cubicBezTo>
                <a:close/>
                <a:moveTo>
                  <a:pt x="2908283" y="3548741"/>
                </a:moveTo>
                <a:cubicBezTo>
                  <a:pt x="2921119" y="3548741"/>
                  <a:pt x="2938947" y="3553198"/>
                  <a:pt x="2961767" y="3562112"/>
                </a:cubicBezTo>
                <a:lnTo>
                  <a:pt x="2961767" y="3715615"/>
                </a:lnTo>
                <a:cubicBezTo>
                  <a:pt x="2934312" y="3730947"/>
                  <a:pt x="2914166" y="3738613"/>
                  <a:pt x="2901329" y="3738613"/>
                </a:cubicBezTo>
                <a:cubicBezTo>
                  <a:pt x="2879579" y="3738613"/>
                  <a:pt x="2868703" y="3723637"/>
                  <a:pt x="2868703" y="3693686"/>
                </a:cubicBezTo>
                <a:lnTo>
                  <a:pt x="2868703" y="3594738"/>
                </a:lnTo>
                <a:cubicBezTo>
                  <a:pt x="2868703" y="3578336"/>
                  <a:pt x="2871735" y="3566570"/>
                  <a:pt x="2877796" y="3559438"/>
                </a:cubicBezTo>
                <a:cubicBezTo>
                  <a:pt x="2883857" y="3552307"/>
                  <a:pt x="2894020" y="3548741"/>
                  <a:pt x="2908283" y="3548741"/>
                </a:cubicBezTo>
                <a:close/>
                <a:moveTo>
                  <a:pt x="7493424" y="3336405"/>
                </a:moveTo>
                <a:cubicBezTo>
                  <a:pt x="7525516" y="3336405"/>
                  <a:pt x="7541561" y="3355839"/>
                  <a:pt x="7541561" y="3394704"/>
                </a:cubicBezTo>
                <a:lnTo>
                  <a:pt x="7541561" y="3521464"/>
                </a:lnTo>
                <a:lnTo>
                  <a:pt x="7440474" y="3521464"/>
                </a:lnTo>
                <a:lnTo>
                  <a:pt x="7440474" y="3394704"/>
                </a:lnTo>
                <a:cubicBezTo>
                  <a:pt x="7440474" y="3355839"/>
                  <a:pt x="7458124" y="3336405"/>
                  <a:pt x="7493424" y="3336405"/>
                </a:cubicBezTo>
                <a:close/>
                <a:moveTo>
                  <a:pt x="9995824" y="3335335"/>
                </a:moveTo>
                <a:cubicBezTo>
                  <a:pt x="10014723" y="3335335"/>
                  <a:pt x="10027738" y="3340238"/>
                  <a:pt x="10034869" y="3350044"/>
                </a:cubicBezTo>
                <a:cubicBezTo>
                  <a:pt x="10042000" y="3359850"/>
                  <a:pt x="10045566" y="3377589"/>
                  <a:pt x="10045566" y="3403262"/>
                </a:cubicBezTo>
                <a:lnTo>
                  <a:pt x="10045566" y="3692616"/>
                </a:lnTo>
                <a:cubicBezTo>
                  <a:pt x="10045566" y="3717219"/>
                  <a:pt x="10041554" y="3734691"/>
                  <a:pt x="10033531" y="3745031"/>
                </a:cubicBezTo>
                <a:cubicBezTo>
                  <a:pt x="10025509" y="3755372"/>
                  <a:pt x="10011514" y="3760542"/>
                  <a:pt x="9991546" y="3760542"/>
                </a:cubicBezTo>
                <a:cubicBezTo>
                  <a:pt x="9974788" y="3760542"/>
                  <a:pt x="9962931" y="3755461"/>
                  <a:pt x="9955978" y="3745299"/>
                </a:cubicBezTo>
                <a:cubicBezTo>
                  <a:pt x="9949025" y="3735137"/>
                  <a:pt x="9945548" y="3717576"/>
                  <a:pt x="9945548" y="3692616"/>
                </a:cubicBezTo>
                <a:lnTo>
                  <a:pt x="9945548" y="3407540"/>
                </a:lnTo>
                <a:cubicBezTo>
                  <a:pt x="9945548" y="3381154"/>
                  <a:pt x="9949292" y="3362524"/>
                  <a:pt x="9956780" y="3351649"/>
                </a:cubicBezTo>
                <a:cubicBezTo>
                  <a:pt x="9964268" y="3340773"/>
                  <a:pt x="9977283" y="3335335"/>
                  <a:pt x="9995824" y="3335335"/>
                </a:cubicBezTo>
                <a:close/>
                <a:moveTo>
                  <a:pt x="1861476" y="3335335"/>
                </a:moveTo>
                <a:cubicBezTo>
                  <a:pt x="1880374" y="3335335"/>
                  <a:pt x="1893389" y="3340238"/>
                  <a:pt x="1900520" y="3350044"/>
                </a:cubicBezTo>
                <a:cubicBezTo>
                  <a:pt x="1907652" y="3359850"/>
                  <a:pt x="1911217" y="3377589"/>
                  <a:pt x="1911217" y="3403262"/>
                </a:cubicBezTo>
                <a:lnTo>
                  <a:pt x="1911217" y="3692616"/>
                </a:lnTo>
                <a:cubicBezTo>
                  <a:pt x="1911217" y="3717219"/>
                  <a:pt x="1907206" y="3734691"/>
                  <a:pt x="1899183" y="3745031"/>
                </a:cubicBezTo>
                <a:cubicBezTo>
                  <a:pt x="1891160" y="3755372"/>
                  <a:pt x="1877165" y="3760542"/>
                  <a:pt x="1857197" y="3760542"/>
                </a:cubicBezTo>
                <a:cubicBezTo>
                  <a:pt x="1840438" y="3760542"/>
                  <a:pt x="1828583" y="3755461"/>
                  <a:pt x="1821630" y="3745299"/>
                </a:cubicBezTo>
                <a:cubicBezTo>
                  <a:pt x="1814677" y="3735137"/>
                  <a:pt x="1811200" y="3717576"/>
                  <a:pt x="1811200" y="3692616"/>
                </a:cubicBezTo>
                <a:lnTo>
                  <a:pt x="1811200" y="3407540"/>
                </a:lnTo>
                <a:cubicBezTo>
                  <a:pt x="1811200" y="3381154"/>
                  <a:pt x="1814944" y="3362524"/>
                  <a:pt x="1822432" y="3351649"/>
                </a:cubicBezTo>
                <a:cubicBezTo>
                  <a:pt x="1829920" y="3340773"/>
                  <a:pt x="1842935" y="3335335"/>
                  <a:pt x="1861476" y="3335335"/>
                </a:cubicBezTo>
                <a:close/>
                <a:moveTo>
                  <a:pt x="5538925" y="3323569"/>
                </a:moveTo>
                <a:lnTo>
                  <a:pt x="5538925" y="3344963"/>
                </a:lnTo>
                <a:lnTo>
                  <a:pt x="5567808" y="3344963"/>
                </a:lnTo>
                <a:lnTo>
                  <a:pt x="5807420" y="3763751"/>
                </a:lnTo>
                <a:lnTo>
                  <a:pt x="5741634" y="3891581"/>
                </a:lnTo>
                <a:lnTo>
                  <a:pt x="5739494" y="3891581"/>
                </a:lnTo>
                <a:cubicBezTo>
                  <a:pt x="5734860" y="3864482"/>
                  <a:pt x="5723181" y="3843177"/>
                  <a:pt x="5704462" y="3827666"/>
                </a:cubicBezTo>
                <a:cubicBezTo>
                  <a:pt x="5685742" y="3812155"/>
                  <a:pt x="5663189" y="3804400"/>
                  <a:pt x="5636804" y="3804400"/>
                </a:cubicBezTo>
                <a:cubicBezTo>
                  <a:pt x="5607564" y="3804400"/>
                  <a:pt x="5583228" y="3814562"/>
                  <a:pt x="5563796" y="3834886"/>
                </a:cubicBezTo>
                <a:cubicBezTo>
                  <a:pt x="5544363" y="3855211"/>
                  <a:pt x="5534647" y="3880705"/>
                  <a:pt x="5534647" y="3911370"/>
                </a:cubicBezTo>
                <a:cubicBezTo>
                  <a:pt x="5534647" y="3940965"/>
                  <a:pt x="5544453" y="3965390"/>
                  <a:pt x="5564064" y="3984645"/>
                </a:cubicBezTo>
                <a:cubicBezTo>
                  <a:pt x="5583675" y="4003899"/>
                  <a:pt x="5608634" y="4013527"/>
                  <a:pt x="5638943" y="4013527"/>
                </a:cubicBezTo>
                <a:cubicBezTo>
                  <a:pt x="5686366" y="4013527"/>
                  <a:pt x="5726836" y="3980544"/>
                  <a:pt x="5760354" y="3914579"/>
                </a:cubicBezTo>
                <a:lnTo>
                  <a:pt x="6002641" y="3435888"/>
                </a:lnTo>
                <a:cubicBezTo>
                  <a:pt x="6018330" y="3404510"/>
                  <a:pt x="6032949" y="3382402"/>
                  <a:pt x="6046499" y="3369566"/>
                </a:cubicBezTo>
                <a:cubicBezTo>
                  <a:pt x="6060049" y="3356730"/>
                  <a:pt x="6077164" y="3348529"/>
                  <a:pt x="6097845" y="3344963"/>
                </a:cubicBezTo>
                <a:lnTo>
                  <a:pt x="6097845" y="3323569"/>
                </a:lnTo>
                <a:lnTo>
                  <a:pt x="5913856" y="3323569"/>
                </a:lnTo>
                <a:lnTo>
                  <a:pt x="5913856" y="3344963"/>
                </a:lnTo>
                <a:cubicBezTo>
                  <a:pt x="5937389" y="3347459"/>
                  <a:pt x="5954593" y="3352897"/>
                  <a:pt x="5965469" y="3361276"/>
                </a:cubicBezTo>
                <a:cubicBezTo>
                  <a:pt x="5976344" y="3369655"/>
                  <a:pt x="5981782" y="3383294"/>
                  <a:pt x="5981782" y="3402192"/>
                </a:cubicBezTo>
                <a:cubicBezTo>
                  <a:pt x="5981782" y="3408967"/>
                  <a:pt x="5980266" y="3417346"/>
                  <a:pt x="5977236" y="3427330"/>
                </a:cubicBezTo>
                <a:cubicBezTo>
                  <a:pt x="5974205" y="3437314"/>
                  <a:pt x="5961814" y="3463165"/>
                  <a:pt x="5940063" y="3504883"/>
                </a:cubicBezTo>
                <a:lnTo>
                  <a:pt x="5849139" y="3344963"/>
                </a:lnTo>
                <a:lnTo>
                  <a:pt x="5895136" y="3344963"/>
                </a:lnTo>
                <a:lnTo>
                  <a:pt x="5895136" y="3323569"/>
                </a:lnTo>
                <a:close/>
                <a:moveTo>
                  <a:pt x="9995824" y="3315546"/>
                </a:moveTo>
                <a:cubicBezTo>
                  <a:pt x="9902760" y="3315546"/>
                  <a:pt x="9828239" y="3337654"/>
                  <a:pt x="9772257" y="3381868"/>
                </a:cubicBezTo>
                <a:cubicBezTo>
                  <a:pt x="9716276" y="3426082"/>
                  <a:pt x="9688285" y="3484381"/>
                  <a:pt x="9688285" y="3556764"/>
                </a:cubicBezTo>
                <a:cubicBezTo>
                  <a:pt x="9688285" y="3624155"/>
                  <a:pt x="9716276" y="3678621"/>
                  <a:pt x="9772257" y="3720161"/>
                </a:cubicBezTo>
                <a:cubicBezTo>
                  <a:pt x="9828239" y="3761701"/>
                  <a:pt x="9902404" y="3782471"/>
                  <a:pt x="9994755" y="3782471"/>
                </a:cubicBezTo>
                <a:cubicBezTo>
                  <a:pt x="10089246" y="3782471"/>
                  <a:pt x="10164393" y="3762414"/>
                  <a:pt x="10220194" y="3722300"/>
                </a:cubicBezTo>
                <a:cubicBezTo>
                  <a:pt x="10275997" y="3682186"/>
                  <a:pt x="10303898" y="3628434"/>
                  <a:pt x="10303898" y="3561043"/>
                </a:cubicBezTo>
                <a:cubicBezTo>
                  <a:pt x="10303898" y="3486520"/>
                  <a:pt x="10276176" y="3426974"/>
                  <a:pt x="10220729" y="3382402"/>
                </a:cubicBezTo>
                <a:cubicBezTo>
                  <a:pt x="10165283" y="3337832"/>
                  <a:pt x="10090316" y="3315546"/>
                  <a:pt x="9995824" y="3315546"/>
                </a:cubicBezTo>
                <a:close/>
                <a:moveTo>
                  <a:pt x="7472565" y="3315546"/>
                </a:moveTo>
                <a:cubicBezTo>
                  <a:pt x="7389842" y="3315546"/>
                  <a:pt x="7320935" y="3338634"/>
                  <a:pt x="7265845" y="3384809"/>
                </a:cubicBezTo>
                <a:cubicBezTo>
                  <a:pt x="7210756" y="3430985"/>
                  <a:pt x="7183211" y="3488303"/>
                  <a:pt x="7183211" y="3556764"/>
                </a:cubicBezTo>
                <a:cubicBezTo>
                  <a:pt x="7183211" y="3620590"/>
                  <a:pt x="7210221" y="3674164"/>
                  <a:pt x="7264241" y="3717487"/>
                </a:cubicBezTo>
                <a:cubicBezTo>
                  <a:pt x="7318261" y="3760810"/>
                  <a:pt x="7385741" y="3782471"/>
                  <a:pt x="7466682" y="3782471"/>
                </a:cubicBezTo>
                <a:cubicBezTo>
                  <a:pt x="7564381" y="3782471"/>
                  <a:pt x="7647640" y="3737187"/>
                  <a:pt x="7716457" y="3646619"/>
                </a:cubicBezTo>
                <a:lnTo>
                  <a:pt x="7699342" y="3627899"/>
                </a:lnTo>
                <a:cubicBezTo>
                  <a:pt x="7672243" y="3664626"/>
                  <a:pt x="7641132" y="3693686"/>
                  <a:pt x="7606011" y="3715080"/>
                </a:cubicBezTo>
                <a:cubicBezTo>
                  <a:pt x="7570889" y="3736474"/>
                  <a:pt x="7537282" y="3747171"/>
                  <a:pt x="7505191" y="3747171"/>
                </a:cubicBezTo>
                <a:cubicBezTo>
                  <a:pt x="7489859" y="3747171"/>
                  <a:pt x="7477023" y="3743070"/>
                  <a:pt x="7466682" y="3734869"/>
                </a:cubicBezTo>
                <a:cubicBezTo>
                  <a:pt x="7456341" y="3726668"/>
                  <a:pt x="7449388" y="3716149"/>
                  <a:pt x="7445823" y="3703313"/>
                </a:cubicBezTo>
                <a:cubicBezTo>
                  <a:pt x="7442257" y="3690477"/>
                  <a:pt x="7440474" y="3668904"/>
                  <a:pt x="7440474" y="3638596"/>
                </a:cubicBezTo>
                <a:lnTo>
                  <a:pt x="7440474" y="3543393"/>
                </a:lnTo>
                <a:lnTo>
                  <a:pt x="7725550" y="3543393"/>
                </a:lnTo>
                <a:cubicBezTo>
                  <a:pt x="7715209" y="3473149"/>
                  <a:pt x="7686595" y="3417614"/>
                  <a:pt x="7639706" y="3376787"/>
                </a:cubicBezTo>
                <a:cubicBezTo>
                  <a:pt x="7592818" y="3335960"/>
                  <a:pt x="7537104" y="3315546"/>
                  <a:pt x="7472565" y="3315546"/>
                </a:cubicBezTo>
                <a:close/>
                <a:moveTo>
                  <a:pt x="5161861" y="3315546"/>
                </a:moveTo>
                <a:cubicBezTo>
                  <a:pt x="5099462" y="3315546"/>
                  <a:pt x="5051235" y="3325084"/>
                  <a:pt x="5017183" y="3344161"/>
                </a:cubicBezTo>
                <a:cubicBezTo>
                  <a:pt x="4983131" y="3363237"/>
                  <a:pt x="4966105" y="3390247"/>
                  <a:pt x="4966105" y="3425191"/>
                </a:cubicBezTo>
                <a:cubicBezTo>
                  <a:pt x="4966105" y="3450863"/>
                  <a:pt x="4974573" y="3471723"/>
                  <a:pt x="4991510" y="3487768"/>
                </a:cubicBezTo>
                <a:cubicBezTo>
                  <a:pt x="5008447" y="3503814"/>
                  <a:pt x="5030643" y="3511836"/>
                  <a:pt x="5058099" y="3511836"/>
                </a:cubicBezTo>
                <a:cubicBezTo>
                  <a:pt x="5084128" y="3511836"/>
                  <a:pt x="5104988" y="3503992"/>
                  <a:pt x="5120676" y="3488303"/>
                </a:cubicBezTo>
                <a:cubicBezTo>
                  <a:pt x="5136366" y="3472614"/>
                  <a:pt x="5144210" y="3451577"/>
                  <a:pt x="5144210" y="3425191"/>
                </a:cubicBezTo>
                <a:cubicBezTo>
                  <a:pt x="5144210" y="3385611"/>
                  <a:pt x="5124955" y="3360117"/>
                  <a:pt x="5086446" y="3348707"/>
                </a:cubicBezTo>
                <a:cubicBezTo>
                  <a:pt x="5097500" y="3343358"/>
                  <a:pt x="5114258" y="3340684"/>
                  <a:pt x="5136722" y="3340684"/>
                </a:cubicBezTo>
                <a:cubicBezTo>
                  <a:pt x="5154550" y="3340684"/>
                  <a:pt x="5170774" y="3343358"/>
                  <a:pt x="5185393" y="3348707"/>
                </a:cubicBezTo>
                <a:cubicBezTo>
                  <a:pt x="5200013" y="3354056"/>
                  <a:pt x="5210888" y="3361989"/>
                  <a:pt x="5218020" y="3372508"/>
                </a:cubicBezTo>
                <a:cubicBezTo>
                  <a:pt x="5225152" y="3383027"/>
                  <a:pt x="5228716" y="3402727"/>
                  <a:pt x="5228716" y="3431609"/>
                </a:cubicBezTo>
                <a:lnTo>
                  <a:pt x="5228716" y="3538044"/>
                </a:lnTo>
                <a:cubicBezTo>
                  <a:pt x="5193060" y="3526277"/>
                  <a:pt x="5151519" y="3520394"/>
                  <a:pt x="5104096" y="3520394"/>
                </a:cubicBezTo>
                <a:cubicBezTo>
                  <a:pt x="5042410" y="3520394"/>
                  <a:pt x="4993917" y="3532250"/>
                  <a:pt x="4958617" y="3555962"/>
                </a:cubicBezTo>
                <a:cubicBezTo>
                  <a:pt x="4923316" y="3579673"/>
                  <a:pt x="4905666" y="3612388"/>
                  <a:pt x="4905666" y="3654107"/>
                </a:cubicBezTo>
                <a:cubicBezTo>
                  <a:pt x="4905666" y="3690833"/>
                  <a:pt x="4922514" y="3721409"/>
                  <a:pt x="4956210" y="3745834"/>
                </a:cubicBezTo>
                <a:cubicBezTo>
                  <a:pt x="4989906" y="3770259"/>
                  <a:pt x="5032605" y="3782471"/>
                  <a:pt x="5084306" y="3782471"/>
                </a:cubicBezTo>
                <a:cubicBezTo>
                  <a:pt x="5134226" y="3782471"/>
                  <a:pt x="5184145" y="3766782"/>
                  <a:pt x="5234065" y="3735404"/>
                </a:cubicBezTo>
                <a:cubicBezTo>
                  <a:pt x="5266156" y="3766782"/>
                  <a:pt x="5305735" y="3782471"/>
                  <a:pt x="5352803" y="3782471"/>
                </a:cubicBezTo>
                <a:cubicBezTo>
                  <a:pt x="5439091" y="3782471"/>
                  <a:pt x="5498460" y="3749132"/>
                  <a:pt x="5530907" y="3682454"/>
                </a:cubicBezTo>
                <a:lnTo>
                  <a:pt x="5511652" y="3672827"/>
                </a:lnTo>
                <a:cubicBezTo>
                  <a:pt x="5497033" y="3697430"/>
                  <a:pt x="5486336" y="3709731"/>
                  <a:pt x="5479562" y="3709731"/>
                </a:cubicBezTo>
                <a:cubicBezTo>
                  <a:pt x="5475639" y="3709731"/>
                  <a:pt x="5473232" y="3707949"/>
                  <a:pt x="5472341" y="3704383"/>
                </a:cubicBezTo>
                <a:cubicBezTo>
                  <a:pt x="5471450" y="3700817"/>
                  <a:pt x="5471004" y="3693508"/>
                  <a:pt x="5471004" y="3682454"/>
                </a:cubicBezTo>
                <a:lnTo>
                  <a:pt x="5471004" y="3480815"/>
                </a:lnTo>
                <a:cubicBezTo>
                  <a:pt x="5471004" y="3448368"/>
                  <a:pt x="5467260" y="3424388"/>
                  <a:pt x="5459772" y="3408878"/>
                </a:cubicBezTo>
                <a:cubicBezTo>
                  <a:pt x="5452284" y="3393367"/>
                  <a:pt x="5438556" y="3378570"/>
                  <a:pt x="5418589" y="3364485"/>
                </a:cubicBezTo>
                <a:cubicBezTo>
                  <a:pt x="5398620" y="3350401"/>
                  <a:pt x="5367421" y="3338723"/>
                  <a:pt x="5324990" y="3329452"/>
                </a:cubicBezTo>
                <a:cubicBezTo>
                  <a:pt x="5282558" y="3320182"/>
                  <a:pt x="5228182" y="3315546"/>
                  <a:pt x="5161861" y="3315546"/>
                </a:cubicBezTo>
                <a:close/>
                <a:moveTo>
                  <a:pt x="2894911" y="3315546"/>
                </a:moveTo>
                <a:cubicBezTo>
                  <a:pt x="2832512" y="3315546"/>
                  <a:pt x="2784286" y="3325084"/>
                  <a:pt x="2750234" y="3344161"/>
                </a:cubicBezTo>
                <a:cubicBezTo>
                  <a:pt x="2716181" y="3363237"/>
                  <a:pt x="2699156" y="3390247"/>
                  <a:pt x="2699156" y="3425191"/>
                </a:cubicBezTo>
                <a:cubicBezTo>
                  <a:pt x="2699156" y="3450863"/>
                  <a:pt x="2707624" y="3471723"/>
                  <a:pt x="2724561" y="3487768"/>
                </a:cubicBezTo>
                <a:cubicBezTo>
                  <a:pt x="2741498" y="3503814"/>
                  <a:pt x="2763695" y="3511836"/>
                  <a:pt x="2791150" y="3511836"/>
                </a:cubicBezTo>
                <a:cubicBezTo>
                  <a:pt x="2817179" y="3511836"/>
                  <a:pt x="2838039" y="3503992"/>
                  <a:pt x="2853728" y="3488303"/>
                </a:cubicBezTo>
                <a:cubicBezTo>
                  <a:pt x="2869416" y="3472614"/>
                  <a:pt x="2877261" y="3451577"/>
                  <a:pt x="2877261" y="3425191"/>
                </a:cubicBezTo>
                <a:cubicBezTo>
                  <a:pt x="2877261" y="3385611"/>
                  <a:pt x="2858007" y="3360117"/>
                  <a:pt x="2819497" y="3348707"/>
                </a:cubicBezTo>
                <a:cubicBezTo>
                  <a:pt x="2830551" y="3343358"/>
                  <a:pt x="2847309" y="3340684"/>
                  <a:pt x="2869773" y="3340684"/>
                </a:cubicBezTo>
                <a:cubicBezTo>
                  <a:pt x="2887601" y="3340684"/>
                  <a:pt x="2903825" y="3343358"/>
                  <a:pt x="2918445" y="3348707"/>
                </a:cubicBezTo>
                <a:cubicBezTo>
                  <a:pt x="2933064" y="3354056"/>
                  <a:pt x="2943939" y="3361989"/>
                  <a:pt x="2951071" y="3372508"/>
                </a:cubicBezTo>
                <a:cubicBezTo>
                  <a:pt x="2958202" y="3383027"/>
                  <a:pt x="2961767" y="3402727"/>
                  <a:pt x="2961767" y="3431609"/>
                </a:cubicBezTo>
                <a:lnTo>
                  <a:pt x="2961767" y="3538044"/>
                </a:lnTo>
                <a:cubicBezTo>
                  <a:pt x="2926110" y="3526277"/>
                  <a:pt x="2884571" y="3520394"/>
                  <a:pt x="2837147" y="3520394"/>
                </a:cubicBezTo>
                <a:cubicBezTo>
                  <a:pt x="2775461" y="3520394"/>
                  <a:pt x="2726968" y="3532250"/>
                  <a:pt x="2691667" y="3555962"/>
                </a:cubicBezTo>
                <a:cubicBezTo>
                  <a:pt x="2656368" y="3579673"/>
                  <a:pt x="2638718" y="3612388"/>
                  <a:pt x="2638718" y="3654107"/>
                </a:cubicBezTo>
                <a:cubicBezTo>
                  <a:pt x="2638718" y="3690833"/>
                  <a:pt x="2655565" y="3721409"/>
                  <a:pt x="2689261" y="3745834"/>
                </a:cubicBezTo>
                <a:cubicBezTo>
                  <a:pt x="2722957" y="3770259"/>
                  <a:pt x="2765656" y="3782471"/>
                  <a:pt x="2817358" y="3782471"/>
                </a:cubicBezTo>
                <a:cubicBezTo>
                  <a:pt x="2867277" y="3782471"/>
                  <a:pt x="2917197" y="3766782"/>
                  <a:pt x="2967116" y="3735404"/>
                </a:cubicBezTo>
                <a:cubicBezTo>
                  <a:pt x="2999207" y="3766782"/>
                  <a:pt x="3038786" y="3782471"/>
                  <a:pt x="3085853" y="3782471"/>
                </a:cubicBezTo>
                <a:cubicBezTo>
                  <a:pt x="3172142" y="3782471"/>
                  <a:pt x="3231511" y="3749132"/>
                  <a:pt x="3263958" y="3682454"/>
                </a:cubicBezTo>
                <a:lnTo>
                  <a:pt x="3244704" y="3672827"/>
                </a:lnTo>
                <a:cubicBezTo>
                  <a:pt x="3230084" y="3697430"/>
                  <a:pt x="3219388" y="3709731"/>
                  <a:pt x="3212613" y="3709731"/>
                </a:cubicBezTo>
                <a:cubicBezTo>
                  <a:pt x="3208691" y="3709731"/>
                  <a:pt x="3206284" y="3707949"/>
                  <a:pt x="3205392" y="3704383"/>
                </a:cubicBezTo>
                <a:cubicBezTo>
                  <a:pt x="3204501" y="3700817"/>
                  <a:pt x="3204055" y="3693508"/>
                  <a:pt x="3204055" y="3682454"/>
                </a:cubicBezTo>
                <a:lnTo>
                  <a:pt x="3204055" y="3480815"/>
                </a:lnTo>
                <a:cubicBezTo>
                  <a:pt x="3204055" y="3448368"/>
                  <a:pt x="3200311" y="3424388"/>
                  <a:pt x="3192823" y="3408878"/>
                </a:cubicBezTo>
                <a:cubicBezTo>
                  <a:pt x="3185335" y="3393367"/>
                  <a:pt x="3171607" y="3378570"/>
                  <a:pt x="3151639" y="3364485"/>
                </a:cubicBezTo>
                <a:cubicBezTo>
                  <a:pt x="3131672" y="3350401"/>
                  <a:pt x="3100471" y="3338723"/>
                  <a:pt x="3058041" y="3329452"/>
                </a:cubicBezTo>
                <a:cubicBezTo>
                  <a:pt x="3015609" y="3320182"/>
                  <a:pt x="2961233" y="3315546"/>
                  <a:pt x="2894911" y="3315546"/>
                </a:cubicBezTo>
                <a:close/>
                <a:moveTo>
                  <a:pt x="1861476" y="3315546"/>
                </a:moveTo>
                <a:cubicBezTo>
                  <a:pt x="1768412" y="3315546"/>
                  <a:pt x="1693890" y="3337654"/>
                  <a:pt x="1637908" y="3381868"/>
                </a:cubicBezTo>
                <a:cubicBezTo>
                  <a:pt x="1581927" y="3426082"/>
                  <a:pt x="1553936" y="3484381"/>
                  <a:pt x="1553936" y="3556764"/>
                </a:cubicBezTo>
                <a:cubicBezTo>
                  <a:pt x="1553936" y="3624155"/>
                  <a:pt x="1581927" y="3678621"/>
                  <a:pt x="1637908" y="3720161"/>
                </a:cubicBezTo>
                <a:cubicBezTo>
                  <a:pt x="1693890" y="3761701"/>
                  <a:pt x="1768055" y="3782471"/>
                  <a:pt x="1860406" y="3782471"/>
                </a:cubicBezTo>
                <a:cubicBezTo>
                  <a:pt x="1954897" y="3782471"/>
                  <a:pt x="2030043" y="3762414"/>
                  <a:pt x="2085846" y="3722300"/>
                </a:cubicBezTo>
                <a:cubicBezTo>
                  <a:pt x="2141649" y="3682186"/>
                  <a:pt x="2169550" y="3628434"/>
                  <a:pt x="2169550" y="3561043"/>
                </a:cubicBezTo>
                <a:cubicBezTo>
                  <a:pt x="2169550" y="3486520"/>
                  <a:pt x="2141827" y="3426974"/>
                  <a:pt x="2086381" y="3382402"/>
                </a:cubicBezTo>
                <a:cubicBezTo>
                  <a:pt x="2030935" y="3337832"/>
                  <a:pt x="1955967" y="3315546"/>
                  <a:pt x="1861476" y="3315546"/>
                </a:cubicBezTo>
                <a:close/>
                <a:moveTo>
                  <a:pt x="10640214" y="3309128"/>
                </a:moveTo>
                <a:cubicBezTo>
                  <a:pt x="10605269" y="3318755"/>
                  <a:pt x="10561056" y="3323569"/>
                  <a:pt x="10507570" y="3323569"/>
                </a:cubicBezTo>
                <a:lnTo>
                  <a:pt x="10328930" y="3323569"/>
                </a:lnTo>
                <a:lnTo>
                  <a:pt x="10328930" y="3344963"/>
                </a:lnTo>
                <a:lnTo>
                  <a:pt x="10396856" y="3344963"/>
                </a:lnTo>
                <a:lnTo>
                  <a:pt x="10396856" y="3746101"/>
                </a:lnTo>
                <a:lnTo>
                  <a:pt x="10328930" y="3746101"/>
                </a:lnTo>
                <a:lnTo>
                  <a:pt x="10328930" y="3768030"/>
                </a:lnTo>
                <a:lnTo>
                  <a:pt x="10711349" y="3768030"/>
                </a:lnTo>
                <a:lnTo>
                  <a:pt x="10711349" y="3746101"/>
                </a:lnTo>
                <a:lnTo>
                  <a:pt x="10640214" y="3746101"/>
                </a:lnTo>
                <a:lnTo>
                  <a:pt x="10640214" y="3489907"/>
                </a:lnTo>
                <a:cubicBezTo>
                  <a:pt x="10640214" y="3482776"/>
                  <a:pt x="10644671" y="3470296"/>
                  <a:pt x="10653585" y="3452468"/>
                </a:cubicBezTo>
                <a:cubicBezTo>
                  <a:pt x="10662498" y="3434640"/>
                  <a:pt x="10673374" y="3419664"/>
                  <a:pt x="10686211" y="3407540"/>
                </a:cubicBezTo>
                <a:lnTo>
                  <a:pt x="10688350" y="3409680"/>
                </a:lnTo>
                <a:cubicBezTo>
                  <a:pt x="10686211" y="3414316"/>
                  <a:pt x="10685141" y="3420912"/>
                  <a:pt x="10685141" y="3429470"/>
                </a:cubicBezTo>
                <a:cubicBezTo>
                  <a:pt x="10685141" y="3454072"/>
                  <a:pt x="10693520" y="3474486"/>
                  <a:pt x="10710279" y="3490710"/>
                </a:cubicBezTo>
                <a:cubicBezTo>
                  <a:pt x="10727038" y="3506934"/>
                  <a:pt x="10748253" y="3515045"/>
                  <a:pt x="10773926" y="3515045"/>
                </a:cubicBezTo>
                <a:cubicBezTo>
                  <a:pt x="10801383" y="3515045"/>
                  <a:pt x="10824470" y="3505151"/>
                  <a:pt x="10843190" y="3485361"/>
                </a:cubicBezTo>
                <a:cubicBezTo>
                  <a:pt x="10861909" y="3465572"/>
                  <a:pt x="10871269" y="3441058"/>
                  <a:pt x="10871269" y="3411819"/>
                </a:cubicBezTo>
                <a:cubicBezTo>
                  <a:pt x="10871269" y="3384007"/>
                  <a:pt x="10863335" y="3361900"/>
                  <a:pt x="10847468" y="3345498"/>
                </a:cubicBezTo>
                <a:cubicBezTo>
                  <a:pt x="10831602" y="3329096"/>
                  <a:pt x="10810296" y="3320895"/>
                  <a:pt x="10783554" y="3320895"/>
                </a:cubicBezTo>
                <a:cubicBezTo>
                  <a:pt x="10735417" y="3320895"/>
                  <a:pt x="10688350" y="3357443"/>
                  <a:pt x="10642353" y="3430539"/>
                </a:cubicBezTo>
                <a:lnTo>
                  <a:pt x="10640214" y="3430539"/>
                </a:lnTo>
                <a:close/>
                <a:moveTo>
                  <a:pt x="8068464" y="3309128"/>
                </a:moveTo>
                <a:cubicBezTo>
                  <a:pt x="8030311" y="3318755"/>
                  <a:pt x="7994476" y="3323569"/>
                  <a:pt x="7960959" y="3323569"/>
                </a:cubicBezTo>
                <a:lnTo>
                  <a:pt x="7757180" y="3323569"/>
                </a:lnTo>
                <a:lnTo>
                  <a:pt x="7757180" y="3344963"/>
                </a:lnTo>
                <a:lnTo>
                  <a:pt x="7825107" y="3344963"/>
                </a:lnTo>
                <a:lnTo>
                  <a:pt x="7825107" y="3746101"/>
                </a:lnTo>
                <a:lnTo>
                  <a:pt x="7757180" y="3746101"/>
                </a:lnTo>
                <a:lnTo>
                  <a:pt x="7757180" y="3768030"/>
                </a:lnTo>
                <a:lnTo>
                  <a:pt x="8105903" y="3768030"/>
                </a:lnTo>
                <a:lnTo>
                  <a:pt x="8105903" y="3746101"/>
                </a:lnTo>
                <a:lnTo>
                  <a:pt x="8068464" y="3746101"/>
                </a:lnTo>
                <a:lnTo>
                  <a:pt x="8068464" y="3407540"/>
                </a:lnTo>
                <a:cubicBezTo>
                  <a:pt x="8091284" y="3387217"/>
                  <a:pt x="8111430" y="3377054"/>
                  <a:pt x="8128902" y="3377054"/>
                </a:cubicBezTo>
                <a:cubicBezTo>
                  <a:pt x="8150653" y="3377054"/>
                  <a:pt x="8161528" y="3395595"/>
                  <a:pt x="8161528" y="3432679"/>
                </a:cubicBezTo>
                <a:lnTo>
                  <a:pt x="8161528" y="3746101"/>
                </a:lnTo>
                <a:lnTo>
                  <a:pt x="8124088" y="3746101"/>
                </a:lnTo>
                <a:lnTo>
                  <a:pt x="8124088" y="3768030"/>
                </a:lnTo>
                <a:lnTo>
                  <a:pt x="8471742" y="3768030"/>
                </a:lnTo>
                <a:lnTo>
                  <a:pt x="8471742" y="3746101"/>
                </a:lnTo>
                <a:lnTo>
                  <a:pt x="8404885" y="3746101"/>
                </a:lnTo>
                <a:lnTo>
                  <a:pt x="8404885" y="3457816"/>
                </a:lnTo>
                <a:cubicBezTo>
                  <a:pt x="8404885" y="3405045"/>
                  <a:pt x="8389464" y="3368140"/>
                  <a:pt x="8358621" y="3347102"/>
                </a:cubicBezTo>
                <a:cubicBezTo>
                  <a:pt x="8327777" y="3326065"/>
                  <a:pt x="8291319" y="3315546"/>
                  <a:pt x="8249243" y="3315546"/>
                </a:cubicBezTo>
                <a:cubicBezTo>
                  <a:pt x="8188627" y="3315546"/>
                  <a:pt x="8128367" y="3337475"/>
                  <a:pt x="8068464" y="3381333"/>
                </a:cubicBezTo>
                <a:close/>
                <a:moveTo>
                  <a:pt x="6420639" y="3309128"/>
                </a:moveTo>
                <a:cubicBezTo>
                  <a:pt x="6379990" y="3318755"/>
                  <a:pt x="6332566" y="3323569"/>
                  <a:pt x="6278368" y="3323569"/>
                </a:cubicBezTo>
                <a:lnTo>
                  <a:pt x="6109355" y="3323569"/>
                </a:lnTo>
                <a:lnTo>
                  <a:pt x="6109355" y="3344963"/>
                </a:lnTo>
                <a:lnTo>
                  <a:pt x="6177282" y="3344963"/>
                </a:lnTo>
                <a:lnTo>
                  <a:pt x="6177282" y="3746101"/>
                </a:lnTo>
                <a:lnTo>
                  <a:pt x="6109355" y="3746101"/>
                </a:lnTo>
                <a:lnTo>
                  <a:pt x="6109355" y="3768030"/>
                </a:lnTo>
                <a:lnTo>
                  <a:pt x="6458078" y="3768030"/>
                </a:lnTo>
                <a:lnTo>
                  <a:pt x="6458078" y="3746101"/>
                </a:lnTo>
                <a:lnTo>
                  <a:pt x="6420639" y="3746101"/>
                </a:lnTo>
                <a:lnTo>
                  <a:pt x="6420639" y="3410750"/>
                </a:lnTo>
                <a:cubicBezTo>
                  <a:pt x="6441676" y="3389712"/>
                  <a:pt x="6460931" y="3379194"/>
                  <a:pt x="6478403" y="3379194"/>
                </a:cubicBezTo>
                <a:cubicBezTo>
                  <a:pt x="6497657" y="3379194"/>
                  <a:pt x="6507285" y="3395952"/>
                  <a:pt x="6507285" y="3429470"/>
                </a:cubicBezTo>
                <a:lnTo>
                  <a:pt x="6507285" y="3746101"/>
                </a:lnTo>
                <a:lnTo>
                  <a:pt x="6471985" y="3746101"/>
                </a:lnTo>
                <a:lnTo>
                  <a:pt x="6471985" y="3768030"/>
                </a:lnTo>
                <a:lnTo>
                  <a:pt x="6786477" y="3768030"/>
                </a:lnTo>
                <a:lnTo>
                  <a:pt x="6786477" y="3746101"/>
                </a:lnTo>
                <a:lnTo>
                  <a:pt x="6749037" y="3746101"/>
                </a:lnTo>
                <a:lnTo>
                  <a:pt x="6749037" y="3410750"/>
                </a:lnTo>
                <a:cubicBezTo>
                  <a:pt x="6767579" y="3388999"/>
                  <a:pt x="6787725" y="3378124"/>
                  <a:pt x="6809476" y="3378124"/>
                </a:cubicBezTo>
                <a:cubicBezTo>
                  <a:pt x="6819816" y="3378124"/>
                  <a:pt x="6827483" y="3381689"/>
                  <a:pt x="6832474" y="3388821"/>
                </a:cubicBezTo>
                <a:cubicBezTo>
                  <a:pt x="6837466" y="3395952"/>
                  <a:pt x="6839962" y="3411285"/>
                  <a:pt x="6839962" y="3434818"/>
                </a:cubicBezTo>
                <a:lnTo>
                  <a:pt x="6839962" y="3746101"/>
                </a:lnTo>
                <a:lnTo>
                  <a:pt x="6803057" y="3746101"/>
                </a:lnTo>
                <a:lnTo>
                  <a:pt x="6803057" y="3768030"/>
                </a:lnTo>
                <a:lnTo>
                  <a:pt x="7148036" y="3768030"/>
                </a:lnTo>
                <a:lnTo>
                  <a:pt x="7148036" y="3746101"/>
                </a:lnTo>
                <a:lnTo>
                  <a:pt x="7081180" y="3746101"/>
                </a:lnTo>
                <a:lnTo>
                  <a:pt x="7081180" y="3462630"/>
                </a:lnTo>
                <a:cubicBezTo>
                  <a:pt x="7081180" y="3407006"/>
                  <a:pt x="7064243" y="3368585"/>
                  <a:pt x="7030369" y="3347370"/>
                </a:cubicBezTo>
                <a:cubicBezTo>
                  <a:pt x="6996496" y="3326154"/>
                  <a:pt x="6958342" y="3315546"/>
                  <a:pt x="6915911" y="3315546"/>
                </a:cubicBezTo>
                <a:cubicBezTo>
                  <a:pt x="6857434" y="3315546"/>
                  <a:pt x="6800026" y="3338545"/>
                  <a:pt x="6743689" y="3384542"/>
                </a:cubicBezTo>
                <a:cubicBezTo>
                  <a:pt x="6708389" y="3338545"/>
                  <a:pt x="6660252" y="3315546"/>
                  <a:pt x="6599279" y="3315546"/>
                </a:cubicBezTo>
                <a:cubicBezTo>
                  <a:pt x="6539376" y="3315546"/>
                  <a:pt x="6479829" y="3338545"/>
                  <a:pt x="6420639" y="3384542"/>
                </a:cubicBezTo>
                <a:close/>
                <a:moveTo>
                  <a:pt x="8764016" y="3105350"/>
                </a:moveTo>
                <a:cubicBezTo>
                  <a:pt x="8753320" y="3149207"/>
                  <a:pt x="8720604" y="3195026"/>
                  <a:pt x="8665872" y="3242807"/>
                </a:cubicBezTo>
                <a:cubicBezTo>
                  <a:pt x="8611138" y="3290586"/>
                  <a:pt x="8552928" y="3317507"/>
                  <a:pt x="8491242" y="3323569"/>
                </a:cubicBezTo>
                <a:lnTo>
                  <a:pt x="8491242" y="3344963"/>
                </a:lnTo>
                <a:lnTo>
                  <a:pt x="8544728" y="3344963"/>
                </a:lnTo>
                <a:lnTo>
                  <a:pt x="8544728" y="3656246"/>
                </a:lnTo>
                <a:cubicBezTo>
                  <a:pt x="8544728" y="3734334"/>
                  <a:pt x="8595182" y="3773379"/>
                  <a:pt x="8696090" y="3773379"/>
                </a:cubicBezTo>
                <a:cubicBezTo>
                  <a:pt x="8741730" y="3773379"/>
                  <a:pt x="8780686" y="3763306"/>
                  <a:pt x="8812956" y="3743159"/>
                </a:cubicBezTo>
                <a:cubicBezTo>
                  <a:pt x="8845224" y="3723014"/>
                  <a:pt x="8872591" y="3678710"/>
                  <a:pt x="8895055" y="3610249"/>
                </a:cubicBezTo>
                <a:lnTo>
                  <a:pt x="8866708" y="3603831"/>
                </a:lnTo>
                <a:cubicBezTo>
                  <a:pt x="8846384" y="3664447"/>
                  <a:pt x="8826416" y="3694755"/>
                  <a:pt x="8806804" y="3694755"/>
                </a:cubicBezTo>
                <a:cubicBezTo>
                  <a:pt x="8799674" y="3694755"/>
                  <a:pt x="8794770" y="3691368"/>
                  <a:pt x="8792096" y="3684593"/>
                </a:cubicBezTo>
                <a:cubicBezTo>
                  <a:pt x="8789422" y="3677819"/>
                  <a:pt x="8788084" y="3661773"/>
                  <a:pt x="8788084" y="3636457"/>
                </a:cubicBezTo>
                <a:lnTo>
                  <a:pt x="8788084" y="3344963"/>
                </a:lnTo>
                <a:lnTo>
                  <a:pt x="8859220" y="3344963"/>
                </a:lnTo>
                <a:lnTo>
                  <a:pt x="8859220" y="3323569"/>
                </a:lnTo>
                <a:lnTo>
                  <a:pt x="8788084" y="3323569"/>
                </a:lnTo>
                <a:lnTo>
                  <a:pt x="8788084" y="3105350"/>
                </a:lnTo>
                <a:close/>
                <a:moveTo>
                  <a:pt x="2477518" y="3105350"/>
                </a:moveTo>
                <a:cubicBezTo>
                  <a:pt x="2466821" y="3149207"/>
                  <a:pt x="2434106" y="3195026"/>
                  <a:pt x="2379373" y="3242807"/>
                </a:cubicBezTo>
                <a:cubicBezTo>
                  <a:pt x="2324640" y="3290586"/>
                  <a:pt x="2266430" y="3317507"/>
                  <a:pt x="2204744" y="3323569"/>
                </a:cubicBezTo>
                <a:lnTo>
                  <a:pt x="2204744" y="3344963"/>
                </a:lnTo>
                <a:lnTo>
                  <a:pt x="2258229" y="3344963"/>
                </a:lnTo>
                <a:lnTo>
                  <a:pt x="2258229" y="3656246"/>
                </a:lnTo>
                <a:cubicBezTo>
                  <a:pt x="2258229" y="3734334"/>
                  <a:pt x="2308683" y="3773379"/>
                  <a:pt x="2409592" y="3773379"/>
                </a:cubicBezTo>
                <a:cubicBezTo>
                  <a:pt x="2455232" y="3773379"/>
                  <a:pt x="2494188" y="3763306"/>
                  <a:pt x="2526457" y="3743159"/>
                </a:cubicBezTo>
                <a:cubicBezTo>
                  <a:pt x="2558726" y="3723014"/>
                  <a:pt x="2586093" y="3678710"/>
                  <a:pt x="2608556" y="3610249"/>
                </a:cubicBezTo>
                <a:lnTo>
                  <a:pt x="2580209" y="3603831"/>
                </a:lnTo>
                <a:cubicBezTo>
                  <a:pt x="2559885" y="3664447"/>
                  <a:pt x="2539917" y="3694755"/>
                  <a:pt x="2520306" y="3694755"/>
                </a:cubicBezTo>
                <a:cubicBezTo>
                  <a:pt x="2513174" y="3694755"/>
                  <a:pt x="2508272" y="3691368"/>
                  <a:pt x="2505598" y="3684593"/>
                </a:cubicBezTo>
                <a:cubicBezTo>
                  <a:pt x="2502923" y="3677819"/>
                  <a:pt x="2501586" y="3661773"/>
                  <a:pt x="2501586" y="3636457"/>
                </a:cubicBezTo>
                <a:lnTo>
                  <a:pt x="2501586" y="3344963"/>
                </a:lnTo>
                <a:lnTo>
                  <a:pt x="2572721" y="3344963"/>
                </a:lnTo>
                <a:lnTo>
                  <a:pt x="2572721" y="3323569"/>
                </a:lnTo>
                <a:lnTo>
                  <a:pt x="2501586" y="3323569"/>
                </a:lnTo>
                <a:lnTo>
                  <a:pt x="2501586" y="3105350"/>
                </a:lnTo>
                <a:close/>
                <a:moveTo>
                  <a:pt x="4447518" y="3075933"/>
                </a:moveTo>
                <a:lnTo>
                  <a:pt x="4487097" y="3075933"/>
                </a:lnTo>
                <a:cubicBezTo>
                  <a:pt x="4509204" y="3075933"/>
                  <a:pt x="4524803" y="3078340"/>
                  <a:pt x="4533896" y="3083153"/>
                </a:cubicBezTo>
                <a:cubicBezTo>
                  <a:pt x="4542988" y="3087967"/>
                  <a:pt x="4549852" y="3098219"/>
                  <a:pt x="4554488" y="3113907"/>
                </a:cubicBezTo>
                <a:cubicBezTo>
                  <a:pt x="4559123" y="3129597"/>
                  <a:pt x="4561441" y="3153843"/>
                  <a:pt x="4561441" y="3186647"/>
                </a:cubicBezTo>
                <a:lnTo>
                  <a:pt x="4561441" y="3374915"/>
                </a:lnTo>
                <a:cubicBezTo>
                  <a:pt x="4561441" y="3427330"/>
                  <a:pt x="4536303" y="3453538"/>
                  <a:pt x="4486027" y="3453538"/>
                </a:cubicBezTo>
                <a:lnTo>
                  <a:pt x="4447518" y="3453538"/>
                </a:lnTo>
                <a:close/>
                <a:moveTo>
                  <a:pt x="4049590" y="3050795"/>
                </a:moveTo>
                <a:lnTo>
                  <a:pt x="4049590" y="3075933"/>
                </a:lnTo>
                <a:lnTo>
                  <a:pt x="4135166" y="3075933"/>
                </a:lnTo>
                <a:lnTo>
                  <a:pt x="4135166" y="3742892"/>
                </a:lnTo>
                <a:lnTo>
                  <a:pt x="4049590" y="3742892"/>
                </a:lnTo>
                <a:lnTo>
                  <a:pt x="4049590" y="3768030"/>
                </a:lnTo>
                <a:lnTo>
                  <a:pt x="4545930" y="3768030"/>
                </a:lnTo>
                <a:lnTo>
                  <a:pt x="4545930" y="3742892"/>
                </a:lnTo>
                <a:lnTo>
                  <a:pt x="4447518" y="3742892"/>
                </a:lnTo>
                <a:lnTo>
                  <a:pt x="4447518" y="3478676"/>
                </a:lnTo>
                <a:lnTo>
                  <a:pt x="4574277" y="3478676"/>
                </a:lnTo>
                <a:cubicBezTo>
                  <a:pt x="4648800" y="3478676"/>
                  <a:pt x="4707009" y="3471634"/>
                  <a:pt x="4748906" y="3457549"/>
                </a:cubicBezTo>
                <a:cubicBezTo>
                  <a:pt x="4790803" y="3443465"/>
                  <a:pt x="4822448" y="3417346"/>
                  <a:pt x="4843842" y="3379194"/>
                </a:cubicBezTo>
                <a:cubicBezTo>
                  <a:pt x="4865236" y="3341041"/>
                  <a:pt x="4875933" y="3299322"/>
                  <a:pt x="4875933" y="3254039"/>
                </a:cubicBezTo>
                <a:cubicBezTo>
                  <a:pt x="4875933" y="3212320"/>
                  <a:pt x="4866841" y="3174257"/>
                  <a:pt x="4848656" y="3139848"/>
                </a:cubicBezTo>
                <a:cubicBezTo>
                  <a:pt x="4830471" y="3105439"/>
                  <a:pt x="4805957" y="3081995"/>
                  <a:pt x="4775114" y="3069515"/>
                </a:cubicBezTo>
                <a:cubicBezTo>
                  <a:pt x="4744271" y="3057035"/>
                  <a:pt x="4697115" y="3050795"/>
                  <a:pt x="4633646" y="3050795"/>
                </a:cubicBezTo>
                <a:close/>
                <a:moveTo>
                  <a:pt x="833143" y="3050795"/>
                </a:moveTo>
                <a:lnTo>
                  <a:pt x="833143" y="3300570"/>
                </a:lnTo>
                <a:lnTo>
                  <a:pt x="861491" y="3300570"/>
                </a:lnTo>
                <a:cubicBezTo>
                  <a:pt x="876466" y="3232109"/>
                  <a:pt x="899465" y="3180407"/>
                  <a:pt x="930486" y="3145463"/>
                </a:cubicBezTo>
                <a:cubicBezTo>
                  <a:pt x="961508" y="3110520"/>
                  <a:pt x="1005365" y="3087343"/>
                  <a:pt x="1062060" y="3075933"/>
                </a:cubicBezTo>
                <a:lnTo>
                  <a:pt x="1062060" y="3742892"/>
                </a:lnTo>
                <a:lnTo>
                  <a:pt x="968996" y="3742892"/>
                </a:lnTo>
                <a:lnTo>
                  <a:pt x="968996" y="3768030"/>
                </a:lnTo>
                <a:lnTo>
                  <a:pt x="1462663" y="3768030"/>
                </a:lnTo>
                <a:lnTo>
                  <a:pt x="1462663" y="3742892"/>
                </a:lnTo>
                <a:lnTo>
                  <a:pt x="1369599" y="3742892"/>
                </a:lnTo>
                <a:lnTo>
                  <a:pt x="1369599" y="3075933"/>
                </a:lnTo>
                <a:cubicBezTo>
                  <a:pt x="1426293" y="3087343"/>
                  <a:pt x="1470151" y="3110520"/>
                  <a:pt x="1501173" y="3145463"/>
                </a:cubicBezTo>
                <a:cubicBezTo>
                  <a:pt x="1532194" y="3180407"/>
                  <a:pt x="1555192" y="3232109"/>
                  <a:pt x="1570168" y="3300570"/>
                </a:cubicBezTo>
                <a:lnTo>
                  <a:pt x="1599585" y="3300570"/>
                </a:lnTo>
                <a:lnTo>
                  <a:pt x="1599585" y="3050795"/>
                </a:lnTo>
                <a:close/>
                <a:moveTo>
                  <a:pt x="3582190" y="3037423"/>
                </a:moveTo>
                <a:cubicBezTo>
                  <a:pt x="3554021" y="3046338"/>
                  <a:pt x="3517473" y="3050795"/>
                  <a:pt x="3472545" y="3050795"/>
                </a:cubicBezTo>
                <a:lnTo>
                  <a:pt x="3271977" y="3050795"/>
                </a:lnTo>
                <a:lnTo>
                  <a:pt x="3271977" y="3072724"/>
                </a:lnTo>
                <a:lnTo>
                  <a:pt x="3338833" y="3072724"/>
                </a:lnTo>
                <a:lnTo>
                  <a:pt x="3338833" y="3746101"/>
                </a:lnTo>
                <a:lnTo>
                  <a:pt x="3271977" y="3746101"/>
                </a:lnTo>
                <a:lnTo>
                  <a:pt x="3271977" y="3768030"/>
                </a:lnTo>
                <a:lnTo>
                  <a:pt x="3651186" y="3768030"/>
                </a:lnTo>
                <a:lnTo>
                  <a:pt x="3651186" y="3746101"/>
                </a:lnTo>
                <a:lnTo>
                  <a:pt x="3582190" y="3746101"/>
                </a:lnTo>
                <a:close/>
                <a:moveTo>
                  <a:pt x="9527416" y="3034215"/>
                </a:moveTo>
                <a:cubicBezTo>
                  <a:pt x="9473575" y="3034215"/>
                  <a:pt x="9427578" y="3053915"/>
                  <a:pt x="9389425" y="3093316"/>
                </a:cubicBezTo>
                <a:cubicBezTo>
                  <a:pt x="9351272" y="3132716"/>
                  <a:pt x="9332196" y="3186291"/>
                  <a:pt x="9332196" y="3254039"/>
                </a:cubicBezTo>
                <a:lnTo>
                  <a:pt x="9332196" y="3323569"/>
                </a:lnTo>
                <a:lnTo>
                  <a:pt x="9263200" y="3323569"/>
                </a:lnTo>
                <a:lnTo>
                  <a:pt x="9263200" y="3344963"/>
                </a:lnTo>
                <a:lnTo>
                  <a:pt x="9332196" y="3344963"/>
                </a:lnTo>
                <a:lnTo>
                  <a:pt x="9332196" y="3746101"/>
                </a:lnTo>
                <a:lnTo>
                  <a:pt x="9263200" y="3746101"/>
                </a:lnTo>
                <a:lnTo>
                  <a:pt x="9263200" y="3768030"/>
                </a:lnTo>
                <a:lnTo>
                  <a:pt x="9653106" y="3768030"/>
                </a:lnTo>
                <a:lnTo>
                  <a:pt x="9653106" y="3746101"/>
                </a:lnTo>
                <a:lnTo>
                  <a:pt x="9575553" y="3746101"/>
                </a:lnTo>
                <a:lnTo>
                  <a:pt x="9575553" y="3344963"/>
                </a:lnTo>
                <a:lnTo>
                  <a:pt x="9653106" y="3344963"/>
                </a:lnTo>
                <a:lnTo>
                  <a:pt x="9653106" y="3323569"/>
                </a:lnTo>
                <a:lnTo>
                  <a:pt x="9592133" y="3323569"/>
                </a:lnTo>
                <a:cubicBezTo>
                  <a:pt x="9561112" y="3323569"/>
                  <a:pt x="9535528" y="3319201"/>
                  <a:pt x="9515382" y="3310465"/>
                </a:cubicBezTo>
                <a:cubicBezTo>
                  <a:pt x="9495236" y="3301729"/>
                  <a:pt x="9476873" y="3284703"/>
                  <a:pt x="9460293" y="3259387"/>
                </a:cubicBezTo>
                <a:cubicBezTo>
                  <a:pt x="9443712" y="3234071"/>
                  <a:pt x="9435422" y="3205367"/>
                  <a:pt x="9435422" y="3173276"/>
                </a:cubicBezTo>
                <a:cubicBezTo>
                  <a:pt x="9435422" y="3140828"/>
                  <a:pt x="9444960" y="3113194"/>
                  <a:pt x="9464037" y="3090374"/>
                </a:cubicBezTo>
                <a:cubicBezTo>
                  <a:pt x="9483113" y="3067554"/>
                  <a:pt x="9505309" y="3056143"/>
                  <a:pt x="9530625" y="3056143"/>
                </a:cubicBezTo>
                <a:lnTo>
                  <a:pt x="9542927" y="3057213"/>
                </a:lnTo>
                <a:lnTo>
                  <a:pt x="9542927" y="3059353"/>
                </a:lnTo>
                <a:cubicBezTo>
                  <a:pt x="9493721" y="3076468"/>
                  <a:pt x="9469118" y="3109628"/>
                  <a:pt x="9469118" y="3158835"/>
                </a:cubicBezTo>
                <a:cubicBezTo>
                  <a:pt x="9469118" y="3185221"/>
                  <a:pt x="9478210" y="3206615"/>
                  <a:pt x="9496395" y="3223017"/>
                </a:cubicBezTo>
                <a:cubicBezTo>
                  <a:pt x="9514580" y="3239419"/>
                  <a:pt x="9538113" y="3247620"/>
                  <a:pt x="9566995" y="3247620"/>
                </a:cubicBezTo>
                <a:cubicBezTo>
                  <a:pt x="9595165" y="3247620"/>
                  <a:pt x="9618431" y="3238795"/>
                  <a:pt x="9636793" y="3221145"/>
                </a:cubicBezTo>
                <a:cubicBezTo>
                  <a:pt x="9655157" y="3203495"/>
                  <a:pt x="9664338" y="3180942"/>
                  <a:pt x="9664338" y="3153486"/>
                </a:cubicBezTo>
                <a:cubicBezTo>
                  <a:pt x="9664338" y="3119256"/>
                  <a:pt x="9651324" y="3090820"/>
                  <a:pt x="9625294" y="3068177"/>
                </a:cubicBezTo>
                <a:cubicBezTo>
                  <a:pt x="9599265" y="3045535"/>
                  <a:pt x="9566639" y="3034215"/>
                  <a:pt x="9527416" y="3034215"/>
                </a:cubicBezTo>
                <a:close/>
                <a:moveTo>
                  <a:pt x="7175481" y="2243816"/>
                </a:moveTo>
                <a:cubicBezTo>
                  <a:pt x="7188318" y="2243816"/>
                  <a:pt x="7206146" y="2248274"/>
                  <a:pt x="7228966" y="2257188"/>
                </a:cubicBezTo>
                <a:lnTo>
                  <a:pt x="7228966" y="2410690"/>
                </a:lnTo>
                <a:cubicBezTo>
                  <a:pt x="7201511" y="2426022"/>
                  <a:pt x="7181364" y="2433689"/>
                  <a:pt x="7168528" y="2433689"/>
                </a:cubicBezTo>
                <a:cubicBezTo>
                  <a:pt x="7146777" y="2433689"/>
                  <a:pt x="7135902" y="2418713"/>
                  <a:pt x="7135902" y="2388761"/>
                </a:cubicBezTo>
                <a:lnTo>
                  <a:pt x="7135902" y="2289813"/>
                </a:lnTo>
                <a:cubicBezTo>
                  <a:pt x="7135902" y="2273411"/>
                  <a:pt x="7138933" y="2261645"/>
                  <a:pt x="7144995" y="2254513"/>
                </a:cubicBezTo>
                <a:cubicBezTo>
                  <a:pt x="7151056" y="2247382"/>
                  <a:pt x="7161218" y="2243816"/>
                  <a:pt x="7175481" y="2243816"/>
                </a:cubicBezTo>
                <a:close/>
                <a:moveTo>
                  <a:pt x="5073437" y="2054479"/>
                </a:moveTo>
                <a:cubicBezTo>
                  <a:pt x="5081995" y="2054479"/>
                  <a:pt x="5098040" y="2059649"/>
                  <a:pt x="5121574" y="2069990"/>
                </a:cubicBezTo>
                <a:lnTo>
                  <a:pt x="5121574" y="2396249"/>
                </a:lnTo>
                <a:cubicBezTo>
                  <a:pt x="5098040" y="2417286"/>
                  <a:pt x="5077716" y="2427805"/>
                  <a:pt x="5060601" y="2427805"/>
                </a:cubicBezTo>
                <a:cubicBezTo>
                  <a:pt x="5050974" y="2427805"/>
                  <a:pt x="5042862" y="2423437"/>
                  <a:pt x="5036266" y="2414701"/>
                </a:cubicBezTo>
                <a:cubicBezTo>
                  <a:pt x="5029669" y="2405965"/>
                  <a:pt x="5026371" y="2393931"/>
                  <a:pt x="5026371" y="2378599"/>
                </a:cubicBezTo>
                <a:lnTo>
                  <a:pt x="5026371" y="2112778"/>
                </a:lnTo>
                <a:cubicBezTo>
                  <a:pt x="5026371" y="2094949"/>
                  <a:pt x="5030828" y="2080776"/>
                  <a:pt x="5039742" y="2070257"/>
                </a:cubicBezTo>
                <a:cubicBezTo>
                  <a:pt x="5048656" y="2059739"/>
                  <a:pt x="5059888" y="2054479"/>
                  <a:pt x="5073437" y="2054479"/>
                </a:cubicBezTo>
                <a:close/>
                <a:moveTo>
                  <a:pt x="4493049" y="2031481"/>
                </a:moveTo>
                <a:cubicBezTo>
                  <a:pt x="4525140" y="2031481"/>
                  <a:pt x="4541186" y="2050914"/>
                  <a:pt x="4541186" y="2089780"/>
                </a:cubicBezTo>
                <a:lnTo>
                  <a:pt x="4541186" y="2216539"/>
                </a:lnTo>
                <a:lnTo>
                  <a:pt x="4440100" y="2216539"/>
                </a:lnTo>
                <a:lnTo>
                  <a:pt x="4440100" y="2089780"/>
                </a:lnTo>
                <a:cubicBezTo>
                  <a:pt x="4440100" y="2050914"/>
                  <a:pt x="4457749" y="2031481"/>
                  <a:pt x="4493049" y="2031481"/>
                </a:cubicBezTo>
                <a:close/>
                <a:moveTo>
                  <a:pt x="2121325" y="2031481"/>
                </a:moveTo>
                <a:cubicBezTo>
                  <a:pt x="2153416" y="2031481"/>
                  <a:pt x="2169462" y="2050914"/>
                  <a:pt x="2169462" y="2089780"/>
                </a:cubicBezTo>
                <a:lnTo>
                  <a:pt x="2169462" y="2216539"/>
                </a:lnTo>
                <a:lnTo>
                  <a:pt x="2068375" y="2216539"/>
                </a:lnTo>
                <a:lnTo>
                  <a:pt x="2068375" y="2089780"/>
                </a:lnTo>
                <a:cubicBezTo>
                  <a:pt x="2068375" y="2050914"/>
                  <a:pt x="2086025" y="2031481"/>
                  <a:pt x="2121325" y="2031481"/>
                </a:cubicBezTo>
                <a:close/>
                <a:moveTo>
                  <a:pt x="9580632" y="2018644"/>
                </a:moveTo>
                <a:lnTo>
                  <a:pt x="9580632" y="2040039"/>
                </a:lnTo>
                <a:lnTo>
                  <a:pt x="9614862" y="2040039"/>
                </a:lnTo>
                <a:lnTo>
                  <a:pt x="9796712" y="2463105"/>
                </a:lnTo>
                <a:lnTo>
                  <a:pt x="9929889" y="2463105"/>
                </a:lnTo>
                <a:lnTo>
                  <a:pt x="10044348" y="2170542"/>
                </a:lnTo>
                <a:cubicBezTo>
                  <a:pt x="10058254" y="2135598"/>
                  <a:pt x="10070288" y="2110193"/>
                  <a:pt x="10080450" y="2094326"/>
                </a:cubicBezTo>
                <a:cubicBezTo>
                  <a:pt x="10090612" y="2078459"/>
                  <a:pt x="10098456" y="2067940"/>
                  <a:pt x="10103983" y="2062770"/>
                </a:cubicBezTo>
                <a:cubicBezTo>
                  <a:pt x="10109510" y="2057599"/>
                  <a:pt x="10115661" y="2053321"/>
                  <a:pt x="10122436" y="2049933"/>
                </a:cubicBezTo>
                <a:cubicBezTo>
                  <a:pt x="10129210" y="2046546"/>
                  <a:pt x="10138124" y="2043248"/>
                  <a:pt x="10149178" y="2040039"/>
                </a:cubicBezTo>
                <a:lnTo>
                  <a:pt x="10149178" y="2018644"/>
                </a:lnTo>
                <a:lnTo>
                  <a:pt x="9960911" y="2018644"/>
                </a:lnTo>
                <a:lnTo>
                  <a:pt x="9960911" y="2040039"/>
                </a:lnTo>
                <a:cubicBezTo>
                  <a:pt x="10008334" y="2042178"/>
                  <a:pt x="10032046" y="2064107"/>
                  <a:pt x="10032046" y="2105825"/>
                </a:cubicBezTo>
                <a:cubicBezTo>
                  <a:pt x="10032046" y="2114382"/>
                  <a:pt x="10031154" y="2123207"/>
                  <a:pt x="10029372" y="2132300"/>
                </a:cubicBezTo>
                <a:cubicBezTo>
                  <a:pt x="10027589" y="2141392"/>
                  <a:pt x="10009760" y="2191044"/>
                  <a:pt x="9975887" y="2281256"/>
                </a:cubicBezTo>
                <a:lnTo>
                  <a:pt x="9872126" y="2040039"/>
                </a:lnTo>
                <a:lnTo>
                  <a:pt x="9929889" y="2040039"/>
                </a:lnTo>
                <a:lnTo>
                  <a:pt x="9929889" y="2018644"/>
                </a:lnTo>
                <a:close/>
                <a:moveTo>
                  <a:pt x="7162110" y="2010622"/>
                </a:moveTo>
                <a:cubicBezTo>
                  <a:pt x="7099710" y="2010622"/>
                  <a:pt x="7051485" y="2020160"/>
                  <a:pt x="7017433" y="2039236"/>
                </a:cubicBezTo>
                <a:cubicBezTo>
                  <a:pt x="6983380" y="2058312"/>
                  <a:pt x="6966354" y="2085323"/>
                  <a:pt x="6966354" y="2120266"/>
                </a:cubicBezTo>
                <a:cubicBezTo>
                  <a:pt x="6966354" y="2145939"/>
                  <a:pt x="6974822" y="2166798"/>
                  <a:pt x="6991760" y="2182843"/>
                </a:cubicBezTo>
                <a:cubicBezTo>
                  <a:pt x="7008697" y="2198889"/>
                  <a:pt x="7030893" y="2206911"/>
                  <a:pt x="7058349" y="2206911"/>
                </a:cubicBezTo>
                <a:cubicBezTo>
                  <a:pt x="7084379" y="2206911"/>
                  <a:pt x="7105238" y="2199067"/>
                  <a:pt x="7120926" y="2183378"/>
                </a:cubicBezTo>
                <a:cubicBezTo>
                  <a:pt x="7136615" y="2167689"/>
                  <a:pt x="7144460" y="2146652"/>
                  <a:pt x="7144460" y="2120266"/>
                </a:cubicBezTo>
                <a:cubicBezTo>
                  <a:pt x="7144460" y="2080687"/>
                  <a:pt x="7125205" y="2055192"/>
                  <a:pt x="7086696" y="2043782"/>
                </a:cubicBezTo>
                <a:cubicBezTo>
                  <a:pt x="7097750" y="2038434"/>
                  <a:pt x="7114508" y="2035760"/>
                  <a:pt x="7136972" y="2035760"/>
                </a:cubicBezTo>
                <a:cubicBezTo>
                  <a:pt x="7154800" y="2035760"/>
                  <a:pt x="7171024" y="2038434"/>
                  <a:pt x="7185643" y="2043782"/>
                </a:cubicBezTo>
                <a:cubicBezTo>
                  <a:pt x="7200262" y="2049131"/>
                  <a:pt x="7211138" y="2057064"/>
                  <a:pt x="7218269" y="2067583"/>
                </a:cubicBezTo>
                <a:cubicBezTo>
                  <a:pt x="7225400" y="2078102"/>
                  <a:pt x="7228966" y="2097802"/>
                  <a:pt x="7228966" y="2126684"/>
                </a:cubicBezTo>
                <a:lnTo>
                  <a:pt x="7228966" y="2233119"/>
                </a:lnTo>
                <a:cubicBezTo>
                  <a:pt x="7193309" y="2221353"/>
                  <a:pt x="7151770" y="2215469"/>
                  <a:pt x="7104346" y="2215469"/>
                </a:cubicBezTo>
                <a:cubicBezTo>
                  <a:pt x="7042660" y="2215469"/>
                  <a:pt x="6994167" y="2227325"/>
                  <a:pt x="6958866" y="2251037"/>
                </a:cubicBezTo>
                <a:cubicBezTo>
                  <a:pt x="6923566" y="2274748"/>
                  <a:pt x="6905916" y="2307464"/>
                  <a:pt x="6905916" y="2349182"/>
                </a:cubicBezTo>
                <a:cubicBezTo>
                  <a:pt x="6905916" y="2385908"/>
                  <a:pt x="6922764" y="2416484"/>
                  <a:pt x="6956460" y="2440909"/>
                </a:cubicBezTo>
                <a:cubicBezTo>
                  <a:pt x="6990155" y="2465334"/>
                  <a:pt x="7032854" y="2477547"/>
                  <a:pt x="7084556" y="2477547"/>
                </a:cubicBezTo>
                <a:cubicBezTo>
                  <a:pt x="7134475" y="2477547"/>
                  <a:pt x="7184396" y="2461857"/>
                  <a:pt x="7234315" y="2430479"/>
                </a:cubicBezTo>
                <a:cubicBezTo>
                  <a:pt x="7266406" y="2461857"/>
                  <a:pt x="7305985" y="2477547"/>
                  <a:pt x="7353052" y="2477547"/>
                </a:cubicBezTo>
                <a:cubicBezTo>
                  <a:pt x="7439341" y="2477547"/>
                  <a:pt x="7498709" y="2444207"/>
                  <a:pt x="7531157" y="2377529"/>
                </a:cubicBezTo>
                <a:lnTo>
                  <a:pt x="7511902" y="2367902"/>
                </a:lnTo>
                <a:cubicBezTo>
                  <a:pt x="7497284" y="2392505"/>
                  <a:pt x="7486587" y="2404806"/>
                  <a:pt x="7479811" y="2404806"/>
                </a:cubicBezTo>
                <a:cubicBezTo>
                  <a:pt x="7475890" y="2404806"/>
                  <a:pt x="7473483" y="2403024"/>
                  <a:pt x="7472591" y="2399458"/>
                </a:cubicBezTo>
                <a:cubicBezTo>
                  <a:pt x="7471699" y="2395892"/>
                  <a:pt x="7471254" y="2388583"/>
                  <a:pt x="7471254" y="2377529"/>
                </a:cubicBezTo>
                <a:lnTo>
                  <a:pt x="7471254" y="2175890"/>
                </a:lnTo>
                <a:cubicBezTo>
                  <a:pt x="7471254" y="2143442"/>
                  <a:pt x="7467510" y="2119463"/>
                  <a:pt x="7460022" y="2103953"/>
                </a:cubicBezTo>
                <a:cubicBezTo>
                  <a:pt x="7452534" y="2088442"/>
                  <a:pt x="7438806" y="2073645"/>
                  <a:pt x="7418838" y="2059561"/>
                </a:cubicBezTo>
                <a:cubicBezTo>
                  <a:pt x="7398871" y="2045476"/>
                  <a:pt x="7367671" y="2033798"/>
                  <a:pt x="7325239" y="2024528"/>
                </a:cubicBezTo>
                <a:cubicBezTo>
                  <a:pt x="7282808" y="2015257"/>
                  <a:pt x="7228431" y="2010622"/>
                  <a:pt x="7162110" y="2010622"/>
                </a:cubicBezTo>
                <a:close/>
                <a:moveTo>
                  <a:pt x="4472190" y="2010622"/>
                </a:moveTo>
                <a:cubicBezTo>
                  <a:pt x="4389467" y="2010622"/>
                  <a:pt x="4320560" y="2033709"/>
                  <a:pt x="4265470" y="2079885"/>
                </a:cubicBezTo>
                <a:cubicBezTo>
                  <a:pt x="4210381" y="2126060"/>
                  <a:pt x="4182837" y="2183378"/>
                  <a:pt x="4182837" y="2251839"/>
                </a:cubicBezTo>
                <a:cubicBezTo>
                  <a:pt x="4182837" y="2315664"/>
                  <a:pt x="4209846" y="2369239"/>
                  <a:pt x="4263866" y="2412562"/>
                </a:cubicBezTo>
                <a:cubicBezTo>
                  <a:pt x="4317886" y="2455885"/>
                  <a:pt x="4385366" y="2477547"/>
                  <a:pt x="4466307" y="2477547"/>
                </a:cubicBezTo>
                <a:cubicBezTo>
                  <a:pt x="4564006" y="2477547"/>
                  <a:pt x="4647265" y="2432262"/>
                  <a:pt x="4716083" y="2341694"/>
                </a:cubicBezTo>
                <a:lnTo>
                  <a:pt x="4698967" y="2322974"/>
                </a:lnTo>
                <a:cubicBezTo>
                  <a:pt x="4671868" y="2359701"/>
                  <a:pt x="4640757" y="2388761"/>
                  <a:pt x="4605636" y="2410155"/>
                </a:cubicBezTo>
                <a:cubicBezTo>
                  <a:pt x="4570514" y="2431549"/>
                  <a:pt x="4536907" y="2442246"/>
                  <a:pt x="4504816" y="2442246"/>
                </a:cubicBezTo>
                <a:cubicBezTo>
                  <a:pt x="4489484" y="2442246"/>
                  <a:pt x="4476647" y="2438146"/>
                  <a:pt x="4466307" y="2429944"/>
                </a:cubicBezTo>
                <a:cubicBezTo>
                  <a:pt x="4455966" y="2421743"/>
                  <a:pt x="4449014" y="2411225"/>
                  <a:pt x="4445448" y="2398388"/>
                </a:cubicBezTo>
                <a:cubicBezTo>
                  <a:pt x="4441882" y="2385552"/>
                  <a:pt x="4440100" y="2363979"/>
                  <a:pt x="4440100" y="2333671"/>
                </a:cubicBezTo>
                <a:lnTo>
                  <a:pt x="4440100" y="2238468"/>
                </a:lnTo>
                <a:lnTo>
                  <a:pt x="4725175" y="2238468"/>
                </a:lnTo>
                <a:cubicBezTo>
                  <a:pt x="4714835" y="2168224"/>
                  <a:pt x="4686220" y="2112689"/>
                  <a:pt x="4639331" y="2071862"/>
                </a:cubicBezTo>
                <a:cubicBezTo>
                  <a:pt x="4592443" y="2031035"/>
                  <a:pt x="4536730" y="2010622"/>
                  <a:pt x="4472190" y="2010622"/>
                </a:cubicBezTo>
                <a:close/>
                <a:moveTo>
                  <a:pt x="2100467" y="2010622"/>
                </a:moveTo>
                <a:cubicBezTo>
                  <a:pt x="2017743" y="2010622"/>
                  <a:pt x="1948836" y="2033709"/>
                  <a:pt x="1893746" y="2079885"/>
                </a:cubicBezTo>
                <a:cubicBezTo>
                  <a:pt x="1838657" y="2126060"/>
                  <a:pt x="1811112" y="2183378"/>
                  <a:pt x="1811112" y="2251839"/>
                </a:cubicBezTo>
                <a:cubicBezTo>
                  <a:pt x="1811112" y="2315664"/>
                  <a:pt x="1838122" y="2369239"/>
                  <a:pt x="1892141" y="2412562"/>
                </a:cubicBezTo>
                <a:cubicBezTo>
                  <a:pt x="1946162" y="2455885"/>
                  <a:pt x="2013642" y="2477547"/>
                  <a:pt x="2094583" y="2477547"/>
                </a:cubicBezTo>
                <a:cubicBezTo>
                  <a:pt x="2192282" y="2477547"/>
                  <a:pt x="2275541" y="2432262"/>
                  <a:pt x="2344358" y="2341694"/>
                </a:cubicBezTo>
                <a:lnTo>
                  <a:pt x="2327243" y="2322974"/>
                </a:lnTo>
                <a:cubicBezTo>
                  <a:pt x="2300144" y="2359701"/>
                  <a:pt x="2269034" y="2388761"/>
                  <a:pt x="2233912" y="2410155"/>
                </a:cubicBezTo>
                <a:cubicBezTo>
                  <a:pt x="2198790" y="2431549"/>
                  <a:pt x="2165184" y="2442246"/>
                  <a:pt x="2133092" y="2442246"/>
                </a:cubicBezTo>
                <a:cubicBezTo>
                  <a:pt x="2117760" y="2442246"/>
                  <a:pt x="2104923" y="2438146"/>
                  <a:pt x="2094583" y="2429944"/>
                </a:cubicBezTo>
                <a:cubicBezTo>
                  <a:pt x="2084243" y="2421743"/>
                  <a:pt x="2077289" y="2411225"/>
                  <a:pt x="2073724" y="2398388"/>
                </a:cubicBezTo>
                <a:cubicBezTo>
                  <a:pt x="2070158" y="2385552"/>
                  <a:pt x="2068375" y="2363979"/>
                  <a:pt x="2068375" y="2333671"/>
                </a:cubicBezTo>
                <a:lnTo>
                  <a:pt x="2068375" y="2238468"/>
                </a:lnTo>
                <a:lnTo>
                  <a:pt x="2353451" y="2238468"/>
                </a:lnTo>
                <a:cubicBezTo>
                  <a:pt x="2343110" y="2168224"/>
                  <a:pt x="2314496" y="2112689"/>
                  <a:pt x="2267608" y="2071862"/>
                </a:cubicBezTo>
                <a:cubicBezTo>
                  <a:pt x="2220719" y="2031035"/>
                  <a:pt x="2165006" y="2010622"/>
                  <a:pt x="2100467" y="2010622"/>
                </a:cubicBezTo>
                <a:close/>
                <a:moveTo>
                  <a:pt x="8303380" y="2004203"/>
                </a:moveTo>
                <a:cubicBezTo>
                  <a:pt x="8258809" y="2013831"/>
                  <a:pt x="8218517" y="2018644"/>
                  <a:pt x="8182503" y="2018644"/>
                </a:cubicBezTo>
                <a:lnTo>
                  <a:pt x="8003328" y="2018644"/>
                </a:lnTo>
                <a:lnTo>
                  <a:pt x="8003328" y="2040039"/>
                </a:lnTo>
                <a:lnTo>
                  <a:pt x="8060022" y="2040039"/>
                </a:lnTo>
                <a:lnTo>
                  <a:pt x="8060022" y="2353461"/>
                </a:lnTo>
                <a:cubicBezTo>
                  <a:pt x="8060022" y="2400884"/>
                  <a:pt x="8074552" y="2433421"/>
                  <a:pt x="8103613" y="2451071"/>
                </a:cubicBezTo>
                <a:cubicBezTo>
                  <a:pt x="8132673" y="2468721"/>
                  <a:pt x="8166814" y="2477547"/>
                  <a:pt x="8206037" y="2477547"/>
                </a:cubicBezTo>
                <a:cubicBezTo>
                  <a:pt x="8269149" y="2477547"/>
                  <a:pt x="8330479" y="2453834"/>
                  <a:pt x="8390026" y="2406411"/>
                </a:cubicBezTo>
                <a:lnTo>
                  <a:pt x="8390026" y="2463105"/>
                </a:lnTo>
                <a:lnTo>
                  <a:pt x="8694356" y="2463105"/>
                </a:lnTo>
                <a:lnTo>
                  <a:pt x="8694356" y="2441176"/>
                </a:lnTo>
                <a:lnTo>
                  <a:pt x="8633918" y="2441176"/>
                </a:lnTo>
                <a:lnTo>
                  <a:pt x="8633918" y="2004203"/>
                </a:lnTo>
                <a:cubicBezTo>
                  <a:pt x="8594338" y="2013831"/>
                  <a:pt x="8554581" y="2018644"/>
                  <a:pt x="8514646" y="2018644"/>
                </a:cubicBezTo>
                <a:lnTo>
                  <a:pt x="8328518" y="2018644"/>
                </a:lnTo>
                <a:lnTo>
                  <a:pt x="8328518" y="2040039"/>
                </a:lnTo>
                <a:lnTo>
                  <a:pt x="8390026" y="2040039"/>
                </a:lnTo>
                <a:lnTo>
                  <a:pt x="8390026" y="2376459"/>
                </a:lnTo>
                <a:cubicBezTo>
                  <a:pt x="8370414" y="2397140"/>
                  <a:pt x="8350981" y="2407481"/>
                  <a:pt x="8331727" y="2407481"/>
                </a:cubicBezTo>
                <a:cubicBezTo>
                  <a:pt x="8321386" y="2407481"/>
                  <a:pt x="8314077" y="2403380"/>
                  <a:pt x="8309798" y="2395179"/>
                </a:cubicBezTo>
                <a:cubicBezTo>
                  <a:pt x="8305519" y="2386978"/>
                  <a:pt x="8303380" y="2370576"/>
                  <a:pt x="8303380" y="2345973"/>
                </a:cubicBezTo>
                <a:close/>
                <a:moveTo>
                  <a:pt x="4082838" y="2004203"/>
                </a:moveTo>
                <a:cubicBezTo>
                  <a:pt x="4038624" y="2013831"/>
                  <a:pt x="3993697" y="2018644"/>
                  <a:pt x="3948056" y="2018644"/>
                </a:cubicBezTo>
                <a:lnTo>
                  <a:pt x="3767277" y="2018644"/>
                </a:lnTo>
                <a:lnTo>
                  <a:pt x="3767277" y="2040039"/>
                </a:lnTo>
                <a:lnTo>
                  <a:pt x="3840017" y="2040039"/>
                </a:lnTo>
                <a:lnTo>
                  <a:pt x="3840017" y="2441176"/>
                </a:lnTo>
                <a:lnTo>
                  <a:pt x="3767277" y="2441176"/>
                </a:lnTo>
                <a:lnTo>
                  <a:pt x="3767277" y="2463105"/>
                </a:lnTo>
                <a:lnTo>
                  <a:pt x="4153974" y="2463105"/>
                </a:lnTo>
                <a:lnTo>
                  <a:pt x="4153974" y="2441176"/>
                </a:lnTo>
                <a:lnTo>
                  <a:pt x="4082838" y="2441176"/>
                </a:lnTo>
                <a:close/>
                <a:moveTo>
                  <a:pt x="3273213" y="2004203"/>
                </a:moveTo>
                <a:cubicBezTo>
                  <a:pt x="3229000" y="2013831"/>
                  <a:pt x="3184072" y="2018644"/>
                  <a:pt x="3138430" y="2018644"/>
                </a:cubicBezTo>
                <a:lnTo>
                  <a:pt x="2957651" y="2018644"/>
                </a:lnTo>
                <a:lnTo>
                  <a:pt x="2957651" y="2040039"/>
                </a:lnTo>
                <a:lnTo>
                  <a:pt x="3030391" y="2040039"/>
                </a:lnTo>
                <a:lnTo>
                  <a:pt x="3030391" y="2441176"/>
                </a:lnTo>
                <a:lnTo>
                  <a:pt x="2957651" y="2441176"/>
                </a:lnTo>
                <a:lnTo>
                  <a:pt x="2957651" y="2463105"/>
                </a:lnTo>
                <a:lnTo>
                  <a:pt x="3344349" y="2463105"/>
                </a:lnTo>
                <a:lnTo>
                  <a:pt x="3344349" y="2441176"/>
                </a:lnTo>
                <a:lnTo>
                  <a:pt x="3273213" y="2441176"/>
                </a:lnTo>
                <a:close/>
                <a:moveTo>
                  <a:pt x="2696365" y="2004203"/>
                </a:moveTo>
                <a:cubicBezTo>
                  <a:pt x="2661422" y="2013831"/>
                  <a:pt x="2617207" y="2018644"/>
                  <a:pt x="2563722" y="2018644"/>
                </a:cubicBezTo>
                <a:lnTo>
                  <a:pt x="2385082" y="2018644"/>
                </a:lnTo>
                <a:lnTo>
                  <a:pt x="2385082" y="2040039"/>
                </a:lnTo>
                <a:lnTo>
                  <a:pt x="2453008" y="2040039"/>
                </a:lnTo>
                <a:lnTo>
                  <a:pt x="2453008" y="2441176"/>
                </a:lnTo>
                <a:lnTo>
                  <a:pt x="2385082" y="2441176"/>
                </a:lnTo>
                <a:lnTo>
                  <a:pt x="2385082" y="2463105"/>
                </a:lnTo>
                <a:lnTo>
                  <a:pt x="2767500" y="2463105"/>
                </a:lnTo>
                <a:lnTo>
                  <a:pt x="2767500" y="2441176"/>
                </a:lnTo>
                <a:lnTo>
                  <a:pt x="2696365" y="2441176"/>
                </a:lnTo>
                <a:lnTo>
                  <a:pt x="2696365" y="2184983"/>
                </a:lnTo>
                <a:cubicBezTo>
                  <a:pt x="2696365" y="2177851"/>
                  <a:pt x="2700822" y="2165371"/>
                  <a:pt x="2709737" y="2147543"/>
                </a:cubicBezTo>
                <a:cubicBezTo>
                  <a:pt x="2718650" y="2129715"/>
                  <a:pt x="2729526" y="2114739"/>
                  <a:pt x="2742363" y="2102616"/>
                </a:cubicBezTo>
                <a:lnTo>
                  <a:pt x="2744502" y="2104755"/>
                </a:lnTo>
                <a:cubicBezTo>
                  <a:pt x="2742363" y="2109390"/>
                  <a:pt x="2741292" y="2115987"/>
                  <a:pt x="2741292" y="2124545"/>
                </a:cubicBezTo>
                <a:cubicBezTo>
                  <a:pt x="2741292" y="2149148"/>
                  <a:pt x="2749672" y="2169561"/>
                  <a:pt x="2766431" y="2185785"/>
                </a:cubicBezTo>
                <a:cubicBezTo>
                  <a:pt x="2783189" y="2202009"/>
                  <a:pt x="2804405" y="2210121"/>
                  <a:pt x="2830078" y="2210121"/>
                </a:cubicBezTo>
                <a:cubicBezTo>
                  <a:pt x="2857534" y="2210121"/>
                  <a:pt x="2880621" y="2200226"/>
                  <a:pt x="2899341" y="2180437"/>
                </a:cubicBezTo>
                <a:cubicBezTo>
                  <a:pt x="2918061" y="2160647"/>
                  <a:pt x="2927421" y="2136133"/>
                  <a:pt x="2927421" y="2106894"/>
                </a:cubicBezTo>
                <a:cubicBezTo>
                  <a:pt x="2927421" y="2079083"/>
                  <a:pt x="2919487" y="2056975"/>
                  <a:pt x="2903620" y="2040573"/>
                </a:cubicBezTo>
                <a:cubicBezTo>
                  <a:pt x="2887753" y="2024171"/>
                  <a:pt x="2866448" y="2015970"/>
                  <a:pt x="2839705" y="2015970"/>
                </a:cubicBezTo>
                <a:cubicBezTo>
                  <a:pt x="2791568" y="2015970"/>
                  <a:pt x="2744502" y="2052518"/>
                  <a:pt x="2698505" y="2125614"/>
                </a:cubicBezTo>
                <a:lnTo>
                  <a:pt x="2696365" y="2125614"/>
                </a:lnTo>
                <a:close/>
                <a:moveTo>
                  <a:pt x="10628684" y="1994041"/>
                </a:moveTo>
                <a:lnTo>
                  <a:pt x="10546317" y="2042713"/>
                </a:lnTo>
                <a:cubicBezTo>
                  <a:pt x="10491762" y="2012761"/>
                  <a:pt x="10439525" y="1997785"/>
                  <a:pt x="10389606" y="1997785"/>
                </a:cubicBezTo>
                <a:cubicBezTo>
                  <a:pt x="10329702" y="1997785"/>
                  <a:pt x="10280229" y="2013741"/>
                  <a:pt x="10241184" y="2045654"/>
                </a:cubicBezTo>
                <a:cubicBezTo>
                  <a:pt x="10202140" y="2077567"/>
                  <a:pt x="10182618" y="2118126"/>
                  <a:pt x="10182618" y="2167333"/>
                </a:cubicBezTo>
                <a:cubicBezTo>
                  <a:pt x="10182618" y="2204772"/>
                  <a:pt x="10200268" y="2239448"/>
                  <a:pt x="10235568" y="2271361"/>
                </a:cubicBezTo>
                <a:cubicBezTo>
                  <a:pt x="10270869" y="2303274"/>
                  <a:pt x="10332554" y="2334384"/>
                  <a:pt x="10420627" y="2364693"/>
                </a:cubicBezTo>
                <a:cubicBezTo>
                  <a:pt x="10437385" y="2370041"/>
                  <a:pt x="10449062" y="2375835"/>
                  <a:pt x="10455660" y="2382075"/>
                </a:cubicBezTo>
                <a:cubicBezTo>
                  <a:pt x="10462256" y="2388315"/>
                  <a:pt x="10465554" y="2396427"/>
                  <a:pt x="10465554" y="2406411"/>
                </a:cubicBezTo>
                <a:cubicBezTo>
                  <a:pt x="10465554" y="2430301"/>
                  <a:pt x="10449509" y="2442246"/>
                  <a:pt x="10417418" y="2442246"/>
                </a:cubicBezTo>
                <a:cubicBezTo>
                  <a:pt x="10358940" y="2442246"/>
                  <a:pt x="10309645" y="2427181"/>
                  <a:pt x="10269532" y="2397051"/>
                </a:cubicBezTo>
                <a:cubicBezTo>
                  <a:pt x="10229418" y="2366921"/>
                  <a:pt x="10207043" y="2326540"/>
                  <a:pt x="10202408" y="2275907"/>
                </a:cubicBezTo>
                <a:lnTo>
                  <a:pt x="10179409" y="2275907"/>
                </a:lnTo>
                <a:lnTo>
                  <a:pt x="10179409" y="2480755"/>
                </a:lnTo>
                <a:lnTo>
                  <a:pt x="10249475" y="2425666"/>
                </a:lnTo>
                <a:cubicBezTo>
                  <a:pt x="10303316" y="2460253"/>
                  <a:pt x="10367320" y="2477547"/>
                  <a:pt x="10441486" y="2477547"/>
                </a:cubicBezTo>
                <a:cubicBezTo>
                  <a:pt x="10506024" y="2477547"/>
                  <a:pt x="10557370" y="2463105"/>
                  <a:pt x="10595523" y="2434223"/>
                </a:cubicBezTo>
                <a:cubicBezTo>
                  <a:pt x="10633676" y="2405341"/>
                  <a:pt x="10652752" y="2366832"/>
                  <a:pt x="10652752" y="2318695"/>
                </a:cubicBezTo>
                <a:cubicBezTo>
                  <a:pt x="10652752" y="2298015"/>
                  <a:pt x="10649097" y="2278582"/>
                  <a:pt x="10641788" y="2260397"/>
                </a:cubicBezTo>
                <a:cubicBezTo>
                  <a:pt x="10634478" y="2242212"/>
                  <a:pt x="10624048" y="2227147"/>
                  <a:pt x="10610499" y="2215202"/>
                </a:cubicBezTo>
                <a:cubicBezTo>
                  <a:pt x="10596949" y="2203257"/>
                  <a:pt x="10577694" y="2190064"/>
                  <a:pt x="10552735" y="2175623"/>
                </a:cubicBezTo>
                <a:cubicBezTo>
                  <a:pt x="10527775" y="2161182"/>
                  <a:pt x="10481600" y="2136846"/>
                  <a:pt x="10414209" y="2102616"/>
                </a:cubicBezTo>
                <a:cubicBezTo>
                  <a:pt x="10398163" y="2094771"/>
                  <a:pt x="10386217" y="2087729"/>
                  <a:pt x="10378374" y="2081489"/>
                </a:cubicBezTo>
                <a:cubicBezTo>
                  <a:pt x="10370529" y="2075249"/>
                  <a:pt x="10366607" y="2067672"/>
                  <a:pt x="10366607" y="2058758"/>
                </a:cubicBezTo>
                <a:cubicBezTo>
                  <a:pt x="10366607" y="2050914"/>
                  <a:pt x="10370351" y="2044406"/>
                  <a:pt x="10377839" y="2039236"/>
                </a:cubicBezTo>
                <a:cubicBezTo>
                  <a:pt x="10385327" y="2034066"/>
                  <a:pt x="10395132" y="2031481"/>
                  <a:pt x="10407256" y="2031481"/>
                </a:cubicBezTo>
                <a:cubicBezTo>
                  <a:pt x="10448974" y="2031481"/>
                  <a:pt x="10490513" y="2044050"/>
                  <a:pt x="10531876" y="2069188"/>
                </a:cubicBezTo>
                <a:cubicBezTo>
                  <a:pt x="10573237" y="2094326"/>
                  <a:pt x="10597841" y="2134350"/>
                  <a:pt x="10605685" y="2189262"/>
                </a:cubicBezTo>
                <a:lnTo>
                  <a:pt x="10628684" y="2189262"/>
                </a:lnTo>
                <a:close/>
                <a:moveTo>
                  <a:pt x="9190409" y="1994041"/>
                </a:moveTo>
                <a:lnTo>
                  <a:pt x="9108042" y="2042713"/>
                </a:lnTo>
                <a:cubicBezTo>
                  <a:pt x="9053487" y="2012761"/>
                  <a:pt x="9001250" y="1997785"/>
                  <a:pt x="8951331" y="1997785"/>
                </a:cubicBezTo>
                <a:cubicBezTo>
                  <a:pt x="8891427" y="1997785"/>
                  <a:pt x="8841954" y="2013741"/>
                  <a:pt x="8802910" y="2045654"/>
                </a:cubicBezTo>
                <a:cubicBezTo>
                  <a:pt x="8763866" y="2077567"/>
                  <a:pt x="8744343" y="2118126"/>
                  <a:pt x="8744343" y="2167333"/>
                </a:cubicBezTo>
                <a:cubicBezTo>
                  <a:pt x="8744343" y="2204772"/>
                  <a:pt x="8761994" y="2239448"/>
                  <a:pt x="8797294" y="2271361"/>
                </a:cubicBezTo>
                <a:cubicBezTo>
                  <a:pt x="8832594" y="2303274"/>
                  <a:pt x="8894279" y="2334384"/>
                  <a:pt x="8982352" y="2364693"/>
                </a:cubicBezTo>
                <a:cubicBezTo>
                  <a:pt x="8999110" y="2370041"/>
                  <a:pt x="9010789" y="2375835"/>
                  <a:pt x="9017385" y="2382075"/>
                </a:cubicBezTo>
                <a:cubicBezTo>
                  <a:pt x="9023981" y="2388315"/>
                  <a:pt x="9027279" y="2396427"/>
                  <a:pt x="9027279" y="2406411"/>
                </a:cubicBezTo>
                <a:cubicBezTo>
                  <a:pt x="9027279" y="2430301"/>
                  <a:pt x="9011234" y="2442246"/>
                  <a:pt x="8979143" y="2442246"/>
                </a:cubicBezTo>
                <a:cubicBezTo>
                  <a:pt x="8920666" y="2442246"/>
                  <a:pt x="8871370" y="2427181"/>
                  <a:pt x="8831256" y="2397051"/>
                </a:cubicBezTo>
                <a:cubicBezTo>
                  <a:pt x="8791142" y="2366921"/>
                  <a:pt x="8768768" y="2326540"/>
                  <a:pt x="8764132" y="2275907"/>
                </a:cubicBezTo>
                <a:lnTo>
                  <a:pt x="8741134" y="2275907"/>
                </a:lnTo>
                <a:lnTo>
                  <a:pt x="8741134" y="2480755"/>
                </a:lnTo>
                <a:lnTo>
                  <a:pt x="8811200" y="2425666"/>
                </a:lnTo>
                <a:cubicBezTo>
                  <a:pt x="8865042" y="2460253"/>
                  <a:pt x="8929045" y="2477547"/>
                  <a:pt x="9003211" y="2477547"/>
                </a:cubicBezTo>
                <a:cubicBezTo>
                  <a:pt x="9067750" y="2477547"/>
                  <a:pt x="9119096" y="2463105"/>
                  <a:pt x="9157248" y="2434223"/>
                </a:cubicBezTo>
                <a:cubicBezTo>
                  <a:pt x="9195401" y="2405341"/>
                  <a:pt x="9214477" y="2366832"/>
                  <a:pt x="9214477" y="2318695"/>
                </a:cubicBezTo>
                <a:cubicBezTo>
                  <a:pt x="9214477" y="2298015"/>
                  <a:pt x="9210823" y="2278582"/>
                  <a:pt x="9203513" y="2260397"/>
                </a:cubicBezTo>
                <a:cubicBezTo>
                  <a:pt x="9196203" y="2242212"/>
                  <a:pt x="9185773" y="2227147"/>
                  <a:pt x="9172224" y="2215202"/>
                </a:cubicBezTo>
                <a:cubicBezTo>
                  <a:pt x="9158675" y="2203257"/>
                  <a:pt x="9139420" y="2190064"/>
                  <a:pt x="9114460" y="2175623"/>
                </a:cubicBezTo>
                <a:cubicBezTo>
                  <a:pt x="9089500" y="2161182"/>
                  <a:pt x="9043325" y="2136846"/>
                  <a:pt x="8975934" y="2102616"/>
                </a:cubicBezTo>
                <a:cubicBezTo>
                  <a:pt x="8959888" y="2094771"/>
                  <a:pt x="8947944" y="2087729"/>
                  <a:pt x="8940099" y="2081489"/>
                </a:cubicBezTo>
                <a:cubicBezTo>
                  <a:pt x="8932254" y="2075249"/>
                  <a:pt x="8928332" y="2067672"/>
                  <a:pt x="8928332" y="2058758"/>
                </a:cubicBezTo>
                <a:cubicBezTo>
                  <a:pt x="8928332" y="2050914"/>
                  <a:pt x="8932076" y="2044406"/>
                  <a:pt x="8939564" y="2039236"/>
                </a:cubicBezTo>
                <a:cubicBezTo>
                  <a:pt x="8947052" y="2034066"/>
                  <a:pt x="8956857" y="2031481"/>
                  <a:pt x="8968981" y="2031481"/>
                </a:cubicBezTo>
                <a:cubicBezTo>
                  <a:pt x="9010699" y="2031481"/>
                  <a:pt x="9052240" y="2044050"/>
                  <a:pt x="9093601" y="2069188"/>
                </a:cubicBezTo>
                <a:cubicBezTo>
                  <a:pt x="9134962" y="2094326"/>
                  <a:pt x="9159566" y="2134350"/>
                  <a:pt x="9167410" y="2189262"/>
                </a:cubicBezTo>
                <a:lnTo>
                  <a:pt x="9190409" y="2189262"/>
                </a:lnTo>
                <a:close/>
                <a:moveTo>
                  <a:pt x="7849617" y="1800425"/>
                </a:moveTo>
                <a:cubicBezTo>
                  <a:pt x="7838920" y="1844283"/>
                  <a:pt x="7806205" y="1890102"/>
                  <a:pt x="7751472" y="1937882"/>
                </a:cubicBezTo>
                <a:cubicBezTo>
                  <a:pt x="7696738" y="1985662"/>
                  <a:pt x="7638529" y="2012583"/>
                  <a:pt x="7576843" y="2018644"/>
                </a:cubicBezTo>
                <a:lnTo>
                  <a:pt x="7576843" y="2040039"/>
                </a:lnTo>
                <a:lnTo>
                  <a:pt x="7630328" y="2040039"/>
                </a:lnTo>
                <a:lnTo>
                  <a:pt x="7630328" y="2351322"/>
                </a:lnTo>
                <a:cubicBezTo>
                  <a:pt x="7630328" y="2429410"/>
                  <a:pt x="7680782" y="2468454"/>
                  <a:pt x="7781691" y="2468454"/>
                </a:cubicBezTo>
                <a:cubicBezTo>
                  <a:pt x="7827331" y="2468454"/>
                  <a:pt x="7866286" y="2458381"/>
                  <a:pt x="7898556" y="2438235"/>
                </a:cubicBezTo>
                <a:cubicBezTo>
                  <a:pt x="7930825" y="2418089"/>
                  <a:pt x="7958191" y="2373785"/>
                  <a:pt x="7980655" y="2305324"/>
                </a:cubicBezTo>
                <a:lnTo>
                  <a:pt x="7952308" y="2298906"/>
                </a:lnTo>
                <a:cubicBezTo>
                  <a:pt x="7931984" y="2359522"/>
                  <a:pt x="7912016" y="2389831"/>
                  <a:pt x="7892405" y="2389831"/>
                </a:cubicBezTo>
                <a:cubicBezTo>
                  <a:pt x="7885273" y="2389831"/>
                  <a:pt x="7880371" y="2386443"/>
                  <a:pt x="7877696" y="2379669"/>
                </a:cubicBezTo>
                <a:cubicBezTo>
                  <a:pt x="7875022" y="2372894"/>
                  <a:pt x="7873685" y="2356848"/>
                  <a:pt x="7873685" y="2331532"/>
                </a:cubicBezTo>
                <a:lnTo>
                  <a:pt x="7873685" y="2040039"/>
                </a:lnTo>
                <a:lnTo>
                  <a:pt x="7944820" y="2040039"/>
                </a:lnTo>
                <a:lnTo>
                  <a:pt x="7944820" y="2018644"/>
                </a:lnTo>
                <a:lnTo>
                  <a:pt x="7873685" y="2018644"/>
                </a:lnTo>
                <a:lnTo>
                  <a:pt x="7873685" y="1800425"/>
                </a:lnTo>
                <a:close/>
                <a:moveTo>
                  <a:pt x="6744717" y="1800425"/>
                </a:moveTo>
                <a:cubicBezTo>
                  <a:pt x="6734020" y="1844283"/>
                  <a:pt x="6701305" y="1890102"/>
                  <a:pt x="6646572" y="1937882"/>
                </a:cubicBezTo>
                <a:cubicBezTo>
                  <a:pt x="6591838" y="1985662"/>
                  <a:pt x="6533629" y="2012583"/>
                  <a:pt x="6471943" y="2018644"/>
                </a:cubicBezTo>
                <a:lnTo>
                  <a:pt x="6471943" y="2040039"/>
                </a:lnTo>
                <a:lnTo>
                  <a:pt x="6525428" y="2040039"/>
                </a:lnTo>
                <a:lnTo>
                  <a:pt x="6525428" y="2351322"/>
                </a:lnTo>
                <a:cubicBezTo>
                  <a:pt x="6525428" y="2429410"/>
                  <a:pt x="6575882" y="2468454"/>
                  <a:pt x="6676791" y="2468454"/>
                </a:cubicBezTo>
                <a:cubicBezTo>
                  <a:pt x="6722431" y="2468454"/>
                  <a:pt x="6761386" y="2458381"/>
                  <a:pt x="6793656" y="2438235"/>
                </a:cubicBezTo>
                <a:cubicBezTo>
                  <a:pt x="6825925" y="2418089"/>
                  <a:pt x="6853291" y="2373785"/>
                  <a:pt x="6875755" y="2305324"/>
                </a:cubicBezTo>
                <a:lnTo>
                  <a:pt x="6847408" y="2298906"/>
                </a:lnTo>
                <a:cubicBezTo>
                  <a:pt x="6827084" y="2359522"/>
                  <a:pt x="6807116" y="2389831"/>
                  <a:pt x="6787505" y="2389831"/>
                </a:cubicBezTo>
                <a:cubicBezTo>
                  <a:pt x="6780373" y="2389831"/>
                  <a:pt x="6775471" y="2386443"/>
                  <a:pt x="6772796" y="2379669"/>
                </a:cubicBezTo>
                <a:cubicBezTo>
                  <a:pt x="6770122" y="2372894"/>
                  <a:pt x="6768785" y="2356848"/>
                  <a:pt x="6768785" y="2331532"/>
                </a:cubicBezTo>
                <a:lnTo>
                  <a:pt x="6768785" y="2040039"/>
                </a:lnTo>
                <a:lnTo>
                  <a:pt x="6839920" y="2040039"/>
                </a:lnTo>
                <a:lnTo>
                  <a:pt x="6839920" y="2018644"/>
                </a:lnTo>
                <a:lnTo>
                  <a:pt x="6768785" y="2018644"/>
                </a:lnTo>
                <a:lnTo>
                  <a:pt x="6768785" y="1800425"/>
                </a:lnTo>
                <a:close/>
                <a:moveTo>
                  <a:pt x="1042056" y="1745870"/>
                </a:moveTo>
                <a:lnTo>
                  <a:pt x="1042056" y="1771008"/>
                </a:lnTo>
                <a:lnTo>
                  <a:pt x="1099285" y="1771008"/>
                </a:lnTo>
                <a:lnTo>
                  <a:pt x="1342108" y="2463105"/>
                </a:lnTo>
                <a:lnTo>
                  <a:pt x="1514330" y="2463105"/>
                </a:lnTo>
                <a:lnTo>
                  <a:pt x="1736828" y="1952858"/>
                </a:lnTo>
                <a:cubicBezTo>
                  <a:pt x="1781755" y="1849453"/>
                  <a:pt x="1827396" y="1788837"/>
                  <a:pt x="1873750" y="1771008"/>
                </a:cubicBezTo>
                <a:lnTo>
                  <a:pt x="1873750" y="1745870"/>
                </a:lnTo>
                <a:lnTo>
                  <a:pt x="1620765" y="1745870"/>
                </a:lnTo>
                <a:lnTo>
                  <a:pt x="1620765" y="1771008"/>
                </a:lnTo>
                <a:cubicBezTo>
                  <a:pt x="1682808" y="1771008"/>
                  <a:pt x="1713830" y="1802743"/>
                  <a:pt x="1713830" y="1866212"/>
                </a:cubicBezTo>
                <a:cubicBezTo>
                  <a:pt x="1713830" y="1877265"/>
                  <a:pt x="1711868" y="1891617"/>
                  <a:pt x="1707946" y="1909267"/>
                </a:cubicBezTo>
                <a:cubicBezTo>
                  <a:pt x="1704024" y="1926918"/>
                  <a:pt x="1698675" y="1943944"/>
                  <a:pt x="1691900" y="1960345"/>
                </a:cubicBezTo>
                <a:lnTo>
                  <a:pt x="1584395" y="2215469"/>
                </a:lnTo>
                <a:lnTo>
                  <a:pt x="1424475" y="1771008"/>
                </a:lnTo>
                <a:lnTo>
                  <a:pt x="1493471" y="1771008"/>
                </a:lnTo>
                <a:lnTo>
                  <a:pt x="1493471" y="1745870"/>
                </a:lnTo>
                <a:close/>
                <a:moveTo>
                  <a:pt x="5364932" y="1732499"/>
                </a:moveTo>
                <a:cubicBezTo>
                  <a:pt x="5322856" y="1741413"/>
                  <a:pt x="5276859" y="1745870"/>
                  <a:pt x="5226940" y="1745870"/>
                </a:cubicBezTo>
                <a:lnTo>
                  <a:pt x="5049369" y="1745870"/>
                </a:lnTo>
                <a:lnTo>
                  <a:pt x="5049369" y="1767799"/>
                </a:lnTo>
                <a:lnTo>
                  <a:pt x="5121574" y="1767799"/>
                </a:lnTo>
                <a:lnTo>
                  <a:pt x="5121574" y="2045922"/>
                </a:lnTo>
                <a:cubicBezTo>
                  <a:pt x="5067019" y="2022388"/>
                  <a:pt x="5018170" y="2010622"/>
                  <a:pt x="4975025" y="2010622"/>
                </a:cubicBezTo>
                <a:cubicBezTo>
                  <a:pt x="4915478" y="2010622"/>
                  <a:pt x="4866986" y="2032105"/>
                  <a:pt x="4829546" y="2075071"/>
                </a:cubicBezTo>
                <a:cubicBezTo>
                  <a:pt x="4792106" y="2118037"/>
                  <a:pt x="4773386" y="2173572"/>
                  <a:pt x="4773386" y="2241677"/>
                </a:cubicBezTo>
                <a:cubicBezTo>
                  <a:pt x="4773386" y="2310138"/>
                  <a:pt x="4793265" y="2366565"/>
                  <a:pt x="4833022" y="2410957"/>
                </a:cubicBezTo>
                <a:cubicBezTo>
                  <a:pt x="4872779" y="2455350"/>
                  <a:pt x="4924392" y="2477547"/>
                  <a:pt x="4987861" y="2477547"/>
                </a:cubicBezTo>
                <a:cubicBezTo>
                  <a:pt x="5032789" y="2477547"/>
                  <a:pt x="5077359" y="2460253"/>
                  <a:pt x="5121574" y="2425666"/>
                </a:cubicBezTo>
                <a:lnTo>
                  <a:pt x="5121574" y="2476477"/>
                </a:lnTo>
                <a:cubicBezTo>
                  <a:pt x="5153309" y="2467562"/>
                  <a:pt x="5189500" y="2463105"/>
                  <a:pt x="5230149" y="2463105"/>
                </a:cubicBezTo>
                <a:lnTo>
                  <a:pt x="5432857" y="2463105"/>
                </a:lnTo>
                <a:lnTo>
                  <a:pt x="5432857" y="2441176"/>
                </a:lnTo>
                <a:lnTo>
                  <a:pt x="5364932" y="2441176"/>
                </a:lnTo>
                <a:close/>
                <a:moveTo>
                  <a:pt x="3981217" y="1732499"/>
                </a:moveTo>
                <a:cubicBezTo>
                  <a:pt x="3940569" y="1732499"/>
                  <a:pt x="3905714" y="1743107"/>
                  <a:pt x="3876654" y="1764323"/>
                </a:cubicBezTo>
                <a:cubicBezTo>
                  <a:pt x="3847593" y="1785539"/>
                  <a:pt x="3833063" y="1810765"/>
                  <a:pt x="3833063" y="1840004"/>
                </a:cubicBezTo>
                <a:cubicBezTo>
                  <a:pt x="3833063" y="1863181"/>
                  <a:pt x="3841978" y="1881901"/>
                  <a:pt x="3859806" y="1896163"/>
                </a:cubicBezTo>
                <a:cubicBezTo>
                  <a:pt x="3877634" y="1910426"/>
                  <a:pt x="3901168" y="1917558"/>
                  <a:pt x="3930406" y="1917558"/>
                </a:cubicBezTo>
                <a:cubicBezTo>
                  <a:pt x="3969629" y="1917558"/>
                  <a:pt x="4003948" y="1907217"/>
                  <a:pt x="4033365" y="1886536"/>
                </a:cubicBezTo>
                <a:cubicBezTo>
                  <a:pt x="4062782" y="1865855"/>
                  <a:pt x="4077490" y="1842322"/>
                  <a:pt x="4077490" y="1815936"/>
                </a:cubicBezTo>
                <a:cubicBezTo>
                  <a:pt x="4077490" y="1789906"/>
                  <a:pt x="4068932" y="1769493"/>
                  <a:pt x="4051817" y="1754695"/>
                </a:cubicBezTo>
                <a:cubicBezTo>
                  <a:pt x="4034702" y="1739898"/>
                  <a:pt x="4011169" y="1732499"/>
                  <a:pt x="3981217" y="1732499"/>
                </a:cubicBezTo>
                <a:close/>
                <a:moveTo>
                  <a:pt x="3171592" y="1732499"/>
                </a:moveTo>
                <a:cubicBezTo>
                  <a:pt x="3130943" y="1732499"/>
                  <a:pt x="3096089" y="1743107"/>
                  <a:pt x="3067029" y="1764323"/>
                </a:cubicBezTo>
                <a:cubicBezTo>
                  <a:pt x="3037968" y="1785539"/>
                  <a:pt x="3023438" y="1810765"/>
                  <a:pt x="3023438" y="1840004"/>
                </a:cubicBezTo>
                <a:cubicBezTo>
                  <a:pt x="3023438" y="1863181"/>
                  <a:pt x="3032352" y="1881901"/>
                  <a:pt x="3050180" y="1896163"/>
                </a:cubicBezTo>
                <a:cubicBezTo>
                  <a:pt x="3068009" y="1910426"/>
                  <a:pt x="3091543" y="1917558"/>
                  <a:pt x="3120781" y="1917558"/>
                </a:cubicBezTo>
                <a:cubicBezTo>
                  <a:pt x="3160003" y="1917558"/>
                  <a:pt x="3194323" y="1907217"/>
                  <a:pt x="3223740" y="1886536"/>
                </a:cubicBezTo>
                <a:cubicBezTo>
                  <a:pt x="3253157" y="1865855"/>
                  <a:pt x="3267865" y="1842322"/>
                  <a:pt x="3267865" y="1815936"/>
                </a:cubicBezTo>
                <a:cubicBezTo>
                  <a:pt x="3267865" y="1789906"/>
                  <a:pt x="3259308" y="1769493"/>
                  <a:pt x="3242192" y="1754695"/>
                </a:cubicBezTo>
                <a:cubicBezTo>
                  <a:pt x="3225077" y="1739898"/>
                  <a:pt x="3201543" y="1732499"/>
                  <a:pt x="3171592" y="1732499"/>
                </a:cubicBezTo>
                <a:close/>
                <a:moveTo>
                  <a:pt x="3621918" y="1729290"/>
                </a:moveTo>
                <a:cubicBezTo>
                  <a:pt x="3568076" y="1729290"/>
                  <a:pt x="3522079" y="1748990"/>
                  <a:pt x="3483927" y="1788391"/>
                </a:cubicBezTo>
                <a:cubicBezTo>
                  <a:pt x="3445774" y="1827791"/>
                  <a:pt x="3426697" y="1881366"/>
                  <a:pt x="3426697" y="1949114"/>
                </a:cubicBezTo>
                <a:lnTo>
                  <a:pt x="3426697" y="2018644"/>
                </a:lnTo>
                <a:lnTo>
                  <a:pt x="3357702" y="2018644"/>
                </a:lnTo>
                <a:lnTo>
                  <a:pt x="3357702" y="2040039"/>
                </a:lnTo>
                <a:lnTo>
                  <a:pt x="3426697" y="2040039"/>
                </a:lnTo>
                <a:lnTo>
                  <a:pt x="3426697" y="2441176"/>
                </a:lnTo>
                <a:lnTo>
                  <a:pt x="3357702" y="2441176"/>
                </a:lnTo>
                <a:lnTo>
                  <a:pt x="3357702" y="2463105"/>
                </a:lnTo>
                <a:lnTo>
                  <a:pt x="3747609" y="2463105"/>
                </a:lnTo>
                <a:lnTo>
                  <a:pt x="3747609" y="2441176"/>
                </a:lnTo>
                <a:lnTo>
                  <a:pt x="3670055" y="2441176"/>
                </a:lnTo>
                <a:lnTo>
                  <a:pt x="3670055" y="2040039"/>
                </a:lnTo>
                <a:lnTo>
                  <a:pt x="3747609" y="2040039"/>
                </a:lnTo>
                <a:lnTo>
                  <a:pt x="3747609" y="2018644"/>
                </a:lnTo>
                <a:lnTo>
                  <a:pt x="3686635" y="2018644"/>
                </a:lnTo>
                <a:cubicBezTo>
                  <a:pt x="3655613" y="2018644"/>
                  <a:pt x="3630030" y="2014276"/>
                  <a:pt x="3609884" y="2005541"/>
                </a:cubicBezTo>
                <a:cubicBezTo>
                  <a:pt x="3589738" y="1996805"/>
                  <a:pt x="3571374" y="1979778"/>
                  <a:pt x="3554795" y="1954462"/>
                </a:cubicBezTo>
                <a:cubicBezTo>
                  <a:pt x="3538214" y="1929146"/>
                  <a:pt x="3529924" y="1900442"/>
                  <a:pt x="3529924" y="1868351"/>
                </a:cubicBezTo>
                <a:cubicBezTo>
                  <a:pt x="3529924" y="1835904"/>
                  <a:pt x="3539461" y="1808270"/>
                  <a:pt x="3558539" y="1785449"/>
                </a:cubicBezTo>
                <a:cubicBezTo>
                  <a:pt x="3577614" y="1762629"/>
                  <a:pt x="3599811" y="1751219"/>
                  <a:pt x="3625127" y="1751219"/>
                </a:cubicBezTo>
                <a:lnTo>
                  <a:pt x="3637429" y="1752288"/>
                </a:lnTo>
                <a:lnTo>
                  <a:pt x="3637429" y="1754428"/>
                </a:lnTo>
                <a:cubicBezTo>
                  <a:pt x="3588223" y="1771543"/>
                  <a:pt x="3563619" y="1804704"/>
                  <a:pt x="3563619" y="1853910"/>
                </a:cubicBezTo>
                <a:cubicBezTo>
                  <a:pt x="3563619" y="1880296"/>
                  <a:pt x="3572712" y="1901690"/>
                  <a:pt x="3590896" y="1918092"/>
                </a:cubicBezTo>
                <a:cubicBezTo>
                  <a:pt x="3609082" y="1934494"/>
                  <a:pt x="3632615" y="1942696"/>
                  <a:pt x="3661497" y="1942696"/>
                </a:cubicBezTo>
                <a:cubicBezTo>
                  <a:pt x="3689666" y="1942696"/>
                  <a:pt x="3712932" y="1933871"/>
                  <a:pt x="3731295" y="1916220"/>
                </a:cubicBezTo>
                <a:cubicBezTo>
                  <a:pt x="3749658" y="1898571"/>
                  <a:pt x="3758840" y="1876018"/>
                  <a:pt x="3758840" y="1848562"/>
                </a:cubicBezTo>
                <a:cubicBezTo>
                  <a:pt x="3758840" y="1814331"/>
                  <a:pt x="3745825" y="1785895"/>
                  <a:pt x="3719796" y="1763253"/>
                </a:cubicBezTo>
                <a:cubicBezTo>
                  <a:pt x="3693766" y="1740611"/>
                  <a:pt x="3661141" y="1729290"/>
                  <a:pt x="3621918" y="1729290"/>
                </a:cubicBezTo>
                <a:close/>
                <a:moveTo>
                  <a:pt x="6403258" y="1709501"/>
                </a:moveTo>
                <a:lnTo>
                  <a:pt x="6304846" y="1783845"/>
                </a:lnTo>
                <a:cubicBezTo>
                  <a:pt x="6263840" y="1758172"/>
                  <a:pt x="6228362" y="1742126"/>
                  <a:pt x="6198411" y="1735708"/>
                </a:cubicBezTo>
                <a:cubicBezTo>
                  <a:pt x="6168459" y="1729290"/>
                  <a:pt x="6140469" y="1726081"/>
                  <a:pt x="6114439" y="1726081"/>
                </a:cubicBezTo>
                <a:cubicBezTo>
                  <a:pt x="6035994" y="1726081"/>
                  <a:pt x="5970564" y="1749882"/>
                  <a:pt x="5918149" y="1797483"/>
                </a:cubicBezTo>
                <a:cubicBezTo>
                  <a:pt x="5865733" y="1845085"/>
                  <a:pt x="5839525" y="1904543"/>
                  <a:pt x="5839525" y="1975857"/>
                </a:cubicBezTo>
                <a:cubicBezTo>
                  <a:pt x="5839525" y="2074625"/>
                  <a:pt x="5906560" y="2159310"/>
                  <a:pt x="6040629" y="2229910"/>
                </a:cubicBezTo>
                <a:cubicBezTo>
                  <a:pt x="6098750" y="2260218"/>
                  <a:pt x="6135833" y="2280632"/>
                  <a:pt x="6151878" y="2291151"/>
                </a:cubicBezTo>
                <a:cubicBezTo>
                  <a:pt x="6167924" y="2301669"/>
                  <a:pt x="6180671" y="2313258"/>
                  <a:pt x="6190120" y="2325916"/>
                </a:cubicBezTo>
                <a:cubicBezTo>
                  <a:pt x="6199570" y="2338574"/>
                  <a:pt x="6204294" y="2352213"/>
                  <a:pt x="6204294" y="2366832"/>
                </a:cubicBezTo>
                <a:cubicBezTo>
                  <a:pt x="6204294" y="2391792"/>
                  <a:pt x="6192795" y="2412027"/>
                  <a:pt x="6169796" y="2427538"/>
                </a:cubicBezTo>
                <a:cubicBezTo>
                  <a:pt x="6146797" y="2443048"/>
                  <a:pt x="6116578" y="2450804"/>
                  <a:pt x="6079139" y="2450804"/>
                </a:cubicBezTo>
                <a:cubicBezTo>
                  <a:pt x="6037777" y="2450804"/>
                  <a:pt x="5997217" y="2437343"/>
                  <a:pt x="5957460" y="2410423"/>
                </a:cubicBezTo>
                <a:cubicBezTo>
                  <a:pt x="5917703" y="2383501"/>
                  <a:pt x="5888464" y="2353015"/>
                  <a:pt x="5869745" y="2318963"/>
                </a:cubicBezTo>
                <a:cubicBezTo>
                  <a:pt x="5851025" y="2284911"/>
                  <a:pt x="5841665" y="2243103"/>
                  <a:pt x="5841665" y="2193540"/>
                </a:cubicBezTo>
                <a:lnTo>
                  <a:pt x="5841665" y="2190331"/>
                </a:lnTo>
                <a:lnTo>
                  <a:pt x="5814387" y="2190331"/>
                </a:lnTo>
                <a:lnTo>
                  <a:pt x="5814387" y="2492522"/>
                </a:lnTo>
                <a:lnTo>
                  <a:pt x="5910661" y="2417108"/>
                </a:lnTo>
                <a:cubicBezTo>
                  <a:pt x="5969137" y="2462392"/>
                  <a:pt x="6031894" y="2485034"/>
                  <a:pt x="6098928" y="2485034"/>
                </a:cubicBezTo>
                <a:cubicBezTo>
                  <a:pt x="6142073" y="2485034"/>
                  <a:pt x="6190298" y="2476209"/>
                  <a:pt x="6243605" y="2458559"/>
                </a:cubicBezTo>
                <a:cubicBezTo>
                  <a:pt x="6296913" y="2440909"/>
                  <a:pt x="6339076" y="2412651"/>
                  <a:pt x="6370098" y="2373785"/>
                </a:cubicBezTo>
                <a:cubicBezTo>
                  <a:pt x="6401119" y="2334919"/>
                  <a:pt x="6416630" y="2286248"/>
                  <a:pt x="6416630" y="2227771"/>
                </a:cubicBezTo>
                <a:cubicBezTo>
                  <a:pt x="6416630" y="2189618"/>
                  <a:pt x="6410034" y="2156101"/>
                  <a:pt x="6396840" y="2127219"/>
                </a:cubicBezTo>
                <a:cubicBezTo>
                  <a:pt x="6383647" y="2098337"/>
                  <a:pt x="6360025" y="2071060"/>
                  <a:pt x="6325972" y="2045387"/>
                </a:cubicBezTo>
                <a:cubicBezTo>
                  <a:pt x="6291920" y="2019714"/>
                  <a:pt x="6221944" y="1977461"/>
                  <a:pt x="6116043" y="1918627"/>
                </a:cubicBezTo>
                <a:cubicBezTo>
                  <a:pt x="6086092" y="1902225"/>
                  <a:pt x="6065857" y="1888319"/>
                  <a:pt x="6055338" y="1876909"/>
                </a:cubicBezTo>
                <a:cubicBezTo>
                  <a:pt x="6044819" y="1865499"/>
                  <a:pt x="6039560" y="1850879"/>
                  <a:pt x="6039560" y="1833051"/>
                </a:cubicBezTo>
                <a:cubicBezTo>
                  <a:pt x="6039560" y="1809874"/>
                  <a:pt x="6047850" y="1790976"/>
                  <a:pt x="6064430" y="1776357"/>
                </a:cubicBezTo>
                <a:cubicBezTo>
                  <a:pt x="6081011" y="1761738"/>
                  <a:pt x="6102672" y="1754428"/>
                  <a:pt x="6129415" y="1754428"/>
                </a:cubicBezTo>
                <a:cubicBezTo>
                  <a:pt x="6185752" y="1754428"/>
                  <a:pt x="6240842" y="1773504"/>
                  <a:pt x="6294684" y="1811657"/>
                </a:cubicBezTo>
                <a:cubicBezTo>
                  <a:pt x="6348526" y="1849810"/>
                  <a:pt x="6375981" y="1904186"/>
                  <a:pt x="6377051" y="1974787"/>
                </a:cubicBezTo>
                <a:lnTo>
                  <a:pt x="6403258" y="1974787"/>
                </a:lnTo>
                <a:close/>
                <a:moveTo>
                  <a:pt x="5175231" y="929367"/>
                </a:moveTo>
                <a:cubicBezTo>
                  <a:pt x="5188068" y="929367"/>
                  <a:pt x="5205897" y="933824"/>
                  <a:pt x="5228716" y="942738"/>
                </a:cubicBezTo>
                <a:lnTo>
                  <a:pt x="5228716" y="1096240"/>
                </a:lnTo>
                <a:cubicBezTo>
                  <a:pt x="5201261" y="1111572"/>
                  <a:pt x="5181115" y="1119239"/>
                  <a:pt x="5168278" y="1119239"/>
                </a:cubicBezTo>
                <a:cubicBezTo>
                  <a:pt x="5146528" y="1119239"/>
                  <a:pt x="5135652" y="1104263"/>
                  <a:pt x="5135652" y="1074311"/>
                </a:cubicBezTo>
                <a:lnTo>
                  <a:pt x="5135652" y="975364"/>
                </a:lnTo>
                <a:cubicBezTo>
                  <a:pt x="5135652" y="958962"/>
                  <a:pt x="5138684" y="947195"/>
                  <a:pt x="5144745" y="940064"/>
                </a:cubicBezTo>
                <a:cubicBezTo>
                  <a:pt x="5150806" y="932932"/>
                  <a:pt x="5160969" y="929367"/>
                  <a:pt x="5175231" y="929367"/>
                </a:cubicBezTo>
                <a:close/>
                <a:moveTo>
                  <a:pt x="2908283" y="929367"/>
                </a:moveTo>
                <a:cubicBezTo>
                  <a:pt x="2921119" y="929367"/>
                  <a:pt x="2938947" y="933824"/>
                  <a:pt x="2961767" y="942738"/>
                </a:cubicBezTo>
                <a:lnTo>
                  <a:pt x="2961767" y="1096240"/>
                </a:lnTo>
                <a:cubicBezTo>
                  <a:pt x="2934312" y="1111572"/>
                  <a:pt x="2914166" y="1119239"/>
                  <a:pt x="2901329" y="1119239"/>
                </a:cubicBezTo>
                <a:cubicBezTo>
                  <a:pt x="2879579" y="1119239"/>
                  <a:pt x="2868703" y="1104263"/>
                  <a:pt x="2868703" y="1074311"/>
                </a:cubicBezTo>
                <a:lnTo>
                  <a:pt x="2868703" y="975364"/>
                </a:lnTo>
                <a:cubicBezTo>
                  <a:pt x="2868703" y="958962"/>
                  <a:pt x="2871735" y="947195"/>
                  <a:pt x="2877796" y="940064"/>
                </a:cubicBezTo>
                <a:cubicBezTo>
                  <a:pt x="2883857" y="932932"/>
                  <a:pt x="2894020" y="929367"/>
                  <a:pt x="2908283" y="929367"/>
                </a:cubicBezTo>
                <a:close/>
                <a:moveTo>
                  <a:pt x="7493424" y="717031"/>
                </a:moveTo>
                <a:cubicBezTo>
                  <a:pt x="7525516" y="717031"/>
                  <a:pt x="7541561" y="736464"/>
                  <a:pt x="7541561" y="775330"/>
                </a:cubicBezTo>
                <a:lnTo>
                  <a:pt x="7541561" y="902089"/>
                </a:lnTo>
                <a:lnTo>
                  <a:pt x="7440474" y="902089"/>
                </a:lnTo>
                <a:lnTo>
                  <a:pt x="7440474" y="775330"/>
                </a:lnTo>
                <a:cubicBezTo>
                  <a:pt x="7440474" y="736464"/>
                  <a:pt x="7458124" y="717031"/>
                  <a:pt x="7493424" y="717031"/>
                </a:cubicBezTo>
                <a:close/>
                <a:moveTo>
                  <a:pt x="9995824" y="715961"/>
                </a:moveTo>
                <a:cubicBezTo>
                  <a:pt x="10014723" y="715961"/>
                  <a:pt x="10027738" y="720864"/>
                  <a:pt x="10034869" y="730670"/>
                </a:cubicBezTo>
                <a:cubicBezTo>
                  <a:pt x="10042000" y="740475"/>
                  <a:pt x="10045566" y="758214"/>
                  <a:pt x="10045566" y="783887"/>
                </a:cubicBezTo>
                <a:lnTo>
                  <a:pt x="10045566" y="1073241"/>
                </a:lnTo>
                <a:cubicBezTo>
                  <a:pt x="10045566" y="1097845"/>
                  <a:pt x="10041554" y="1115317"/>
                  <a:pt x="10033531" y="1125657"/>
                </a:cubicBezTo>
                <a:cubicBezTo>
                  <a:pt x="10025509" y="1135998"/>
                  <a:pt x="10011514" y="1141168"/>
                  <a:pt x="9991546" y="1141168"/>
                </a:cubicBezTo>
                <a:cubicBezTo>
                  <a:pt x="9974788" y="1141168"/>
                  <a:pt x="9962931" y="1136086"/>
                  <a:pt x="9955978" y="1125924"/>
                </a:cubicBezTo>
                <a:cubicBezTo>
                  <a:pt x="9949025" y="1115762"/>
                  <a:pt x="9945548" y="1098201"/>
                  <a:pt x="9945548" y="1073241"/>
                </a:cubicBezTo>
                <a:lnTo>
                  <a:pt x="9945548" y="788166"/>
                </a:lnTo>
                <a:cubicBezTo>
                  <a:pt x="9945548" y="761780"/>
                  <a:pt x="9949292" y="743149"/>
                  <a:pt x="9956780" y="732274"/>
                </a:cubicBezTo>
                <a:cubicBezTo>
                  <a:pt x="9964268" y="721399"/>
                  <a:pt x="9977283" y="715961"/>
                  <a:pt x="9995824" y="715961"/>
                </a:cubicBezTo>
                <a:close/>
                <a:moveTo>
                  <a:pt x="1861476" y="715961"/>
                </a:moveTo>
                <a:cubicBezTo>
                  <a:pt x="1880374" y="715961"/>
                  <a:pt x="1893389" y="720864"/>
                  <a:pt x="1900520" y="730670"/>
                </a:cubicBezTo>
                <a:cubicBezTo>
                  <a:pt x="1907652" y="740475"/>
                  <a:pt x="1911217" y="758214"/>
                  <a:pt x="1911217" y="783887"/>
                </a:cubicBezTo>
                <a:lnTo>
                  <a:pt x="1911217" y="1073241"/>
                </a:lnTo>
                <a:cubicBezTo>
                  <a:pt x="1911217" y="1097845"/>
                  <a:pt x="1907206" y="1115317"/>
                  <a:pt x="1899183" y="1125657"/>
                </a:cubicBezTo>
                <a:cubicBezTo>
                  <a:pt x="1891161" y="1135998"/>
                  <a:pt x="1877165" y="1141168"/>
                  <a:pt x="1857198" y="1141168"/>
                </a:cubicBezTo>
                <a:cubicBezTo>
                  <a:pt x="1840439" y="1141168"/>
                  <a:pt x="1828583" y="1136086"/>
                  <a:pt x="1821630" y="1125924"/>
                </a:cubicBezTo>
                <a:cubicBezTo>
                  <a:pt x="1814677" y="1115762"/>
                  <a:pt x="1811200" y="1098201"/>
                  <a:pt x="1811200" y="1073241"/>
                </a:cubicBezTo>
                <a:lnTo>
                  <a:pt x="1811200" y="788166"/>
                </a:lnTo>
                <a:cubicBezTo>
                  <a:pt x="1811200" y="761780"/>
                  <a:pt x="1814945" y="743149"/>
                  <a:pt x="1822432" y="732274"/>
                </a:cubicBezTo>
                <a:cubicBezTo>
                  <a:pt x="1829920" y="721399"/>
                  <a:pt x="1842935" y="715961"/>
                  <a:pt x="1861476" y="715961"/>
                </a:cubicBezTo>
                <a:close/>
                <a:moveTo>
                  <a:pt x="5538925" y="704194"/>
                </a:moveTo>
                <a:lnTo>
                  <a:pt x="5538925" y="725588"/>
                </a:lnTo>
                <a:lnTo>
                  <a:pt x="5567808" y="725588"/>
                </a:lnTo>
                <a:lnTo>
                  <a:pt x="5807420" y="1144377"/>
                </a:lnTo>
                <a:lnTo>
                  <a:pt x="5741634" y="1272206"/>
                </a:lnTo>
                <a:lnTo>
                  <a:pt x="5739494" y="1272206"/>
                </a:lnTo>
                <a:cubicBezTo>
                  <a:pt x="5734860" y="1245107"/>
                  <a:pt x="5723181" y="1223802"/>
                  <a:pt x="5704462" y="1208292"/>
                </a:cubicBezTo>
                <a:cubicBezTo>
                  <a:pt x="5685742" y="1192781"/>
                  <a:pt x="5663189" y="1185025"/>
                  <a:pt x="5636804" y="1185025"/>
                </a:cubicBezTo>
                <a:cubicBezTo>
                  <a:pt x="5607564" y="1185025"/>
                  <a:pt x="5583228" y="1195188"/>
                  <a:pt x="5563796" y="1215512"/>
                </a:cubicBezTo>
                <a:cubicBezTo>
                  <a:pt x="5544363" y="1235837"/>
                  <a:pt x="5534647" y="1261331"/>
                  <a:pt x="5534647" y="1291996"/>
                </a:cubicBezTo>
                <a:cubicBezTo>
                  <a:pt x="5534647" y="1321591"/>
                  <a:pt x="5544453" y="1346016"/>
                  <a:pt x="5564064" y="1365270"/>
                </a:cubicBezTo>
                <a:cubicBezTo>
                  <a:pt x="5583675" y="1384525"/>
                  <a:pt x="5608634" y="1394152"/>
                  <a:pt x="5638943" y="1394152"/>
                </a:cubicBezTo>
                <a:cubicBezTo>
                  <a:pt x="5686366" y="1394152"/>
                  <a:pt x="5726836" y="1361170"/>
                  <a:pt x="5760354" y="1295205"/>
                </a:cubicBezTo>
                <a:lnTo>
                  <a:pt x="6002641" y="816513"/>
                </a:lnTo>
                <a:cubicBezTo>
                  <a:pt x="6018330" y="785135"/>
                  <a:pt x="6032949" y="763028"/>
                  <a:pt x="6046499" y="750191"/>
                </a:cubicBezTo>
                <a:cubicBezTo>
                  <a:pt x="6060049" y="737355"/>
                  <a:pt x="6077164" y="729154"/>
                  <a:pt x="6097845" y="725588"/>
                </a:cubicBezTo>
                <a:lnTo>
                  <a:pt x="6097845" y="704194"/>
                </a:lnTo>
                <a:lnTo>
                  <a:pt x="5913856" y="704194"/>
                </a:lnTo>
                <a:lnTo>
                  <a:pt x="5913856" y="725588"/>
                </a:lnTo>
                <a:cubicBezTo>
                  <a:pt x="5937389" y="728084"/>
                  <a:pt x="5954593" y="733522"/>
                  <a:pt x="5965469" y="741901"/>
                </a:cubicBezTo>
                <a:cubicBezTo>
                  <a:pt x="5976344" y="750281"/>
                  <a:pt x="5981782" y="763919"/>
                  <a:pt x="5981782" y="782818"/>
                </a:cubicBezTo>
                <a:cubicBezTo>
                  <a:pt x="5981782" y="789592"/>
                  <a:pt x="5980266" y="797972"/>
                  <a:pt x="5977236" y="807955"/>
                </a:cubicBezTo>
                <a:cubicBezTo>
                  <a:pt x="5974205" y="817939"/>
                  <a:pt x="5961814" y="843791"/>
                  <a:pt x="5940063" y="885509"/>
                </a:cubicBezTo>
                <a:lnTo>
                  <a:pt x="5849139" y="725588"/>
                </a:lnTo>
                <a:lnTo>
                  <a:pt x="5895136" y="725588"/>
                </a:lnTo>
                <a:lnTo>
                  <a:pt x="5895136" y="704194"/>
                </a:lnTo>
                <a:close/>
                <a:moveTo>
                  <a:pt x="9995824" y="696171"/>
                </a:moveTo>
                <a:cubicBezTo>
                  <a:pt x="9902760" y="696171"/>
                  <a:pt x="9828239" y="718279"/>
                  <a:pt x="9772257" y="762493"/>
                </a:cubicBezTo>
                <a:cubicBezTo>
                  <a:pt x="9716276" y="806707"/>
                  <a:pt x="9688285" y="865006"/>
                  <a:pt x="9688285" y="937389"/>
                </a:cubicBezTo>
                <a:cubicBezTo>
                  <a:pt x="9688285" y="1004781"/>
                  <a:pt x="9716276" y="1059246"/>
                  <a:pt x="9772257" y="1100786"/>
                </a:cubicBezTo>
                <a:cubicBezTo>
                  <a:pt x="9828239" y="1142326"/>
                  <a:pt x="9902404" y="1163097"/>
                  <a:pt x="9994755" y="1163097"/>
                </a:cubicBezTo>
                <a:cubicBezTo>
                  <a:pt x="10089246" y="1163097"/>
                  <a:pt x="10164393" y="1143040"/>
                  <a:pt x="10220194" y="1102926"/>
                </a:cubicBezTo>
                <a:cubicBezTo>
                  <a:pt x="10275997" y="1062812"/>
                  <a:pt x="10303898" y="1009059"/>
                  <a:pt x="10303898" y="941668"/>
                </a:cubicBezTo>
                <a:cubicBezTo>
                  <a:pt x="10303898" y="867146"/>
                  <a:pt x="10276176" y="807599"/>
                  <a:pt x="10220729" y="763028"/>
                </a:cubicBezTo>
                <a:cubicBezTo>
                  <a:pt x="10165283" y="718457"/>
                  <a:pt x="10090316" y="696171"/>
                  <a:pt x="9995824" y="696171"/>
                </a:cubicBezTo>
                <a:close/>
                <a:moveTo>
                  <a:pt x="7472565" y="696171"/>
                </a:moveTo>
                <a:cubicBezTo>
                  <a:pt x="7389842" y="696171"/>
                  <a:pt x="7320935" y="719259"/>
                  <a:pt x="7265845" y="765435"/>
                </a:cubicBezTo>
                <a:cubicBezTo>
                  <a:pt x="7210756" y="811610"/>
                  <a:pt x="7183211" y="868929"/>
                  <a:pt x="7183211" y="937389"/>
                </a:cubicBezTo>
                <a:cubicBezTo>
                  <a:pt x="7183211" y="1001215"/>
                  <a:pt x="7210221" y="1054789"/>
                  <a:pt x="7264241" y="1098112"/>
                </a:cubicBezTo>
                <a:cubicBezTo>
                  <a:pt x="7318261" y="1141435"/>
                  <a:pt x="7385741" y="1163097"/>
                  <a:pt x="7466682" y="1163097"/>
                </a:cubicBezTo>
                <a:cubicBezTo>
                  <a:pt x="7564381" y="1163097"/>
                  <a:pt x="7647640" y="1117813"/>
                  <a:pt x="7716457" y="1027244"/>
                </a:cubicBezTo>
                <a:lnTo>
                  <a:pt x="7699342" y="1008525"/>
                </a:lnTo>
                <a:cubicBezTo>
                  <a:pt x="7672243" y="1045251"/>
                  <a:pt x="7641132" y="1074311"/>
                  <a:pt x="7606011" y="1095705"/>
                </a:cubicBezTo>
                <a:cubicBezTo>
                  <a:pt x="7570889" y="1117099"/>
                  <a:pt x="7537282" y="1127797"/>
                  <a:pt x="7505191" y="1127797"/>
                </a:cubicBezTo>
                <a:cubicBezTo>
                  <a:pt x="7489859" y="1127797"/>
                  <a:pt x="7477023" y="1123696"/>
                  <a:pt x="7466682" y="1115495"/>
                </a:cubicBezTo>
                <a:cubicBezTo>
                  <a:pt x="7456341" y="1107294"/>
                  <a:pt x="7449388" y="1096775"/>
                  <a:pt x="7445823" y="1083939"/>
                </a:cubicBezTo>
                <a:cubicBezTo>
                  <a:pt x="7442257" y="1071102"/>
                  <a:pt x="7440474" y="1049530"/>
                  <a:pt x="7440474" y="1019222"/>
                </a:cubicBezTo>
                <a:lnTo>
                  <a:pt x="7440474" y="924018"/>
                </a:lnTo>
                <a:lnTo>
                  <a:pt x="7725550" y="924018"/>
                </a:lnTo>
                <a:cubicBezTo>
                  <a:pt x="7715209" y="853774"/>
                  <a:pt x="7686595" y="798239"/>
                  <a:pt x="7639706" y="757412"/>
                </a:cubicBezTo>
                <a:cubicBezTo>
                  <a:pt x="7592818" y="716585"/>
                  <a:pt x="7537104" y="696171"/>
                  <a:pt x="7472565" y="696171"/>
                </a:cubicBezTo>
                <a:close/>
                <a:moveTo>
                  <a:pt x="5161861" y="696171"/>
                </a:moveTo>
                <a:cubicBezTo>
                  <a:pt x="5099462" y="696171"/>
                  <a:pt x="5051235" y="705710"/>
                  <a:pt x="5017183" y="724786"/>
                </a:cubicBezTo>
                <a:cubicBezTo>
                  <a:pt x="4983131" y="743863"/>
                  <a:pt x="4966105" y="770872"/>
                  <a:pt x="4966105" y="805816"/>
                </a:cubicBezTo>
                <a:cubicBezTo>
                  <a:pt x="4966105" y="831489"/>
                  <a:pt x="4974573" y="852348"/>
                  <a:pt x="4991510" y="868394"/>
                </a:cubicBezTo>
                <a:cubicBezTo>
                  <a:pt x="5008447" y="884439"/>
                  <a:pt x="5030643" y="892462"/>
                  <a:pt x="5058099" y="892462"/>
                </a:cubicBezTo>
                <a:cubicBezTo>
                  <a:pt x="5084128" y="892462"/>
                  <a:pt x="5104988" y="884617"/>
                  <a:pt x="5120676" y="868929"/>
                </a:cubicBezTo>
                <a:cubicBezTo>
                  <a:pt x="5136366" y="853239"/>
                  <a:pt x="5144210" y="832202"/>
                  <a:pt x="5144210" y="805816"/>
                </a:cubicBezTo>
                <a:cubicBezTo>
                  <a:pt x="5144210" y="766237"/>
                  <a:pt x="5124955" y="740742"/>
                  <a:pt x="5086446" y="729332"/>
                </a:cubicBezTo>
                <a:cubicBezTo>
                  <a:pt x="5097500" y="723984"/>
                  <a:pt x="5114258" y="721310"/>
                  <a:pt x="5136722" y="721310"/>
                </a:cubicBezTo>
                <a:cubicBezTo>
                  <a:pt x="5154550" y="721310"/>
                  <a:pt x="5170774" y="723984"/>
                  <a:pt x="5185393" y="729332"/>
                </a:cubicBezTo>
                <a:cubicBezTo>
                  <a:pt x="5200013" y="734681"/>
                  <a:pt x="5210888" y="742614"/>
                  <a:pt x="5218020" y="753133"/>
                </a:cubicBezTo>
                <a:cubicBezTo>
                  <a:pt x="5225152" y="763652"/>
                  <a:pt x="5228716" y="783352"/>
                  <a:pt x="5228716" y="812234"/>
                </a:cubicBezTo>
                <a:lnTo>
                  <a:pt x="5228716" y="918669"/>
                </a:lnTo>
                <a:cubicBezTo>
                  <a:pt x="5193060" y="906903"/>
                  <a:pt x="5151519" y="901020"/>
                  <a:pt x="5104096" y="901020"/>
                </a:cubicBezTo>
                <a:cubicBezTo>
                  <a:pt x="5042410" y="901020"/>
                  <a:pt x="4993917" y="912875"/>
                  <a:pt x="4958617" y="936587"/>
                </a:cubicBezTo>
                <a:cubicBezTo>
                  <a:pt x="4923316" y="960299"/>
                  <a:pt x="4905666" y="993014"/>
                  <a:pt x="4905666" y="1034732"/>
                </a:cubicBezTo>
                <a:cubicBezTo>
                  <a:pt x="4905666" y="1071459"/>
                  <a:pt x="4922514" y="1102035"/>
                  <a:pt x="4956210" y="1126460"/>
                </a:cubicBezTo>
                <a:cubicBezTo>
                  <a:pt x="4989906" y="1150884"/>
                  <a:pt x="5032605" y="1163097"/>
                  <a:pt x="5084306" y="1163097"/>
                </a:cubicBezTo>
                <a:cubicBezTo>
                  <a:pt x="5134226" y="1163097"/>
                  <a:pt x="5184145" y="1147408"/>
                  <a:pt x="5234065" y="1116030"/>
                </a:cubicBezTo>
                <a:cubicBezTo>
                  <a:pt x="5266156" y="1147408"/>
                  <a:pt x="5305735" y="1163097"/>
                  <a:pt x="5352803" y="1163097"/>
                </a:cubicBezTo>
                <a:cubicBezTo>
                  <a:pt x="5439091" y="1163097"/>
                  <a:pt x="5498460" y="1129758"/>
                  <a:pt x="5530907" y="1063079"/>
                </a:cubicBezTo>
                <a:lnTo>
                  <a:pt x="5511652" y="1053452"/>
                </a:lnTo>
                <a:cubicBezTo>
                  <a:pt x="5497033" y="1078056"/>
                  <a:pt x="5486336" y="1090357"/>
                  <a:pt x="5479562" y="1090357"/>
                </a:cubicBezTo>
                <a:cubicBezTo>
                  <a:pt x="5475639" y="1090357"/>
                  <a:pt x="5473232" y="1088574"/>
                  <a:pt x="5472341" y="1085008"/>
                </a:cubicBezTo>
                <a:cubicBezTo>
                  <a:pt x="5471450" y="1081442"/>
                  <a:pt x="5471004" y="1074133"/>
                  <a:pt x="5471004" y="1063079"/>
                </a:cubicBezTo>
                <a:lnTo>
                  <a:pt x="5471004" y="861441"/>
                </a:lnTo>
                <a:cubicBezTo>
                  <a:pt x="5471004" y="828993"/>
                  <a:pt x="5467260" y="805014"/>
                  <a:pt x="5459772" y="789503"/>
                </a:cubicBezTo>
                <a:cubicBezTo>
                  <a:pt x="5452284" y="773993"/>
                  <a:pt x="5438556" y="759195"/>
                  <a:pt x="5418589" y="745110"/>
                </a:cubicBezTo>
                <a:cubicBezTo>
                  <a:pt x="5398620" y="731026"/>
                  <a:pt x="5367421" y="719348"/>
                  <a:pt x="5324990" y="710078"/>
                </a:cubicBezTo>
                <a:cubicBezTo>
                  <a:pt x="5282558" y="700807"/>
                  <a:pt x="5228182" y="696171"/>
                  <a:pt x="5161861" y="696171"/>
                </a:cubicBezTo>
                <a:close/>
                <a:moveTo>
                  <a:pt x="2894911" y="696171"/>
                </a:moveTo>
                <a:cubicBezTo>
                  <a:pt x="2832512" y="696171"/>
                  <a:pt x="2784286" y="705710"/>
                  <a:pt x="2750234" y="724786"/>
                </a:cubicBezTo>
                <a:cubicBezTo>
                  <a:pt x="2716182" y="743863"/>
                  <a:pt x="2699156" y="770872"/>
                  <a:pt x="2699156" y="805816"/>
                </a:cubicBezTo>
                <a:cubicBezTo>
                  <a:pt x="2699156" y="831489"/>
                  <a:pt x="2707624" y="852348"/>
                  <a:pt x="2724561" y="868394"/>
                </a:cubicBezTo>
                <a:cubicBezTo>
                  <a:pt x="2741498" y="884439"/>
                  <a:pt x="2763695" y="892462"/>
                  <a:pt x="2791150" y="892462"/>
                </a:cubicBezTo>
                <a:cubicBezTo>
                  <a:pt x="2817179" y="892462"/>
                  <a:pt x="2838039" y="884617"/>
                  <a:pt x="2853728" y="868929"/>
                </a:cubicBezTo>
                <a:cubicBezTo>
                  <a:pt x="2869416" y="853239"/>
                  <a:pt x="2877261" y="832202"/>
                  <a:pt x="2877261" y="805816"/>
                </a:cubicBezTo>
                <a:cubicBezTo>
                  <a:pt x="2877261" y="766237"/>
                  <a:pt x="2858007" y="740742"/>
                  <a:pt x="2819497" y="729332"/>
                </a:cubicBezTo>
                <a:cubicBezTo>
                  <a:pt x="2830551" y="723984"/>
                  <a:pt x="2847309" y="721310"/>
                  <a:pt x="2869773" y="721310"/>
                </a:cubicBezTo>
                <a:cubicBezTo>
                  <a:pt x="2887601" y="721310"/>
                  <a:pt x="2903825" y="723984"/>
                  <a:pt x="2918445" y="729332"/>
                </a:cubicBezTo>
                <a:cubicBezTo>
                  <a:pt x="2933064" y="734681"/>
                  <a:pt x="2943939" y="742614"/>
                  <a:pt x="2951071" y="753133"/>
                </a:cubicBezTo>
                <a:cubicBezTo>
                  <a:pt x="2958202" y="763652"/>
                  <a:pt x="2961767" y="783352"/>
                  <a:pt x="2961767" y="812234"/>
                </a:cubicBezTo>
                <a:lnTo>
                  <a:pt x="2961767" y="918669"/>
                </a:lnTo>
                <a:cubicBezTo>
                  <a:pt x="2926110" y="906903"/>
                  <a:pt x="2884571" y="901020"/>
                  <a:pt x="2837147" y="901020"/>
                </a:cubicBezTo>
                <a:cubicBezTo>
                  <a:pt x="2775461" y="901020"/>
                  <a:pt x="2726968" y="912875"/>
                  <a:pt x="2691667" y="936587"/>
                </a:cubicBezTo>
                <a:cubicBezTo>
                  <a:pt x="2656368" y="960299"/>
                  <a:pt x="2638718" y="993014"/>
                  <a:pt x="2638718" y="1034732"/>
                </a:cubicBezTo>
                <a:cubicBezTo>
                  <a:pt x="2638718" y="1071459"/>
                  <a:pt x="2655565" y="1102035"/>
                  <a:pt x="2689261" y="1126460"/>
                </a:cubicBezTo>
                <a:cubicBezTo>
                  <a:pt x="2722957" y="1150884"/>
                  <a:pt x="2765656" y="1163097"/>
                  <a:pt x="2817358" y="1163097"/>
                </a:cubicBezTo>
                <a:cubicBezTo>
                  <a:pt x="2867277" y="1163097"/>
                  <a:pt x="2917197" y="1147408"/>
                  <a:pt x="2967116" y="1116030"/>
                </a:cubicBezTo>
                <a:cubicBezTo>
                  <a:pt x="2999207" y="1147408"/>
                  <a:pt x="3038786" y="1163097"/>
                  <a:pt x="3085853" y="1163097"/>
                </a:cubicBezTo>
                <a:cubicBezTo>
                  <a:pt x="3172142" y="1163097"/>
                  <a:pt x="3231511" y="1129758"/>
                  <a:pt x="3263958" y="1063079"/>
                </a:cubicBezTo>
                <a:lnTo>
                  <a:pt x="3244704" y="1053452"/>
                </a:lnTo>
                <a:cubicBezTo>
                  <a:pt x="3230084" y="1078056"/>
                  <a:pt x="3219388" y="1090357"/>
                  <a:pt x="3212613" y="1090357"/>
                </a:cubicBezTo>
                <a:cubicBezTo>
                  <a:pt x="3208691" y="1090357"/>
                  <a:pt x="3206284" y="1088574"/>
                  <a:pt x="3205392" y="1085008"/>
                </a:cubicBezTo>
                <a:cubicBezTo>
                  <a:pt x="3204501" y="1081442"/>
                  <a:pt x="3204055" y="1074133"/>
                  <a:pt x="3204055" y="1063079"/>
                </a:cubicBezTo>
                <a:lnTo>
                  <a:pt x="3204055" y="861441"/>
                </a:lnTo>
                <a:cubicBezTo>
                  <a:pt x="3204055" y="828993"/>
                  <a:pt x="3200311" y="805014"/>
                  <a:pt x="3192823" y="789503"/>
                </a:cubicBezTo>
                <a:cubicBezTo>
                  <a:pt x="3185335" y="773993"/>
                  <a:pt x="3171607" y="759195"/>
                  <a:pt x="3151639" y="745110"/>
                </a:cubicBezTo>
                <a:cubicBezTo>
                  <a:pt x="3131672" y="731026"/>
                  <a:pt x="3100471" y="719348"/>
                  <a:pt x="3058041" y="710078"/>
                </a:cubicBezTo>
                <a:cubicBezTo>
                  <a:pt x="3015609" y="700807"/>
                  <a:pt x="2961233" y="696171"/>
                  <a:pt x="2894911" y="696171"/>
                </a:cubicBezTo>
                <a:close/>
                <a:moveTo>
                  <a:pt x="1861476" y="696171"/>
                </a:moveTo>
                <a:cubicBezTo>
                  <a:pt x="1768412" y="696171"/>
                  <a:pt x="1693890" y="718279"/>
                  <a:pt x="1637908" y="762493"/>
                </a:cubicBezTo>
                <a:cubicBezTo>
                  <a:pt x="1581927" y="806707"/>
                  <a:pt x="1553937" y="865006"/>
                  <a:pt x="1553937" y="937389"/>
                </a:cubicBezTo>
                <a:cubicBezTo>
                  <a:pt x="1553937" y="1004781"/>
                  <a:pt x="1581927" y="1059246"/>
                  <a:pt x="1637908" y="1100786"/>
                </a:cubicBezTo>
                <a:cubicBezTo>
                  <a:pt x="1693890" y="1142326"/>
                  <a:pt x="1768056" y="1163097"/>
                  <a:pt x="1860406" y="1163097"/>
                </a:cubicBezTo>
                <a:cubicBezTo>
                  <a:pt x="1954897" y="1163097"/>
                  <a:pt x="2030043" y="1143040"/>
                  <a:pt x="2085846" y="1102926"/>
                </a:cubicBezTo>
                <a:cubicBezTo>
                  <a:pt x="2141649" y="1062812"/>
                  <a:pt x="2169550" y="1009059"/>
                  <a:pt x="2169550" y="941668"/>
                </a:cubicBezTo>
                <a:cubicBezTo>
                  <a:pt x="2169550" y="867146"/>
                  <a:pt x="2141827" y="807599"/>
                  <a:pt x="2086381" y="763028"/>
                </a:cubicBezTo>
                <a:cubicBezTo>
                  <a:pt x="2030935" y="718457"/>
                  <a:pt x="1955967" y="696171"/>
                  <a:pt x="1861476" y="696171"/>
                </a:cubicBezTo>
                <a:close/>
                <a:moveTo>
                  <a:pt x="10640214" y="689753"/>
                </a:moveTo>
                <a:cubicBezTo>
                  <a:pt x="10605269" y="699381"/>
                  <a:pt x="10561056" y="704194"/>
                  <a:pt x="10507570" y="704194"/>
                </a:cubicBezTo>
                <a:lnTo>
                  <a:pt x="10328930" y="704194"/>
                </a:lnTo>
                <a:lnTo>
                  <a:pt x="10328930" y="725588"/>
                </a:lnTo>
                <a:lnTo>
                  <a:pt x="10396856" y="725588"/>
                </a:lnTo>
                <a:lnTo>
                  <a:pt x="10396856" y="1126727"/>
                </a:lnTo>
                <a:lnTo>
                  <a:pt x="10328930" y="1126727"/>
                </a:lnTo>
                <a:lnTo>
                  <a:pt x="10328930" y="1148656"/>
                </a:lnTo>
                <a:lnTo>
                  <a:pt x="10711349" y="1148656"/>
                </a:lnTo>
                <a:lnTo>
                  <a:pt x="10711349" y="1126727"/>
                </a:lnTo>
                <a:lnTo>
                  <a:pt x="10640214" y="1126727"/>
                </a:lnTo>
                <a:lnTo>
                  <a:pt x="10640214" y="870533"/>
                </a:lnTo>
                <a:cubicBezTo>
                  <a:pt x="10640214" y="863402"/>
                  <a:pt x="10644671" y="850922"/>
                  <a:pt x="10653585" y="833093"/>
                </a:cubicBezTo>
                <a:cubicBezTo>
                  <a:pt x="10662498" y="815265"/>
                  <a:pt x="10673374" y="800289"/>
                  <a:pt x="10686211" y="788166"/>
                </a:cubicBezTo>
                <a:lnTo>
                  <a:pt x="10688350" y="790305"/>
                </a:lnTo>
                <a:cubicBezTo>
                  <a:pt x="10686211" y="794941"/>
                  <a:pt x="10685141" y="801537"/>
                  <a:pt x="10685141" y="810095"/>
                </a:cubicBezTo>
                <a:cubicBezTo>
                  <a:pt x="10685141" y="834698"/>
                  <a:pt x="10693520" y="855111"/>
                  <a:pt x="10710279" y="871335"/>
                </a:cubicBezTo>
                <a:cubicBezTo>
                  <a:pt x="10727038" y="887559"/>
                  <a:pt x="10748253" y="895671"/>
                  <a:pt x="10773926" y="895671"/>
                </a:cubicBezTo>
                <a:cubicBezTo>
                  <a:pt x="10801383" y="895671"/>
                  <a:pt x="10824470" y="885776"/>
                  <a:pt x="10843190" y="865987"/>
                </a:cubicBezTo>
                <a:cubicBezTo>
                  <a:pt x="10861909" y="846197"/>
                  <a:pt x="10871269" y="821683"/>
                  <a:pt x="10871269" y="792445"/>
                </a:cubicBezTo>
                <a:cubicBezTo>
                  <a:pt x="10871269" y="764633"/>
                  <a:pt x="10863335" y="742525"/>
                  <a:pt x="10847468" y="726123"/>
                </a:cubicBezTo>
                <a:cubicBezTo>
                  <a:pt x="10831602" y="709721"/>
                  <a:pt x="10810296" y="701520"/>
                  <a:pt x="10783554" y="701520"/>
                </a:cubicBezTo>
                <a:cubicBezTo>
                  <a:pt x="10735417" y="701520"/>
                  <a:pt x="10688350" y="738068"/>
                  <a:pt x="10642353" y="811165"/>
                </a:cubicBezTo>
                <a:lnTo>
                  <a:pt x="10640214" y="811165"/>
                </a:lnTo>
                <a:close/>
                <a:moveTo>
                  <a:pt x="8068464" y="689753"/>
                </a:moveTo>
                <a:cubicBezTo>
                  <a:pt x="8030311" y="699381"/>
                  <a:pt x="7994476" y="704194"/>
                  <a:pt x="7960959" y="704194"/>
                </a:cubicBezTo>
                <a:lnTo>
                  <a:pt x="7757180" y="704194"/>
                </a:lnTo>
                <a:lnTo>
                  <a:pt x="7757180" y="725588"/>
                </a:lnTo>
                <a:lnTo>
                  <a:pt x="7825107" y="725588"/>
                </a:lnTo>
                <a:lnTo>
                  <a:pt x="7825107" y="1126727"/>
                </a:lnTo>
                <a:lnTo>
                  <a:pt x="7757180" y="1126727"/>
                </a:lnTo>
                <a:lnTo>
                  <a:pt x="7757180" y="1148656"/>
                </a:lnTo>
                <a:lnTo>
                  <a:pt x="8105903" y="1148656"/>
                </a:lnTo>
                <a:lnTo>
                  <a:pt x="8105903" y="1126727"/>
                </a:lnTo>
                <a:lnTo>
                  <a:pt x="8068464" y="1126727"/>
                </a:lnTo>
                <a:lnTo>
                  <a:pt x="8068464" y="788166"/>
                </a:lnTo>
                <a:cubicBezTo>
                  <a:pt x="8091284" y="767842"/>
                  <a:pt x="8111430" y="757679"/>
                  <a:pt x="8128902" y="757679"/>
                </a:cubicBezTo>
                <a:cubicBezTo>
                  <a:pt x="8150653" y="757679"/>
                  <a:pt x="8161528" y="776221"/>
                  <a:pt x="8161528" y="813304"/>
                </a:cubicBezTo>
                <a:lnTo>
                  <a:pt x="8161528" y="1126727"/>
                </a:lnTo>
                <a:lnTo>
                  <a:pt x="8124088" y="1126727"/>
                </a:lnTo>
                <a:lnTo>
                  <a:pt x="8124088" y="1148656"/>
                </a:lnTo>
                <a:lnTo>
                  <a:pt x="8471742" y="1148656"/>
                </a:lnTo>
                <a:lnTo>
                  <a:pt x="8471742" y="1126727"/>
                </a:lnTo>
                <a:lnTo>
                  <a:pt x="8404885" y="1126727"/>
                </a:lnTo>
                <a:lnTo>
                  <a:pt x="8404885" y="838442"/>
                </a:lnTo>
                <a:cubicBezTo>
                  <a:pt x="8404885" y="785670"/>
                  <a:pt x="8389464" y="748765"/>
                  <a:pt x="8358621" y="727728"/>
                </a:cubicBezTo>
                <a:cubicBezTo>
                  <a:pt x="8327777" y="706690"/>
                  <a:pt x="8291319" y="696171"/>
                  <a:pt x="8249243" y="696171"/>
                </a:cubicBezTo>
                <a:cubicBezTo>
                  <a:pt x="8188627" y="696171"/>
                  <a:pt x="8128367" y="718101"/>
                  <a:pt x="8068464" y="761958"/>
                </a:cubicBezTo>
                <a:close/>
                <a:moveTo>
                  <a:pt x="6420639" y="689753"/>
                </a:moveTo>
                <a:cubicBezTo>
                  <a:pt x="6379990" y="699381"/>
                  <a:pt x="6332566" y="704194"/>
                  <a:pt x="6278368" y="704194"/>
                </a:cubicBezTo>
                <a:lnTo>
                  <a:pt x="6109355" y="704194"/>
                </a:lnTo>
                <a:lnTo>
                  <a:pt x="6109355" y="725588"/>
                </a:lnTo>
                <a:lnTo>
                  <a:pt x="6177282" y="725588"/>
                </a:lnTo>
                <a:lnTo>
                  <a:pt x="6177282" y="1126727"/>
                </a:lnTo>
                <a:lnTo>
                  <a:pt x="6109355" y="1126727"/>
                </a:lnTo>
                <a:lnTo>
                  <a:pt x="6109355" y="1148656"/>
                </a:lnTo>
                <a:lnTo>
                  <a:pt x="6458078" y="1148656"/>
                </a:lnTo>
                <a:lnTo>
                  <a:pt x="6458078" y="1126727"/>
                </a:lnTo>
                <a:lnTo>
                  <a:pt x="6420639" y="1126727"/>
                </a:lnTo>
                <a:lnTo>
                  <a:pt x="6420639" y="791375"/>
                </a:lnTo>
                <a:cubicBezTo>
                  <a:pt x="6441676" y="770338"/>
                  <a:pt x="6460931" y="759819"/>
                  <a:pt x="6478403" y="759819"/>
                </a:cubicBezTo>
                <a:cubicBezTo>
                  <a:pt x="6497657" y="759819"/>
                  <a:pt x="6507285" y="776578"/>
                  <a:pt x="6507285" y="810095"/>
                </a:cubicBezTo>
                <a:lnTo>
                  <a:pt x="6507285" y="1126727"/>
                </a:lnTo>
                <a:lnTo>
                  <a:pt x="6471985" y="1126727"/>
                </a:lnTo>
                <a:lnTo>
                  <a:pt x="6471985" y="1148656"/>
                </a:lnTo>
                <a:lnTo>
                  <a:pt x="6786477" y="1148656"/>
                </a:lnTo>
                <a:lnTo>
                  <a:pt x="6786477" y="1126727"/>
                </a:lnTo>
                <a:lnTo>
                  <a:pt x="6749037" y="1126727"/>
                </a:lnTo>
                <a:lnTo>
                  <a:pt x="6749037" y="791375"/>
                </a:lnTo>
                <a:cubicBezTo>
                  <a:pt x="6767579" y="769625"/>
                  <a:pt x="6787725" y="758749"/>
                  <a:pt x="6809476" y="758749"/>
                </a:cubicBezTo>
                <a:cubicBezTo>
                  <a:pt x="6819816" y="758749"/>
                  <a:pt x="6827483" y="762315"/>
                  <a:pt x="6832474" y="769446"/>
                </a:cubicBezTo>
                <a:cubicBezTo>
                  <a:pt x="6837466" y="776578"/>
                  <a:pt x="6839962" y="791910"/>
                  <a:pt x="6839962" y="815443"/>
                </a:cubicBezTo>
                <a:lnTo>
                  <a:pt x="6839962" y="1126727"/>
                </a:lnTo>
                <a:lnTo>
                  <a:pt x="6803057" y="1126727"/>
                </a:lnTo>
                <a:lnTo>
                  <a:pt x="6803057" y="1148656"/>
                </a:lnTo>
                <a:lnTo>
                  <a:pt x="7148036" y="1148656"/>
                </a:lnTo>
                <a:lnTo>
                  <a:pt x="7148036" y="1126727"/>
                </a:lnTo>
                <a:lnTo>
                  <a:pt x="7081180" y="1126727"/>
                </a:lnTo>
                <a:lnTo>
                  <a:pt x="7081180" y="843256"/>
                </a:lnTo>
                <a:cubicBezTo>
                  <a:pt x="7081180" y="787631"/>
                  <a:pt x="7064243" y="749211"/>
                  <a:pt x="7030369" y="727995"/>
                </a:cubicBezTo>
                <a:cubicBezTo>
                  <a:pt x="6996496" y="706779"/>
                  <a:pt x="6958342" y="696171"/>
                  <a:pt x="6915911" y="696171"/>
                </a:cubicBezTo>
                <a:cubicBezTo>
                  <a:pt x="6857434" y="696171"/>
                  <a:pt x="6800026" y="719170"/>
                  <a:pt x="6743689" y="765167"/>
                </a:cubicBezTo>
                <a:cubicBezTo>
                  <a:pt x="6708389" y="719170"/>
                  <a:pt x="6660252" y="696171"/>
                  <a:pt x="6599279" y="696171"/>
                </a:cubicBezTo>
                <a:cubicBezTo>
                  <a:pt x="6539376" y="696171"/>
                  <a:pt x="6479829" y="719170"/>
                  <a:pt x="6420639" y="765167"/>
                </a:cubicBezTo>
                <a:close/>
                <a:moveTo>
                  <a:pt x="8764016" y="485975"/>
                </a:moveTo>
                <a:cubicBezTo>
                  <a:pt x="8753320" y="529833"/>
                  <a:pt x="8720604" y="575652"/>
                  <a:pt x="8665872" y="623432"/>
                </a:cubicBezTo>
                <a:cubicBezTo>
                  <a:pt x="8611138" y="671212"/>
                  <a:pt x="8552928" y="698133"/>
                  <a:pt x="8491242" y="704194"/>
                </a:cubicBezTo>
                <a:lnTo>
                  <a:pt x="8491242" y="725588"/>
                </a:lnTo>
                <a:lnTo>
                  <a:pt x="8544728" y="725588"/>
                </a:lnTo>
                <a:lnTo>
                  <a:pt x="8544728" y="1036872"/>
                </a:lnTo>
                <a:cubicBezTo>
                  <a:pt x="8544728" y="1114960"/>
                  <a:pt x="8595182" y="1154004"/>
                  <a:pt x="8696090" y="1154004"/>
                </a:cubicBezTo>
                <a:cubicBezTo>
                  <a:pt x="8741730" y="1154004"/>
                  <a:pt x="8780686" y="1143931"/>
                  <a:pt x="8812956" y="1123785"/>
                </a:cubicBezTo>
                <a:cubicBezTo>
                  <a:pt x="8845224" y="1103639"/>
                  <a:pt x="8872591" y="1059335"/>
                  <a:pt x="8895055" y="990874"/>
                </a:cubicBezTo>
                <a:lnTo>
                  <a:pt x="8866708" y="984456"/>
                </a:lnTo>
                <a:cubicBezTo>
                  <a:pt x="8846384" y="1045073"/>
                  <a:pt x="8826416" y="1075381"/>
                  <a:pt x="8806804" y="1075381"/>
                </a:cubicBezTo>
                <a:cubicBezTo>
                  <a:pt x="8799674" y="1075381"/>
                  <a:pt x="8794770" y="1071993"/>
                  <a:pt x="8792096" y="1065219"/>
                </a:cubicBezTo>
                <a:cubicBezTo>
                  <a:pt x="8789422" y="1058444"/>
                  <a:pt x="8788084" y="1042399"/>
                  <a:pt x="8788084" y="1017082"/>
                </a:cubicBezTo>
                <a:lnTo>
                  <a:pt x="8788084" y="725588"/>
                </a:lnTo>
                <a:lnTo>
                  <a:pt x="8859220" y="725588"/>
                </a:lnTo>
                <a:lnTo>
                  <a:pt x="8859220" y="704194"/>
                </a:lnTo>
                <a:lnTo>
                  <a:pt x="8788084" y="704194"/>
                </a:lnTo>
                <a:lnTo>
                  <a:pt x="8788084" y="485975"/>
                </a:lnTo>
                <a:close/>
                <a:moveTo>
                  <a:pt x="2477518" y="485975"/>
                </a:moveTo>
                <a:cubicBezTo>
                  <a:pt x="2466821" y="529833"/>
                  <a:pt x="2434106" y="575652"/>
                  <a:pt x="2379373" y="623432"/>
                </a:cubicBezTo>
                <a:cubicBezTo>
                  <a:pt x="2324640" y="671212"/>
                  <a:pt x="2266430" y="698133"/>
                  <a:pt x="2204744" y="704194"/>
                </a:cubicBezTo>
                <a:lnTo>
                  <a:pt x="2204744" y="725588"/>
                </a:lnTo>
                <a:lnTo>
                  <a:pt x="2258229" y="725588"/>
                </a:lnTo>
                <a:lnTo>
                  <a:pt x="2258229" y="1036872"/>
                </a:lnTo>
                <a:cubicBezTo>
                  <a:pt x="2258229" y="1114960"/>
                  <a:pt x="2308683" y="1154004"/>
                  <a:pt x="2409592" y="1154004"/>
                </a:cubicBezTo>
                <a:cubicBezTo>
                  <a:pt x="2455232" y="1154004"/>
                  <a:pt x="2494188" y="1143931"/>
                  <a:pt x="2526457" y="1123785"/>
                </a:cubicBezTo>
                <a:cubicBezTo>
                  <a:pt x="2558726" y="1103639"/>
                  <a:pt x="2586093" y="1059335"/>
                  <a:pt x="2608556" y="990874"/>
                </a:cubicBezTo>
                <a:lnTo>
                  <a:pt x="2580209" y="984456"/>
                </a:lnTo>
                <a:cubicBezTo>
                  <a:pt x="2559885" y="1045073"/>
                  <a:pt x="2539917" y="1075381"/>
                  <a:pt x="2520306" y="1075381"/>
                </a:cubicBezTo>
                <a:cubicBezTo>
                  <a:pt x="2513174" y="1075381"/>
                  <a:pt x="2508272" y="1071993"/>
                  <a:pt x="2505598" y="1065219"/>
                </a:cubicBezTo>
                <a:cubicBezTo>
                  <a:pt x="2502923" y="1058444"/>
                  <a:pt x="2501586" y="1042399"/>
                  <a:pt x="2501586" y="1017082"/>
                </a:cubicBezTo>
                <a:lnTo>
                  <a:pt x="2501586" y="725588"/>
                </a:lnTo>
                <a:lnTo>
                  <a:pt x="2572721" y="725588"/>
                </a:lnTo>
                <a:lnTo>
                  <a:pt x="2572721" y="704194"/>
                </a:lnTo>
                <a:lnTo>
                  <a:pt x="2501586" y="704194"/>
                </a:lnTo>
                <a:lnTo>
                  <a:pt x="2501586" y="485975"/>
                </a:lnTo>
                <a:close/>
                <a:moveTo>
                  <a:pt x="4447518" y="456558"/>
                </a:moveTo>
                <a:lnTo>
                  <a:pt x="4487097" y="456558"/>
                </a:lnTo>
                <a:cubicBezTo>
                  <a:pt x="4509204" y="456558"/>
                  <a:pt x="4524803" y="458965"/>
                  <a:pt x="4533896" y="463779"/>
                </a:cubicBezTo>
                <a:cubicBezTo>
                  <a:pt x="4542988" y="468592"/>
                  <a:pt x="4549852" y="478844"/>
                  <a:pt x="4554488" y="494533"/>
                </a:cubicBezTo>
                <a:cubicBezTo>
                  <a:pt x="4559123" y="510222"/>
                  <a:pt x="4561441" y="534468"/>
                  <a:pt x="4561441" y="567272"/>
                </a:cubicBezTo>
                <a:lnTo>
                  <a:pt x="4561441" y="755540"/>
                </a:lnTo>
                <a:cubicBezTo>
                  <a:pt x="4561441" y="807955"/>
                  <a:pt x="4536303" y="834163"/>
                  <a:pt x="4486027" y="834163"/>
                </a:cubicBezTo>
                <a:lnTo>
                  <a:pt x="4447518" y="834163"/>
                </a:lnTo>
                <a:close/>
                <a:moveTo>
                  <a:pt x="4049590" y="431420"/>
                </a:moveTo>
                <a:lnTo>
                  <a:pt x="4049590" y="456558"/>
                </a:lnTo>
                <a:lnTo>
                  <a:pt x="4135166" y="456558"/>
                </a:lnTo>
                <a:lnTo>
                  <a:pt x="4135166" y="1123517"/>
                </a:lnTo>
                <a:lnTo>
                  <a:pt x="4049590" y="1123517"/>
                </a:lnTo>
                <a:lnTo>
                  <a:pt x="4049590" y="1148656"/>
                </a:lnTo>
                <a:lnTo>
                  <a:pt x="4545930" y="1148656"/>
                </a:lnTo>
                <a:lnTo>
                  <a:pt x="4545930" y="1123517"/>
                </a:lnTo>
                <a:lnTo>
                  <a:pt x="4447518" y="1123517"/>
                </a:lnTo>
                <a:lnTo>
                  <a:pt x="4447518" y="859301"/>
                </a:lnTo>
                <a:lnTo>
                  <a:pt x="4574277" y="859301"/>
                </a:lnTo>
                <a:cubicBezTo>
                  <a:pt x="4648800" y="859301"/>
                  <a:pt x="4707009" y="852259"/>
                  <a:pt x="4748906" y="838175"/>
                </a:cubicBezTo>
                <a:cubicBezTo>
                  <a:pt x="4790803" y="824090"/>
                  <a:pt x="4822448" y="797972"/>
                  <a:pt x="4843842" y="759819"/>
                </a:cubicBezTo>
                <a:cubicBezTo>
                  <a:pt x="4865236" y="721666"/>
                  <a:pt x="4875933" y="679948"/>
                  <a:pt x="4875933" y="634664"/>
                </a:cubicBezTo>
                <a:cubicBezTo>
                  <a:pt x="4875933" y="592945"/>
                  <a:pt x="4866841" y="554882"/>
                  <a:pt x="4848656" y="520473"/>
                </a:cubicBezTo>
                <a:cubicBezTo>
                  <a:pt x="4830471" y="486064"/>
                  <a:pt x="4805957" y="462620"/>
                  <a:pt x="4775114" y="450140"/>
                </a:cubicBezTo>
                <a:cubicBezTo>
                  <a:pt x="4744271" y="437660"/>
                  <a:pt x="4697115" y="431420"/>
                  <a:pt x="4633646" y="431420"/>
                </a:cubicBezTo>
                <a:close/>
                <a:moveTo>
                  <a:pt x="833144" y="431420"/>
                </a:moveTo>
                <a:lnTo>
                  <a:pt x="833144" y="681196"/>
                </a:lnTo>
                <a:lnTo>
                  <a:pt x="861491" y="681196"/>
                </a:lnTo>
                <a:cubicBezTo>
                  <a:pt x="876466" y="612735"/>
                  <a:pt x="899465" y="561032"/>
                  <a:pt x="930486" y="526089"/>
                </a:cubicBezTo>
                <a:cubicBezTo>
                  <a:pt x="961508" y="491145"/>
                  <a:pt x="1005366" y="467968"/>
                  <a:pt x="1062060" y="456558"/>
                </a:cubicBezTo>
                <a:lnTo>
                  <a:pt x="1062060" y="1123517"/>
                </a:lnTo>
                <a:lnTo>
                  <a:pt x="968996" y="1123517"/>
                </a:lnTo>
                <a:lnTo>
                  <a:pt x="968996" y="1148656"/>
                </a:lnTo>
                <a:lnTo>
                  <a:pt x="1462663" y="1148656"/>
                </a:lnTo>
                <a:lnTo>
                  <a:pt x="1462663" y="1123517"/>
                </a:lnTo>
                <a:lnTo>
                  <a:pt x="1369599" y="1123517"/>
                </a:lnTo>
                <a:lnTo>
                  <a:pt x="1369599" y="456558"/>
                </a:lnTo>
                <a:cubicBezTo>
                  <a:pt x="1426293" y="467968"/>
                  <a:pt x="1470151" y="491145"/>
                  <a:pt x="1501173" y="526089"/>
                </a:cubicBezTo>
                <a:cubicBezTo>
                  <a:pt x="1532194" y="561032"/>
                  <a:pt x="1555192" y="612735"/>
                  <a:pt x="1570169" y="681196"/>
                </a:cubicBezTo>
                <a:lnTo>
                  <a:pt x="1599585" y="681196"/>
                </a:lnTo>
                <a:lnTo>
                  <a:pt x="1599585" y="431420"/>
                </a:lnTo>
                <a:close/>
                <a:moveTo>
                  <a:pt x="3582191" y="418049"/>
                </a:moveTo>
                <a:cubicBezTo>
                  <a:pt x="3554022" y="426963"/>
                  <a:pt x="3517473" y="431420"/>
                  <a:pt x="3472546" y="431420"/>
                </a:cubicBezTo>
                <a:lnTo>
                  <a:pt x="3271977" y="431420"/>
                </a:lnTo>
                <a:lnTo>
                  <a:pt x="3271977" y="453349"/>
                </a:lnTo>
                <a:lnTo>
                  <a:pt x="3338833" y="453349"/>
                </a:lnTo>
                <a:lnTo>
                  <a:pt x="3338833" y="1126727"/>
                </a:lnTo>
                <a:lnTo>
                  <a:pt x="3271977" y="1126727"/>
                </a:lnTo>
                <a:lnTo>
                  <a:pt x="3271977" y="1148656"/>
                </a:lnTo>
                <a:lnTo>
                  <a:pt x="3651186" y="1148656"/>
                </a:lnTo>
                <a:lnTo>
                  <a:pt x="3651186" y="1126727"/>
                </a:lnTo>
                <a:lnTo>
                  <a:pt x="3582191" y="1126727"/>
                </a:lnTo>
                <a:close/>
                <a:moveTo>
                  <a:pt x="9527416" y="414840"/>
                </a:moveTo>
                <a:cubicBezTo>
                  <a:pt x="9473575" y="414840"/>
                  <a:pt x="9427578" y="434540"/>
                  <a:pt x="9389425" y="473941"/>
                </a:cubicBezTo>
                <a:cubicBezTo>
                  <a:pt x="9351272" y="513342"/>
                  <a:pt x="9332196" y="566916"/>
                  <a:pt x="9332196" y="634664"/>
                </a:cubicBezTo>
                <a:lnTo>
                  <a:pt x="9332196" y="704194"/>
                </a:lnTo>
                <a:lnTo>
                  <a:pt x="9263200" y="704194"/>
                </a:lnTo>
                <a:lnTo>
                  <a:pt x="9263200" y="725588"/>
                </a:lnTo>
                <a:lnTo>
                  <a:pt x="9332196" y="725588"/>
                </a:lnTo>
                <a:lnTo>
                  <a:pt x="9332196" y="1126727"/>
                </a:lnTo>
                <a:lnTo>
                  <a:pt x="9263200" y="1126727"/>
                </a:lnTo>
                <a:lnTo>
                  <a:pt x="9263200" y="1148656"/>
                </a:lnTo>
                <a:lnTo>
                  <a:pt x="9653106" y="1148656"/>
                </a:lnTo>
                <a:lnTo>
                  <a:pt x="9653106" y="1126727"/>
                </a:lnTo>
                <a:lnTo>
                  <a:pt x="9575553" y="1126727"/>
                </a:lnTo>
                <a:lnTo>
                  <a:pt x="9575553" y="725588"/>
                </a:lnTo>
                <a:lnTo>
                  <a:pt x="9653106" y="725588"/>
                </a:lnTo>
                <a:lnTo>
                  <a:pt x="9653106" y="704194"/>
                </a:lnTo>
                <a:lnTo>
                  <a:pt x="9592133" y="704194"/>
                </a:lnTo>
                <a:cubicBezTo>
                  <a:pt x="9561112" y="704194"/>
                  <a:pt x="9535528" y="699826"/>
                  <a:pt x="9515382" y="691090"/>
                </a:cubicBezTo>
                <a:cubicBezTo>
                  <a:pt x="9495236" y="682355"/>
                  <a:pt x="9476873" y="665328"/>
                  <a:pt x="9460293" y="640012"/>
                </a:cubicBezTo>
                <a:cubicBezTo>
                  <a:pt x="9443712" y="614696"/>
                  <a:pt x="9435422" y="585992"/>
                  <a:pt x="9435422" y="553901"/>
                </a:cubicBezTo>
                <a:cubicBezTo>
                  <a:pt x="9435422" y="521453"/>
                  <a:pt x="9444960" y="493819"/>
                  <a:pt x="9464037" y="470999"/>
                </a:cubicBezTo>
                <a:cubicBezTo>
                  <a:pt x="9483113" y="448179"/>
                  <a:pt x="9505309" y="436769"/>
                  <a:pt x="9530625" y="436769"/>
                </a:cubicBezTo>
                <a:lnTo>
                  <a:pt x="9542927" y="437838"/>
                </a:lnTo>
                <a:lnTo>
                  <a:pt x="9542927" y="439978"/>
                </a:lnTo>
                <a:cubicBezTo>
                  <a:pt x="9493721" y="457093"/>
                  <a:pt x="9469118" y="490254"/>
                  <a:pt x="9469118" y="539460"/>
                </a:cubicBezTo>
                <a:cubicBezTo>
                  <a:pt x="9469118" y="565846"/>
                  <a:pt x="9478210" y="587240"/>
                  <a:pt x="9496395" y="603642"/>
                </a:cubicBezTo>
                <a:cubicBezTo>
                  <a:pt x="9514580" y="620045"/>
                  <a:pt x="9538113" y="628245"/>
                  <a:pt x="9566995" y="628245"/>
                </a:cubicBezTo>
                <a:cubicBezTo>
                  <a:pt x="9595165" y="628245"/>
                  <a:pt x="9618431" y="619420"/>
                  <a:pt x="9636793" y="601770"/>
                </a:cubicBezTo>
                <a:cubicBezTo>
                  <a:pt x="9655157" y="584120"/>
                  <a:pt x="9664338" y="561567"/>
                  <a:pt x="9664338" y="534112"/>
                </a:cubicBezTo>
                <a:cubicBezTo>
                  <a:pt x="9664338" y="499881"/>
                  <a:pt x="9651324" y="471445"/>
                  <a:pt x="9625294" y="448803"/>
                </a:cubicBezTo>
                <a:cubicBezTo>
                  <a:pt x="9599265" y="426161"/>
                  <a:pt x="9566639" y="414840"/>
                  <a:pt x="9527416" y="414840"/>
                </a:cubicBez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b="1" dirty="0">
              <a:latin typeface="Footlight MT Light" panose="0204060206030A020304" pitchFamily="18" charset="0"/>
            </a:endParaRPr>
          </a:p>
        </p:txBody>
      </p:sp>
    </p:spTree>
    <p:extLst>
      <p:ext uri="{BB962C8B-B14F-4D97-AF65-F5344CB8AC3E}">
        <p14:creationId xmlns:p14="http://schemas.microsoft.com/office/powerpoint/2010/main" val="4001643160"/>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5" name="Freeform: Shape 4">
            <a:extLst>
              <a:ext uri="{FF2B5EF4-FFF2-40B4-BE49-F238E27FC236}">
                <a16:creationId xmlns:a16="http://schemas.microsoft.com/office/drawing/2014/main" id="{E0BB1A06-CC95-4687-8B50-D15ADF6324A5}"/>
              </a:ext>
            </a:extLst>
          </p:cNvPr>
          <p:cNvSpPr/>
          <p:nvPr/>
        </p:nvSpPr>
        <p:spPr>
          <a:xfrm>
            <a:off x="-67259200" y="-66878200"/>
            <a:ext cx="243332000" cy="140614400"/>
          </a:xfrm>
          <a:custGeom>
            <a:avLst/>
            <a:gdLst/>
            <a:ahLst/>
            <a:cxnLst/>
            <a:rect l="l" t="t" r="r" b="b"/>
            <a:pathLst>
              <a:path w="12192000" h="6858000">
                <a:moveTo>
                  <a:pt x="5518131" y="6168116"/>
                </a:moveTo>
                <a:cubicBezTo>
                  <a:pt x="5530968" y="6168116"/>
                  <a:pt x="5548796" y="6172573"/>
                  <a:pt x="5571616" y="6181487"/>
                </a:cubicBezTo>
                <a:lnTo>
                  <a:pt x="5571616" y="6334990"/>
                </a:lnTo>
                <a:cubicBezTo>
                  <a:pt x="5544160" y="6350323"/>
                  <a:pt x="5524014" y="6357988"/>
                  <a:pt x="5511178" y="6357988"/>
                </a:cubicBezTo>
                <a:cubicBezTo>
                  <a:pt x="5489428" y="6357988"/>
                  <a:pt x="5478552" y="6343012"/>
                  <a:pt x="5478552" y="6313061"/>
                </a:cubicBezTo>
                <a:lnTo>
                  <a:pt x="5478552" y="6214113"/>
                </a:lnTo>
                <a:cubicBezTo>
                  <a:pt x="5478552" y="6197711"/>
                  <a:pt x="5481583" y="6185945"/>
                  <a:pt x="5487645" y="6178813"/>
                </a:cubicBezTo>
                <a:cubicBezTo>
                  <a:pt x="5493706" y="6171682"/>
                  <a:pt x="5503869" y="6168116"/>
                  <a:pt x="5518131" y="6168116"/>
                </a:cubicBezTo>
                <a:close/>
                <a:moveTo>
                  <a:pt x="5504760" y="5934921"/>
                </a:moveTo>
                <a:cubicBezTo>
                  <a:pt x="5442361" y="5934921"/>
                  <a:pt x="5394135" y="5944459"/>
                  <a:pt x="5360083" y="5963536"/>
                </a:cubicBezTo>
                <a:cubicBezTo>
                  <a:pt x="5326031" y="5982612"/>
                  <a:pt x="5309005" y="6009622"/>
                  <a:pt x="5309005" y="6044566"/>
                </a:cubicBezTo>
                <a:cubicBezTo>
                  <a:pt x="5309005" y="6070238"/>
                  <a:pt x="5317473" y="6091098"/>
                  <a:pt x="5334410" y="6107143"/>
                </a:cubicBezTo>
                <a:cubicBezTo>
                  <a:pt x="5351347" y="6123189"/>
                  <a:pt x="5373543" y="6131211"/>
                  <a:pt x="5400999" y="6131211"/>
                </a:cubicBezTo>
                <a:cubicBezTo>
                  <a:pt x="5427028" y="6131211"/>
                  <a:pt x="5447887" y="6123367"/>
                  <a:pt x="5463576" y="6107678"/>
                </a:cubicBezTo>
                <a:cubicBezTo>
                  <a:pt x="5479265" y="6091989"/>
                  <a:pt x="5487110" y="6070952"/>
                  <a:pt x="5487110" y="6044566"/>
                </a:cubicBezTo>
                <a:cubicBezTo>
                  <a:pt x="5487110" y="6004987"/>
                  <a:pt x="5467855" y="5979492"/>
                  <a:pt x="5429346" y="5968082"/>
                </a:cubicBezTo>
                <a:cubicBezTo>
                  <a:pt x="5440399" y="5962733"/>
                  <a:pt x="5457158" y="5960059"/>
                  <a:pt x="5479622" y="5960059"/>
                </a:cubicBezTo>
                <a:cubicBezTo>
                  <a:pt x="5497450" y="5960059"/>
                  <a:pt x="5513674" y="5962733"/>
                  <a:pt x="5528293" y="5968082"/>
                </a:cubicBezTo>
                <a:cubicBezTo>
                  <a:pt x="5542913" y="5973430"/>
                  <a:pt x="5553788" y="5981364"/>
                  <a:pt x="5560919" y="5991883"/>
                </a:cubicBezTo>
                <a:cubicBezTo>
                  <a:pt x="5568051" y="6002402"/>
                  <a:pt x="5571616" y="6022102"/>
                  <a:pt x="5571616" y="6050984"/>
                </a:cubicBezTo>
                <a:lnTo>
                  <a:pt x="5571616" y="6157419"/>
                </a:lnTo>
                <a:cubicBezTo>
                  <a:pt x="5535960" y="6145652"/>
                  <a:pt x="5494419" y="6139769"/>
                  <a:pt x="5446996" y="6139769"/>
                </a:cubicBezTo>
                <a:cubicBezTo>
                  <a:pt x="5385310" y="6139769"/>
                  <a:pt x="5336817" y="6151625"/>
                  <a:pt x="5301516" y="6175337"/>
                </a:cubicBezTo>
                <a:cubicBezTo>
                  <a:pt x="5266216" y="6199049"/>
                  <a:pt x="5248567" y="6231763"/>
                  <a:pt x="5248567" y="6273482"/>
                </a:cubicBezTo>
                <a:cubicBezTo>
                  <a:pt x="5248567" y="6310209"/>
                  <a:pt x="5265414" y="6340784"/>
                  <a:pt x="5299110" y="6365209"/>
                </a:cubicBezTo>
                <a:cubicBezTo>
                  <a:pt x="5332805" y="6389634"/>
                  <a:pt x="5375504" y="6401846"/>
                  <a:pt x="5427206" y="6401846"/>
                </a:cubicBezTo>
                <a:cubicBezTo>
                  <a:pt x="5477127" y="6401846"/>
                  <a:pt x="5527046" y="6386158"/>
                  <a:pt x="5576965" y="6354779"/>
                </a:cubicBezTo>
                <a:cubicBezTo>
                  <a:pt x="5609056" y="6386158"/>
                  <a:pt x="5648635" y="6401846"/>
                  <a:pt x="5695702" y="6401846"/>
                </a:cubicBezTo>
                <a:cubicBezTo>
                  <a:pt x="5781991" y="6401846"/>
                  <a:pt x="5841360" y="6368507"/>
                  <a:pt x="5873807" y="6301829"/>
                </a:cubicBezTo>
                <a:lnTo>
                  <a:pt x="5854552" y="6292202"/>
                </a:lnTo>
                <a:cubicBezTo>
                  <a:pt x="5839933" y="6316805"/>
                  <a:pt x="5829236" y="6329106"/>
                  <a:pt x="5822461" y="6329106"/>
                </a:cubicBezTo>
                <a:cubicBezTo>
                  <a:pt x="5818539" y="6329106"/>
                  <a:pt x="5816133" y="6327324"/>
                  <a:pt x="5815241" y="6323758"/>
                </a:cubicBezTo>
                <a:cubicBezTo>
                  <a:pt x="5814350" y="6320192"/>
                  <a:pt x="5813904" y="6312883"/>
                  <a:pt x="5813904" y="6301829"/>
                </a:cubicBezTo>
                <a:lnTo>
                  <a:pt x="5813904" y="6100190"/>
                </a:lnTo>
                <a:cubicBezTo>
                  <a:pt x="5813904" y="6067743"/>
                  <a:pt x="5810160" y="6043763"/>
                  <a:pt x="5802672" y="6028253"/>
                </a:cubicBezTo>
                <a:cubicBezTo>
                  <a:pt x="5795184" y="6012742"/>
                  <a:pt x="5781456" y="5997945"/>
                  <a:pt x="5761489" y="5983860"/>
                </a:cubicBezTo>
                <a:cubicBezTo>
                  <a:pt x="5741520" y="5969776"/>
                  <a:pt x="5710321" y="5958098"/>
                  <a:pt x="5667889" y="5948827"/>
                </a:cubicBezTo>
                <a:cubicBezTo>
                  <a:pt x="5625458" y="5939557"/>
                  <a:pt x="5571081" y="5934921"/>
                  <a:pt x="5504760" y="5934921"/>
                </a:cubicBezTo>
                <a:close/>
                <a:moveTo>
                  <a:pt x="6646030" y="5928503"/>
                </a:moveTo>
                <a:cubicBezTo>
                  <a:pt x="6601459" y="5938130"/>
                  <a:pt x="6561166" y="5942944"/>
                  <a:pt x="6525153" y="5942944"/>
                </a:cubicBezTo>
                <a:lnTo>
                  <a:pt x="6345978" y="5942944"/>
                </a:lnTo>
                <a:lnTo>
                  <a:pt x="6345978" y="5964338"/>
                </a:lnTo>
                <a:lnTo>
                  <a:pt x="6402672" y="5964338"/>
                </a:lnTo>
                <a:lnTo>
                  <a:pt x="6402672" y="6277761"/>
                </a:lnTo>
                <a:cubicBezTo>
                  <a:pt x="6402672" y="6325185"/>
                  <a:pt x="6417202" y="6357721"/>
                  <a:pt x="6446263" y="6375371"/>
                </a:cubicBezTo>
                <a:cubicBezTo>
                  <a:pt x="6475323" y="6393021"/>
                  <a:pt x="6509464" y="6401846"/>
                  <a:pt x="6548687" y="6401846"/>
                </a:cubicBezTo>
                <a:cubicBezTo>
                  <a:pt x="6611799" y="6401846"/>
                  <a:pt x="6673129" y="6378135"/>
                  <a:pt x="6732676" y="6330711"/>
                </a:cubicBezTo>
                <a:lnTo>
                  <a:pt x="6732676" y="6387405"/>
                </a:lnTo>
                <a:lnTo>
                  <a:pt x="7037006" y="6387405"/>
                </a:lnTo>
                <a:lnTo>
                  <a:pt x="7037006" y="6365476"/>
                </a:lnTo>
                <a:lnTo>
                  <a:pt x="6976568" y="6365476"/>
                </a:lnTo>
                <a:lnTo>
                  <a:pt x="6976568" y="5928503"/>
                </a:lnTo>
                <a:cubicBezTo>
                  <a:pt x="6936989" y="5938130"/>
                  <a:pt x="6897231" y="5942944"/>
                  <a:pt x="6857296" y="5942944"/>
                </a:cubicBezTo>
                <a:lnTo>
                  <a:pt x="6671168" y="5942944"/>
                </a:lnTo>
                <a:lnTo>
                  <a:pt x="6671168" y="5964338"/>
                </a:lnTo>
                <a:lnTo>
                  <a:pt x="6732676" y="5964338"/>
                </a:lnTo>
                <a:lnTo>
                  <a:pt x="6732676" y="6300759"/>
                </a:lnTo>
                <a:cubicBezTo>
                  <a:pt x="6713064" y="6321441"/>
                  <a:pt x="6693631" y="6331781"/>
                  <a:pt x="6674377" y="6331781"/>
                </a:cubicBezTo>
                <a:cubicBezTo>
                  <a:pt x="6664036" y="6331781"/>
                  <a:pt x="6656727" y="6327680"/>
                  <a:pt x="6652448" y="6319479"/>
                </a:cubicBezTo>
                <a:cubicBezTo>
                  <a:pt x="6648169" y="6311278"/>
                  <a:pt x="6646030" y="6294876"/>
                  <a:pt x="6646030" y="6270273"/>
                </a:cubicBezTo>
                <a:close/>
                <a:moveTo>
                  <a:pt x="7533059" y="5918341"/>
                </a:moveTo>
                <a:lnTo>
                  <a:pt x="7450692" y="5967012"/>
                </a:lnTo>
                <a:cubicBezTo>
                  <a:pt x="7396137" y="5937061"/>
                  <a:pt x="7343900" y="5922085"/>
                  <a:pt x="7293981" y="5922085"/>
                </a:cubicBezTo>
                <a:cubicBezTo>
                  <a:pt x="7234078" y="5922085"/>
                  <a:pt x="7184604" y="5938041"/>
                  <a:pt x="7145560" y="5969954"/>
                </a:cubicBezTo>
                <a:cubicBezTo>
                  <a:pt x="7106516" y="6001867"/>
                  <a:pt x="7086993" y="6042426"/>
                  <a:pt x="7086993" y="6091632"/>
                </a:cubicBezTo>
                <a:cubicBezTo>
                  <a:pt x="7086993" y="6129072"/>
                  <a:pt x="7104644" y="6163748"/>
                  <a:pt x="7139944" y="6195661"/>
                </a:cubicBezTo>
                <a:cubicBezTo>
                  <a:pt x="7175244" y="6227574"/>
                  <a:pt x="7236930" y="6258685"/>
                  <a:pt x="7325002" y="6288993"/>
                </a:cubicBezTo>
                <a:cubicBezTo>
                  <a:pt x="7341760" y="6294341"/>
                  <a:pt x="7353438" y="6300135"/>
                  <a:pt x="7360035" y="6306375"/>
                </a:cubicBezTo>
                <a:cubicBezTo>
                  <a:pt x="7366631" y="6312616"/>
                  <a:pt x="7369930" y="6320727"/>
                  <a:pt x="7369930" y="6330711"/>
                </a:cubicBezTo>
                <a:cubicBezTo>
                  <a:pt x="7369930" y="6354601"/>
                  <a:pt x="7353884" y="6366546"/>
                  <a:pt x="7321793" y="6366546"/>
                </a:cubicBezTo>
                <a:cubicBezTo>
                  <a:pt x="7263316" y="6366546"/>
                  <a:pt x="7214021" y="6351481"/>
                  <a:pt x="7173907" y="6321351"/>
                </a:cubicBezTo>
                <a:cubicBezTo>
                  <a:pt x="7133793" y="6291221"/>
                  <a:pt x="7111418" y="6250840"/>
                  <a:pt x="7106783" y="6200207"/>
                </a:cubicBezTo>
                <a:lnTo>
                  <a:pt x="7083784" y="6200207"/>
                </a:lnTo>
                <a:lnTo>
                  <a:pt x="7083784" y="6405055"/>
                </a:lnTo>
                <a:lnTo>
                  <a:pt x="7153850" y="6349966"/>
                </a:lnTo>
                <a:cubicBezTo>
                  <a:pt x="7207691" y="6384553"/>
                  <a:pt x="7271695" y="6401846"/>
                  <a:pt x="7345861" y="6401846"/>
                </a:cubicBezTo>
                <a:cubicBezTo>
                  <a:pt x="7410400" y="6401846"/>
                  <a:pt x="7461746" y="6387405"/>
                  <a:pt x="7499899" y="6358523"/>
                </a:cubicBezTo>
                <a:cubicBezTo>
                  <a:pt x="7538051" y="6329641"/>
                  <a:pt x="7557128" y="6291132"/>
                  <a:pt x="7557128" y="6242995"/>
                </a:cubicBezTo>
                <a:cubicBezTo>
                  <a:pt x="7557128" y="6222315"/>
                  <a:pt x="7553473" y="6202882"/>
                  <a:pt x="7546163" y="6184697"/>
                </a:cubicBezTo>
                <a:cubicBezTo>
                  <a:pt x="7538853" y="6166512"/>
                  <a:pt x="7528424" y="6151447"/>
                  <a:pt x="7514874" y="6139502"/>
                </a:cubicBezTo>
                <a:cubicBezTo>
                  <a:pt x="7501325" y="6127557"/>
                  <a:pt x="7482070" y="6114364"/>
                  <a:pt x="7457110" y="6099923"/>
                </a:cubicBezTo>
                <a:cubicBezTo>
                  <a:pt x="7432150" y="6085482"/>
                  <a:pt x="7385975" y="6061146"/>
                  <a:pt x="7318584" y="6026916"/>
                </a:cubicBezTo>
                <a:cubicBezTo>
                  <a:pt x="7302538" y="6019071"/>
                  <a:pt x="7290593" y="6012029"/>
                  <a:pt x="7282749" y="6005789"/>
                </a:cubicBezTo>
                <a:cubicBezTo>
                  <a:pt x="7274904" y="5999549"/>
                  <a:pt x="7270982" y="5991972"/>
                  <a:pt x="7270982" y="5983058"/>
                </a:cubicBezTo>
                <a:cubicBezTo>
                  <a:pt x="7270982" y="5975213"/>
                  <a:pt x="7274726" y="5968706"/>
                  <a:pt x="7282214" y="5963536"/>
                </a:cubicBezTo>
                <a:cubicBezTo>
                  <a:pt x="7289702" y="5958366"/>
                  <a:pt x="7299507" y="5955780"/>
                  <a:pt x="7311631" y="5955780"/>
                </a:cubicBezTo>
                <a:cubicBezTo>
                  <a:pt x="7353349" y="5955780"/>
                  <a:pt x="7394889" y="5968349"/>
                  <a:pt x="7436251" y="5993487"/>
                </a:cubicBezTo>
                <a:cubicBezTo>
                  <a:pt x="7477613" y="6018625"/>
                  <a:pt x="7502216" y="6058650"/>
                  <a:pt x="7510061" y="6113561"/>
                </a:cubicBezTo>
                <a:lnTo>
                  <a:pt x="7533059" y="6113561"/>
                </a:lnTo>
                <a:close/>
                <a:moveTo>
                  <a:pt x="6192267" y="5724725"/>
                </a:moveTo>
                <a:cubicBezTo>
                  <a:pt x="6181570" y="5768582"/>
                  <a:pt x="6148854" y="5814402"/>
                  <a:pt x="6094122" y="5862181"/>
                </a:cubicBezTo>
                <a:cubicBezTo>
                  <a:pt x="6039389" y="5909962"/>
                  <a:pt x="5981178" y="5936883"/>
                  <a:pt x="5919493" y="5942944"/>
                </a:cubicBezTo>
                <a:lnTo>
                  <a:pt x="5919493" y="5964338"/>
                </a:lnTo>
                <a:lnTo>
                  <a:pt x="5972978" y="5964338"/>
                </a:lnTo>
                <a:lnTo>
                  <a:pt x="5972978" y="6275621"/>
                </a:lnTo>
                <a:cubicBezTo>
                  <a:pt x="5972978" y="6353710"/>
                  <a:pt x="6023432" y="6392754"/>
                  <a:pt x="6124341" y="6392754"/>
                </a:cubicBezTo>
                <a:cubicBezTo>
                  <a:pt x="6169981" y="6392754"/>
                  <a:pt x="6208936" y="6382681"/>
                  <a:pt x="6241206" y="6362535"/>
                </a:cubicBezTo>
                <a:cubicBezTo>
                  <a:pt x="6273475" y="6342389"/>
                  <a:pt x="6300841" y="6298085"/>
                  <a:pt x="6323305" y="6229624"/>
                </a:cubicBezTo>
                <a:lnTo>
                  <a:pt x="6294958" y="6223206"/>
                </a:lnTo>
                <a:cubicBezTo>
                  <a:pt x="6274634" y="6283823"/>
                  <a:pt x="6254666" y="6314131"/>
                  <a:pt x="6235055" y="6314131"/>
                </a:cubicBezTo>
                <a:cubicBezTo>
                  <a:pt x="6227923" y="6314131"/>
                  <a:pt x="6223021" y="6310744"/>
                  <a:pt x="6220346" y="6303968"/>
                </a:cubicBezTo>
                <a:cubicBezTo>
                  <a:pt x="6217672" y="6297194"/>
                  <a:pt x="6216335" y="6281148"/>
                  <a:pt x="6216335" y="6255832"/>
                </a:cubicBezTo>
                <a:lnTo>
                  <a:pt x="6216335" y="5964338"/>
                </a:lnTo>
                <a:lnTo>
                  <a:pt x="6287470" y="5964338"/>
                </a:lnTo>
                <a:lnTo>
                  <a:pt x="6287470" y="5942944"/>
                </a:lnTo>
                <a:lnTo>
                  <a:pt x="6216335" y="5942944"/>
                </a:lnTo>
                <a:lnTo>
                  <a:pt x="6216335" y="5724725"/>
                </a:lnTo>
                <a:close/>
                <a:moveTo>
                  <a:pt x="5087367" y="5724725"/>
                </a:moveTo>
                <a:cubicBezTo>
                  <a:pt x="5076670" y="5768582"/>
                  <a:pt x="5043955" y="5814402"/>
                  <a:pt x="4989222" y="5862181"/>
                </a:cubicBezTo>
                <a:cubicBezTo>
                  <a:pt x="4934489" y="5909962"/>
                  <a:pt x="4876279" y="5936883"/>
                  <a:pt x="4814593" y="5942944"/>
                </a:cubicBezTo>
                <a:lnTo>
                  <a:pt x="4814593" y="5964338"/>
                </a:lnTo>
                <a:lnTo>
                  <a:pt x="4868078" y="5964338"/>
                </a:lnTo>
                <a:lnTo>
                  <a:pt x="4868078" y="6275621"/>
                </a:lnTo>
                <a:cubicBezTo>
                  <a:pt x="4868078" y="6353710"/>
                  <a:pt x="4918532" y="6392754"/>
                  <a:pt x="5019441" y="6392754"/>
                </a:cubicBezTo>
                <a:cubicBezTo>
                  <a:pt x="5065081" y="6392754"/>
                  <a:pt x="5104036" y="6382681"/>
                  <a:pt x="5136306" y="6362535"/>
                </a:cubicBezTo>
                <a:cubicBezTo>
                  <a:pt x="5168575" y="6342389"/>
                  <a:pt x="5195941" y="6298085"/>
                  <a:pt x="5218405" y="6229624"/>
                </a:cubicBezTo>
                <a:lnTo>
                  <a:pt x="5190058" y="6223206"/>
                </a:lnTo>
                <a:cubicBezTo>
                  <a:pt x="5169734" y="6283823"/>
                  <a:pt x="5149766" y="6314131"/>
                  <a:pt x="5130155" y="6314131"/>
                </a:cubicBezTo>
                <a:cubicBezTo>
                  <a:pt x="5123024" y="6314131"/>
                  <a:pt x="5118121" y="6310744"/>
                  <a:pt x="5115446" y="6303968"/>
                </a:cubicBezTo>
                <a:cubicBezTo>
                  <a:pt x="5112772" y="6297194"/>
                  <a:pt x="5111435" y="6281148"/>
                  <a:pt x="5111435" y="6255832"/>
                </a:cubicBezTo>
                <a:lnTo>
                  <a:pt x="5111435" y="5964338"/>
                </a:lnTo>
                <a:lnTo>
                  <a:pt x="5182570" y="5964338"/>
                </a:lnTo>
                <a:lnTo>
                  <a:pt x="5182570" y="5942944"/>
                </a:lnTo>
                <a:lnTo>
                  <a:pt x="5111435" y="5942944"/>
                </a:lnTo>
                <a:lnTo>
                  <a:pt x="5111435" y="5724725"/>
                </a:lnTo>
                <a:close/>
                <a:moveTo>
                  <a:pt x="4745908" y="5633800"/>
                </a:moveTo>
                <a:lnTo>
                  <a:pt x="4647496" y="5708144"/>
                </a:lnTo>
                <a:cubicBezTo>
                  <a:pt x="4606491" y="5682471"/>
                  <a:pt x="4571012" y="5666426"/>
                  <a:pt x="4541060" y="5660008"/>
                </a:cubicBezTo>
                <a:cubicBezTo>
                  <a:pt x="4511109" y="5653589"/>
                  <a:pt x="4483119" y="5650380"/>
                  <a:pt x="4457089" y="5650380"/>
                </a:cubicBezTo>
                <a:cubicBezTo>
                  <a:pt x="4378645" y="5650380"/>
                  <a:pt x="4313214" y="5674181"/>
                  <a:pt x="4260798" y="5721783"/>
                </a:cubicBezTo>
                <a:cubicBezTo>
                  <a:pt x="4208383" y="5769385"/>
                  <a:pt x="4182176" y="5828843"/>
                  <a:pt x="4182176" y="5900156"/>
                </a:cubicBezTo>
                <a:cubicBezTo>
                  <a:pt x="4182176" y="5998925"/>
                  <a:pt x="4249210" y="6083610"/>
                  <a:pt x="4383279" y="6154210"/>
                </a:cubicBezTo>
                <a:cubicBezTo>
                  <a:pt x="4441400" y="6184519"/>
                  <a:pt x="4478483" y="6204932"/>
                  <a:pt x="4494528" y="6215451"/>
                </a:cubicBezTo>
                <a:cubicBezTo>
                  <a:pt x="4510574" y="6225970"/>
                  <a:pt x="4523321" y="6237558"/>
                  <a:pt x="4532770" y="6250216"/>
                </a:cubicBezTo>
                <a:cubicBezTo>
                  <a:pt x="4542219" y="6262874"/>
                  <a:pt x="4546944" y="6276513"/>
                  <a:pt x="4546944" y="6291132"/>
                </a:cubicBezTo>
                <a:cubicBezTo>
                  <a:pt x="4546944" y="6316092"/>
                  <a:pt x="4535444" y="6336327"/>
                  <a:pt x="4512446" y="6351838"/>
                </a:cubicBezTo>
                <a:cubicBezTo>
                  <a:pt x="4489448" y="6367348"/>
                  <a:pt x="4459228" y="6375104"/>
                  <a:pt x="4421789" y="6375104"/>
                </a:cubicBezTo>
                <a:cubicBezTo>
                  <a:pt x="4380427" y="6375104"/>
                  <a:pt x="4339867" y="6361643"/>
                  <a:pt x="4300110" y="6334722"/>
                </a:cubicBezTo>
                <a:cubicBezTo>
                  <a:pt x="4260353" y="6307802"/>
                  <a:pt x="4231114" y="6277315"/>
                  <a:pt x="4212394" y="6243263"/>
                </a:cubicBezTo>
                <a:cubicBezTo>
                  <a:pt x="4193675" y="6209211"/>
                  <a:pt x="4184315" y="6167403"/>
                  <a:pt x="4184315" y="6117840"/>
                </a:cubicBezTo>
                <a:lnTo>
                  <a:pt x="4184315" y="6114631"/>
                </a:lnTo>
                <a:lnTo>
                  <a:pt x="4157038" y="6114631"/>
                </a:lnTo>
                <a:lnTo>
                  <a:pt x="4157038" y="6416822"/>
                </a:lnTo>
                <a:lnTo>
                  <a:pt x="4253310" y="6341408"/>
                </a:lnTo>
                <a:cubicBezTo>
                  <a:pt x="4311787" y="6386692"/>
                  <a:pt x="4374544" y="6409334"/>
                  <a:pt x="4441578" y="6409334"/>
                </a:cubicBezTo>
                <a:cubicBezTo>
                  <a:pt x="4484723" y="6409334"/>
                  <a:pt x="4532948" y="6400509"/>
                  <a:pt x="4586255" y="6382859"/>
                </a:cubicBezTo>
                <a:cubicBezTo>
                  <a:pt x="4639562" y="6365209"/>
                  <a:pt x="4681726" y="6336951"/>
                  <a:pt x="4712748" y="6298085"/>
                </a:cubicBezTo>
                <a:cubicBezTo>
                  <a:pt x="4743769" y="6259219"/>
                  <a:pt x="4759280" y="6210548"/>
                  <a:pt x="4759280" y="6152071"/>
                </a:cubicBezTo>
                <a:cubicBezTo>
                  <a:pt x="4759280" y="6113918"/>
                  <a:pt x="4752683" y="6080401"/>
                  <a:pt x="4739490" y="6051519"/>
                </a:cubicBezTo>
                <a:cubicBezTo>
                  <a:pt x="4726298" y="6022637"/>
                  <a:pt x="4702675" y="5995359"/>
                  <a:pt x="4668622" y="5969686"/>
                </a:cubicBezTo>
                <a:cubicBezTo>
                  <a:pt x="4634570" y="5944014"/>
                  <a:pt x="4564594" y="5901760"/>
                  <a:pt x="4458693" y="5842927"/>
                </a:cubicBezTo>
                <a:cubicBezTo>
                  <a:pt x="4428742" y="5826525"/>
                  <a:pt x="4408507" y="5812619"/>
                  <a:pt x="4397988" y="5801208"/>
                </a:cubicBezTo>
                <a:cubicBezTo>
                  <a:pt x="4387469" y="5789799"/>
                  <a:pt x="4382210" y="5775179"/>
                  <a:pt x="4382210" y="5757351"/>
                </a:cubicBezTo>
                <a:cubicBezTo>
                  <a:pt x="4382210" y="5734173"/>
                  <a:pt x="4390500" y="5715276"/>
                  <a:pt x="4407080" y="5700656"/>
                </a:cubicBezTo>
                <a:cubicBezTo>
                  <a:pt x="4423661" y="5686037"/>
                  <a:pt x="4445322" y="5678727"/>
                  <a:pt x="4472065" y="5678727"/>
                </a:cubicBezTo>
                <a:cubicBezTo>
                  <a:pt x="4528402" y="5678727"/>
                  <a:pt x="4583492" y="5697804"/>
                  <a:pt x="4637334" y="5735957"/>
                </a:cubicBezTo>
                <a:cubicBezTo>
                  <a:pt x="4691175" y="5774109"/>
                  <a:pt x="4718631" y="5828486"/>
                  <a:pt x="4719701" y="5899086"/>
                </a:cubicBezTo>
                <a:lnTo>
                  <a:pt x="4745908" y="5899086"/>
                </a:lnTo>
                <a:close/>
                <a:moveTo>
                  <a:pt x="4628041" y="4735362"/>
                </a:moveTo>
                <a:lnTo>
                  <a:pt x="4628041" y="4942349"/>
                </a:lnTo>
                <a:lnTo>
                  <a:pt x="4936650" y="4942349"/>
                </a:lnTo>
                <a:lnTo>
                  <a:pt x="4936650" y="4735362"/>
                </a:lnTo>
                <a:close/>
                <a:moveTo>
                  <a:pt x="9016787" y="4673854"/>
                </a:moveTo>
                <a:cubicBezTo>
                  <a:pt x="9025345" y="4673854"/>
                  <a:pt x="9041390" y="4679024"/>
                  <a:pt x="9064924" y="4689365"/>
                </a:cubicBezTo>
                <a:lnTo>
                  <a:pt x="9064924" y="5015624"/>
                </a:lnTo>
                <a:cubicBezTo>
                  <a:pt x="9041390" y="5036661"/>
                  <a:pt x="9021066" y="5047180"/>
                  <a:pt x="9003951" y="5047180"/>
                </a:cubicBezTo>
                <a:cubicBezTo>
                  <a:pt x="8994323" y="5047180"/>
                  <a:pt x="8986211" y="5042812"/>
                  <a:pt x="8979615" y="5034076"/>
                </a:cubicBezTo>
                <a:cubicBezTo>
                  <a:pt x="8973018" y="5025341"/>
                  <a:pt x="8969720" y="5013306"/>
                  <a:pt x="8969720" y="4997974"/>
                </a:cubicBezTo>
                <a:lnTo>
                  <a:pt x="8969720" y="4732153"/>
                </a:lnTo>
                <a:cubicBezTo>
                  <a:pt x="8969720" y="4714324"/>
                  <a:pt x="8974177" y="4700151"/>
                  <a:pt x="8983091" y="4689632"/>
                </a:cubicBezTo>
                <a:cubicBezTo>
                  <a:pt x="8992005" y="4679113"/>
                  <a:pt x="9003237" y="4673854"/>
                  <a:pt x="9016787" y="4673854"/>
                </a:cubicBezTo>
                <a:close/>
                <a:moveTo>
                  <a:pt x="8436399" y="4650855"/>
                </a:moveTo>
                <a:cubicBezTo>
                  <a:pt x="8468490" y="4650855"/>
                  <a:pt x="8484536" y="4670288"/>
                  <a:pt x="8484536" y="4709154"/>
                </a:cubicBezTo>
                <a:lnTo>
                  <a:pt x="8484536" y="4835914"/>
                </a:lnTo>
                <a:lnTo>
                  <a:pt x="8383449" y="4835914"/>
                </a:lnTo>
                <a:lnTo>
                  <a:pt x="8383449" y="4709154"/>
                </a:lnTo>
                <a:cubicBezTo>
                  <a:pt x="8383449" y="4670288"/>
                  <a:pt x="8401099" y="4650855"/>
                  <a:pt x="8436399" y="4650855"/>
                </a:cubicBezTo>
                <a:close/>
                <a:moveTo>
                  <a:pt x="6064674" y="4650855"/>
                </a:moveTo>
                <a:cubicBezTo>
                  <a:pt x="6096766" y="4650855"/>
                  <a:pt x="6112811" y="4670288"/>
                  <a:pt x="6112811" y="4709154"/>
                </a:cubicBezTo>
                <a:lnTo>
                  <a:pt x="6112811" y="4835914"/>
                </a:lnTo>
                <a:lnTo>
                  <a:pt x="6011725" y="4835914"/>
                </a:lnTo>
                <a:lnTo>
                  <a:pt x="6011725" y="4709154"/>
                </a:lnTo>
                <a:cubicBezTo>
                  <a:pt x="6011725" y="4670288"/>
                  <a:pt x="6029374" y="4650855"/>
                  <a:pt x="6064674" y="4650855"/>
                </a:cubicBezTo>
                <a:close/>
                <a:moveTo>
                  <a:pt x="3537876" y="4649786"/>
                </a:moveTo>
                <a:cubicBezTo>
                  <a:pt x="3556774" y="4649786"/>
                  <a:pt x="3569789" y="4654689"/>
                  <a:pt x="3576920" y="4664494"/>
                </a:cubicBezTo>
                <a:cubicBezTo>
                  <a:pt x="3584051" y="4674300"/>
                  <a:pt x="3587617" y="4692039"/>
                  <a:pt x="3587617" y="4717712"/>
                </a:cubicBezTo>
                <a:lnTo>
                  <a:pt x="3587617" y="5007066"/>
                </a:lnTo>
                <a:cubicBezTo>
                  <a:pt x="3587617" y="5031669"/>
                  <a:pt x="3583606" y="5049141"/>
                  <a:pt x="3575583" y="5059482"/>
                </a:cubicBezTo>
                <a:cubicBezTo>
                  <a:pt x="3567560" y="5069822"/>
                  <a:pt x="3553565" y="5074992"/>
                  <a:pt x="3533597" y="5074992"/>
                </a:cubicBezTo>
                <a:cubicBezTo>
                  <a:pt x="3516839" y="5074992"/>
                  <a:pt x="3504983" y="5069911"/>
                  <a:pt x="3498030" y="5059749"/>
                </a:cubicBezTo>
                <a:cubicBezTo>
                  <a:pt x="3491077" y="5049587"/>
                  <a:pt x="3487600" y="5032026"/>
                  <a:pt x="3487600" y="5007066"/>
                </a:cubicBezTo>
                <a:lnTo>
                  <a:pt x="3487600" y="4721991"/>
                </a:lnTo>
                <a:cubicBezTo>
                  <a:pt x="3487600" y="4695605"/>
                  <a:pt x="3491344" y="4676974"/>
                  <a:pt x="3498832" y="4666099"/>
                </a:cubicBezTo>
                <a:cubicBezTo>
                  <a:pt x="3506320" y="4655223"/>
                  <a:pt x="3519334" y="4649786"/>
                  <a:pt x="3537876" y="4649786"/>
                </a:cubicBezTo>
                <a:close/>
                <a:moveTo>
                  <a:pt x="8415540" y="4629996"/>
                </a:moveTo>
                <a:cubicBezTo>
                  <a:pt x="8332816" y="4629996"/>
                  <a:pt x="8263910" y="4653084"/>
                  <a:pt x="8208820" y="4699259"/>
                </a:cubicBezTo>
                <a:cubicBezTo>
                  <a:pt x="8153731" y="4745435"/>
                  <a:pt x="8126186" y="4802753"/>
                  <a:pt x="8126186" y="4871214"/>
                </a:cubicBezTo>
                <a:cubicBezTo>
                  <a:pt x="8126186" y="4935040"/>
                  <a:pt x="8153196" y="4988614"/>
                  <a:pt x="8207216" y="5031937"/>
                </a:cubicBezTo>
                <a:cubicBezTo>
                  <a:pt x="8261236" y="5075260"/>
                  <a:pt x="8328716" y="5096921"/>
                  <a:pt x="8409656" y="5096921"/>
                </a:cubicBezTo>
                <a:cubicBezTo>
                  <a:pt x="8507356" y="5096921"/>
                  <a:pt x="8590614" y="5051637"/>
                  <a:pt x="8659432" y="4961069"/>
                </a:cubicBezTo>
                <a:lnTo>
                  <a:pt x="8642317" y="4942349"/>
                </a:lnTo>
                <a:cubicBezTo>
                  <a:pt x="8615218" y="4979076"/>
                  <a:pt x="8584107" y="5008136"/>
                  <a:pt x="8548986" y="5029530"/>
                </a:cubicBezTo>
                <a:cubicBezTo>
                  <a:pt x="8513863" y="5050924"/>
                  <a:pt x="8480257" y="5061621"/>
                  <a:pt x="8448166" y="5061621"/>
                </a:cubicBezTo>
                <a:cubicBezTo>
                  <a:pt x="8432833" y="5061621"/>
                  <a:pt x="8419996" y="5057521"/>
                  <a:pt x="8409656" y="5049319"/>
                </a:cubicBezTo>
                <a:cubicBezTo>
                  <a:pt x="8399316" y="5041119"/>
                  <a:pt x="8392363" y="5030600"/>
                  <a:pt x="8388798" y="5017763"/>
                </a:cubicBezTo>
                <a:cubicBezTo>
                  <a:pt x="8385232" y="5004927"/>
                  <a:pt x="8383449" y="4983355"/>
                  <a:pt x="8383449" y="4953046"/>
                </a:cubicBezTo>
                <a:lnTo>
                  <a:pt x="8383449" y="4857843"/>
                </a:lnTo>
                <a:lnTo>
                  <a:pt x="8668524" y="4857843"/>
                </a:lnTo>
                <a:cubicBezTo>
                  <a:pt x="8658184" y="4787599"/>
                  <a:pt x="8629570" y="4732064"/>
                  <a:pt x="8582681" y="4691237"/>
                </a:cubicBezTo>
                <a:cubicBezTo>
                  <a:pt x="8535792" y="4650410"/>
                  <a:pt x="8480078" y="4629996"/>
                  <a:pt x="8415540" y="4629996"/>
                </a:cubicBezTo>
                <a:close/>
                <a:moveTo>
                  <a:pt x="6043815" y="4629996"/>
                </a:moveTo>
                <a:cubicBezTo>
                  <a:pt x="5961092" y="4629996"/>
                  <a:pt x="5892185" y="4653084"/>
                  <a:pt x="5837095" y="4699259"/>
                </a:cubicBezTo>
                <a:cubicBezTo>
                  <a:pt x="5782006" y="4745435"/>
                  <a:pt x="5754461" y="4802753"/>
                  <a:pt x="5754461" y="4871214"/>
                </a:cubicBezTo>
                <a:cubicBezTo>
                  <a:pt x="5754461" y="4935040"/>
                  <a:pt x="5781471" y="4988614"/>
                  <a:pt x="5835491" y="5031937"/>
                </a:cubicBezTo>
                <a:cubicBezTo>
                  <a:pt x="5889511" y="5075260"/>
                  <a:pt x="5956991" y="5096921"/>
                  <a:pt x="6037932" y="5096921"/>
                </a:cubicBezTo>
                <a:cubicBezTo>
                  <a:pt x="6135631" y="5096921"/>
                  <a:pt x="6218889" y="5051637"/>
                  <a:pt x="6287707" y="4961069"/>
                </a:cubicBezTo>
                <a:lnTo>
                  <a:pt x="6270592" y="4942349"/>
                </a:lnTo>
                <a:cubicBezTo>
                  <a:pt x="6243493" y="4979076"/>
                  <a:pt x="6212382" y="5008136"/>
                  <a:pt x="6177261" y="5029530"/>
                </a:cubicBezTo>
                <a:cubicBezTo>
                  <a:pt x="6142139" y="5050924"/>
                  <a:pt x="6108532" y="5061621"/>
                  <a:pt x="6076441" y="5061621"/>
                </a:cubicBezTo>
                <a:cubicBezTo>
                  <a:pt x="6061109" y="5061621"/>
                  <a:pt x="6048273" y="5057521"/>
                  <a:pt x="6037932" y="5049319"/>
                </a:cubicBezTo>
                <a:cubicBezTo>
                  <a:pt x="6027591" y="5041119"/>
                  <a:pt x="6020638" y="5030600"/>
                  <a:pt x="6017073" y="5017763"/>
                </a:cubicBezTo>
                <a:cubicBezTo>
                  <a:pt x="6013507" y="5004927"/>
                  <a:pt x="6011725" y="4983355"/>
                  <a:pt x="6011725" y="4953046"/>
                </a:cubicBezTo>
                <a:lnTo>
                  <a:pt x="6011725" y="4857843"/>
                </a:lnTo>
                <a:lnTo>
                  <a:pt x="6296800" y="4857843"/>
                </a:lnTo>
                <a:cubicBezTo>
                  <a:pt x="6286459" y="4787599"/>
                  <a:pt x="6257845" y="4732064"/>
                  <a:pt x="6210956" y="4691237"/>
                </a:cubicBezTo>
                <a:cubicBezTo>
                  <a:pt x="6164068" y="4650410"/>
                  <a:pt x="6108354" y="4629996"/>
                  <a:pt x="6043815" y="4629996"/>
                </a:cubicBezTo>
                <a:close/>
                <a:moveTo>
                  <a:pt x="3537876" y="4629996"/>
                </a:moveTo>
                <a:cubicBezTo>
                  <a:pt x="3444812" y="4629996"/>
                  <a:pt x="3370289" y="4652103"/>
                  <a:pt x="3314308" y="4696318"/>
                </a:cubicBezTo>
                <a:cubicBezTo>
                  <a:pt x="3258327" y="4740532"/>
                  <a:pt x="3230337" y="4798831"/>
                  <a:pt x="3230337" y="4871214"/>
                </a:cubicBezTo>
                <a:cubicBezTo>
                  <a:pt x="3230337" y="4938605"/>
                  <a:pt x="3258327" y="4993071"/>
                  <a:pt x="3314308" y="5034611"/>
                </a:cubicBezTo>
                <a:cubicBezTo>
                  <a:pt x="3370289" y="5076151"/>
                  <a:pt x="3444456" y="5096921"/>
                  <a:pt x="3536807" y="5096921"/>
                </a:cubicBezTo>
                <a:cubicBezTo>
                  <a:pt x="3631297" y="5096921"/>
                  <a:pt x="3706444" y="5076864"/>
                  <a:pt x="3762246" y="5036750"/>
                </a:cubicBezTo>
                <a:cubicBezTo>
                  <a:pt x="3818049" y="4996637"/>
                  <a:pt x="3845950" y="4942884"/>
                  <a:pt x="3845950" y="4875493"/>
                </a:cubicBezTo>
                <a:cubicBezTo>
                  <a:pt x="3845950" y="4800970"/>
                  <a:pt x="3818227" y="4741424"/>
                  <a:pt x="3762781" y="4696853"/>
                </a:cubicBezTo>
                <a:cubicBezTo>
                  <a:pt x="3707335" y="4652282"/>
                  <a:pt x="3632367" y="4629996"/>
                  <a:pt x="3537876" y="4629996"/>
                </a:cubicBezTo>
                <a:close/>
                <a:moveTo>
                  <a:pt x="8026187" y="4623578"/>
                </a:moveTo>
                <a:cubicBezTo>
                  <a:pt x="7981973" y="4633205"/>
                  <a:pt x="7937045" y="4638019"/>
                  <a:pt x="7891405" y="4638019"/>
                </a:cubicBezTo>
                <a:lnTo>
                  <a:pt x="7710625" y="4638019"/>
                </a:lnTo>
                <a:lnTo>
                  <a:pt x="7710625" y="4659413"/>
                </a:lnTo>
                <a:lnTo>
                  <a:pt x="7783365" y="4659413"/>
                </a:lnTo>
                <a:lnTo>
                  <a:pt x="7783365" y="5060551"/>
                </a:lnTo>
                <a:lnTo>
                  <a:pt x="7710625" y="5060551"/>
                </a:lnTo>
                <a:lnTo>
                  <a:pt x="7710625" y="5082480"/>
                </a:lnTo>
                <a:lnTo>
                  <a:pt x="8097323" y="5082480"/>
                </a:lnTo>
                <a:lnTo>
                  <a:pt x="8097323" y="5060551"/>
                </a:lnTo>
                <a:lnTo>
                  <a:pt x="8026187" y="5060551"/>
                </a:lnTo>
                <a:close/>
                <a:moveTo>
                  <a:pt x="7216562" y="4623578"/>
                </a:moveTo>
                <a:cubicBezTo>
                  <a:pt x="7172348" y="4633205"/>
                  <a:pt x="7127420" y="4638019"/>
                  <a:pt x="7081780" y="4638019"/>
                </a:cubicBezTo>
                <a:lnTo>
                  <a:pt x="6901000" y="4638019"/>
                </a:lnTo>
                <a:lnTo>
                  <a:pt x="6901000" y="4659413"/>
                </a:lnTo>
                <a:lnTo>
                  <a:pt x="6973740" y="4659413"/>
                </a:lnTo>
                <a:lnTo>
                  <a:pt x="6973740" y="5060551"/>
                </a:lnTo>
                <a:lnTo>
                  <a:pt x="6901000" y="5060551"/>
                </a:lnTo>
                <a:lnTo>
                  <a:pt x="6901000" y="5082480"/>
                </a:lnTo>
                <a:lnTo>
                  <a:pt x="7287698" y="5082480"/>
                </a:lnTo>
                <a:lnTo>
                  <a:pt x="7287698" y="5060551"/>
                </a:lnTo>
                <a:lnTo>
                  <a:pt x="7216562" y="5060551"/>
                </a:lnTo>
                <a:close/>
                <a:moveTo>
                  <a:pt x="6639714" y="4623578"/>
                </a:moveTo>
                <a:cubicBezTo>
                  <a:pt x="6604771" y="4633205"/>
                  <a:pt x="6560556" y="4638019"/>
                  <a:pt x="6507071" y="4638019"/>
                </a:cubicBezTo>
                <a:lnTo>
                  <a:pt x="6328430" y="4638019"/>
                </a:lnTo>
                <a:lnTo>
                  <a:pt x="6328430" y="4659413"/>
                </a:lnTo>
                <a:lnTo>
                  <a:pt x="6396357" y="4659413"/>
                </a:lnTo>
                <a:lnTo>
                  <a:pt x="6396357" y="5060551"/>
                </a:lnTo>
                <a:lnTo>
                  <a:pt x="6328430" y="5060551"/>
                </a:lnTo>
                <a:lnTo>
                  <a:pt x="6328430" y="5082480"/>
                </a:lnTo>
                <a:lnTo>
                  <a:pt x="6710849" y="5082480"/>
                </a:lnTo>
                <a:lnTo>
                  <a:pt x="6710849" y="5060551"/>
                </a:lnTo>
                <a:lnTo>
                  <a:pt x="6639714" y="5060551"/>
                </a:lnTo>
                <a:lnTo>
                  <a:pt x="6639714" y="4804358"/>
                </a:lnTo>
                <a:cubicBezTo>
                  <a:pt x="6639714" y="4797226"/>
                  <a:pt x="6644171" y="4784747"/>
                  <a:pt x="6653085" y="4766918"/>
                </a:cubicBezTo>
                <a:cubicBezTo>
                  <a:pt x="6662000" y="4749090"/>
                  <a:pt x="6672875" y="4734114"/>
                  <a:pt x="6685711" y="4721991"/>
                </a:cubicBezTo>
                <a:lnTo>
                  <a:pt x="6687850" y="4724130"/>
                </a:lnTo>
                <a:cubicBezTo>
                  <a:pt x="6685711" y="4728765"/>
                  <a:pt x="6684641" y="4735362"/>
                  <a:pt x="6684641" y="4743919"/>
                </a:cubicBezTo>
                <a:cubicBezTo>
                  <a:pt x="6684641" y="4768523"/>
                  <a:pt x="6693020" y="4788936"/>
                  <a:pt x="6709779" y="4805160"/>
                </a:cubicBezTo>
                <a:cubicBezTo>
                  <a:pt x="6726538" y="4821384"/>
                  <a:pt x="6747754" y="4829496"/>
                  <a:pt x="6773427" y="4829496"/>
                </a:cubicBezTo>
                <a:cubicBezTo>
                  <a:pt x="6800882" y="4829496"/>
                  <a:pt x="6823970" y="4819601"/>
                  <a:pt x="6842690" y="4799811"/>
                </a:cubicBezTo>
                <a:cubicBezTo>
                  <a:pt x="6861410" y="4780022"/>
                  <a:pt x="6870769" y="4755508"/>
                  <a:pt x="6870769" y="4726269"/>
                </a:cubicBezTo>
                <a:cubicBezTo>
                  <a:pt x="6870769" y="4698457"/>
                  <a:pt x="6862836" y="4676350"/>
                  <a:pt x="6846969" y="4659948"/>
                </a:cubicBezTo>
                <a:cubicBezTo>
                  <a:pt x="6831101" y="4643546"/>
                  <a:pt x="6809796" y="4635345"/>
                  <a:pt x="6783054" y="4635345"/>
                </a:cubicBezTo>
                <a:cubicBezTo>
                  <a:pt x="6734917" y="4635345"/>
                  <a:pt x="6687850" y="4671893"/>
                  <a:pt x="6641853" y="4744989"/>
                </a:cubicBezTo>
                <a:lnTo>
                  <a:pt x="6639714" y="4744989"/>
                </a:lnTo>
                <a:close/>
                <a:moveTo>
                  <a:pt x="4182265" y="4623578"/>
                </a:moveTo>
                <a:cubicBezTo>
                  <a:pt x="4144112" y="4633205"/>
                  <a:pt x="4108277" y="4638019"/>
                  <a:pt x="4074760" y="4638019"/>
                </a:cubicBezTo>
                <a:lnTo>
                  <a:pt x="3870981" y="4638019"/>
                </a:lnTo>
                <a:lnTo>
                  <a:pt x="3870981" y="4659413"/>
                </a:lnTo>
                <a:lnTo>
                  <a:pt x="3938908" y="4659413"/>
                </a:lnTo>
                <a:lnTo>
                  <a:pt x="3938908" y="5060551"/>
                </a:lnTo>
                <a:lnTo>
                  <a:pt x="3870981" y="5060551"/>
                </a:lnTo>
                <a:lnTo>
                  <a:pt x="3870981" y="5082480"/>
                </a:lnTo>
                <a:lnTo>
                  <a:pt x="4219703" y="5082480"/>
                </a:lnTo>
                <a:lnTo>
                  <a:pt x="4219703" y="5060551"/>
                </a:lnTo>
                <a:lnTo>
                  <a:pt x="4182265" y="5060551"/>
                </a:lnTo>
                <a:lnTo>
                  <a:pt x="4182265" y="4721991"/>
                </a:lnTo>
                <a:cubicBezTo>
                  <a:pt x="4205084" y="4701666"/>
                  <a:pt x="4225230" y="4691504"/>
                  <a:pt x="4242702" y="4691504"/>
                </a:cubicBezTo>
                <a:cubicBezTo>
                  <a:pt x="4264452" y="4691504"/>
                  <a:pt x="4275328" y="4710046"/>
                  <a:pt x="4275328" y="4747129"/>
                </a:cubicBezTo>
                <a:lnTo>
                  <a:pt x="4275328" y="5060551"/>
                </a:lnTo>
                <a:lnTo>
                  <a:pt x="4237888" y="5060551"/>
                </a:lnTo>
                <a:lnTo>
                  <a:pt x="4237888" y="5082480"/>
                </a:lnTo>
                <a:lnTo>
                  <a:pt x="4585541" y="5082480"/>
                </a:lnTo>
                <a:lnTo>
                  <a:pt x="4585541" y="5060551"/>
                </a:lnTo>
                <a:lnTo>
                  <a:pt x="4518685" y="5060551"/>
                </a:lnTo>
                <a:lnTo>
                  <a:pt x="4518685" y="4772267"/>
                </a:lnTo>
                <a:cubicBezTo>
                  <a:pt x="4518685" y="4719495"/>
                  <a:pt x="4503263" y="4682590"/>
                  <a:pt x="4472420" y="4661552"/>
                </a:cubicBezTo>
                <a:cubicBezTo>
                  <a:pt x="4441577" y="4640515"/>
                  <a:pt x="4405118" y="4629996"/>
                  <a:pt x="4363043" y="4629996"/>
                </a:cubicBezTo>
                <a:cubicBezTo>
                  <a:pt x="4302427" y="4629996"/>
                  <a:pt x="4242167" y="4651925"/>
                  <a:pt x="4182265" y="4695783"/>
                </a:cubicBezTo>
                <a:close/>
                <a:moveTo>
                  <a:pt x="4985405" y="4365245"/>
                </a:moveTo>
                <a:lnTo>
                  <a:pt x="4985405" y="4390383"/>
                </a:lnTo>
                <a:lnTo>
                  <a:pt x="5042635" y="4390383"/>
                </a:lnTo>
                <a:lnTo>
                  <a:pt x="5285457" y="5082480"/>
                </a:lnTo>
                <a:lnTo>
                  <a:pt x="5457679" y="5082480"/>
                </a:lnTo>
                <a:lnTo>
                  <a:pt x="5680178" y="4572232"/>
                </a:lnTo>
                <a:cubicBezTo>
                  <a:pt x="5725105" y="4468828"/>
                  <a:pt x="5770745" y="4408211"/>
                  <a:pt x="5817099" y="4390383"/>
                </a:cubicBezTo>
                <a:lnTo>
                  <a:pt x="5817099" y="4365245"/>
                </a:lnTo>
                <a:lnTo>
                  <a:pt x="5564114" y="4365245"/>
                </a:lnTo>
                <a:lnTo>
                  <a:pt x="5564114" y="4390383"/>
                </a:lnTo>
                <a:cubicBezTo>
                  <a:pt x="5626157" y="4390383"/>
                  <a:pt x="5657178" y="4422118"/>
                  <a:pt x="5657178" y="4485586"/>
                </a:cubicBezTo>
                <a:cubicBezTo>
                  <a:pt x="5657178" y="4496640"/>
                  <a:pt x="5655217" y="4510992"/>
                  <a:pt x="5651295" y="4528642"/>
                </a:cubicBezTo>
                <a:cubicBezTo>
                  <a:pt x="5647373" y="4546292"/>
                  <a:pt x="5642025" y="4563318"/>
                  <a:pt x="5635250" y="4579720"/>
                </a:cubicBezTo>
                <a:lnTo>
                  <a:pt x="5527744" y="4834844"/>
                </a:lnTo>
                <a:lnTo>
                  <a:pt x="5367824" y="4390383"/>
                </a:lnTo>
                <a:lnTo>
                  <a:pt x="5436820" y="4390383"/>
                </a:lnTo>
                <a:lnTo>
                  <a:pt x="5436820" y="4365245"/>
                </a:lnTo>
                <a:close/>
                <a:moveTo>
                  <a:pt x="2339163" y="4365245"/>
                </a:moveTo>
                <a:lnTo>
                  <a:pt x="2339163" y="4390383"/>
                </a:lnTo>
                <a:lnTo>
                  <a:pt x="2406020" y="4390383"/>
                </a:lnTo>
                <a:lnTo>
                  <a:pt x="2453087" y="4456170"/>
                </a:lnTo>
                <a:lnTo>
                  <a:pt x="2453087" y="4876562"/>
                </a:lnTo>
                <a:cubicBezTo>
                  <a:pt x="2453087" y="4920777"/>
                  <a:pt x="2444440" y="4961426"/>
                  <a:pt x="2427146" y="4998509"/>
                </a:cubicBezTo>
                <a:cubicBezTo>
                  <a:pt x="2409853" y="5035592"/>
                  <a:pt x="2380525" y="5055203"/>
                  <a:pt x="2339163" y="5057342"/>
                </a:cubicBezTo>
                <a:lnTo>
                  <a:pt x="2339163" y="5082480"/>
                </a:lnTo>
                <a:lnTo>
                  <a:pt x="2616216" y="5082480"/>
                </a:lnTo>
                <a:lnTo>
                  <a:pt x="2616216" y="5057342"/>
                </a:lnTo>
                <a:cubicBezTo>
                  <a:pt x="2527074" y="5056629"/>
                  <a:pt x="2482503" y="4983533"/>
                  <a:pt x="2482503" y="4838053"/>
                </a:cubicBezTo>
                <a:lnTo>
                  <a:pt x="2482503" y="4496283"/>
                </a:lnTo>
                <a:lnTo>
                  <a:pt x="2907710" y="5082480"/>
                </a:lnTo>
                <a:lnTo>
                  <a:pt x="3080467" y="5082480"/>
                </a:lnTo>
                <a:lnTo>
                  <a:pt x="3080467" y="4591487"/>
                </a:lnTo>
                <a:cubicBezTo>
                  <a:pt x="3080467" y="4463479"/>
                  <a:pt x="3118441" y="4396445"/>
                  <a:pt x="3194390" y="4390383"/>
                </a:cubicBezTo>
                <a:lnTo>
                  <a:pt x="3194390" y="4365245"/>
                </a:lnTo>
                <a:lnTo>
                  <a:pt x="2907710" y="4365245"/>
                </a:lnTo>
                <a:lnTo>
                  <a:pt x="2907710" y="4390383"/>
                </a:lnTo>
                <a:lnTo>
                  <a:pt x="2931778" y="4390383"/>
                </a:lnTo>
                <a:cubicBezTo>
                  <a:pt x="2972070" y="4390383"/>
                  <a:pt x="3002200" y="4407677"/>
                  <a:pt x="3022168" y="4442263"/>
                </a:cubicBezTo>
                <a:cubicBezTo>
                  <a:pt x="3042135" y="4476851"/>
                  <a:pt x="3052119" y="4529623"/>
                  <a:pt x="3052119" y="4600579"/>
                </a:cubicBezTo>
                <a:lnTo>
                  <a:pt x="3052119" y="4776010"/>
                </a:lnTo>
                <a:lnTo>
                  <a:pt x="2754208" y="4365245"/>
                </a:lnTo>
                <a:close/>
                <a:moveTo>
                  <a:pt x="9308281" y="4351874"/>
                </a:moveTo>
                <a:cubicBezTo>
                  <a:pt x="9266206" y="4360788"/>
                  <a:pt x="9220208" y="4365245"/>
                  <a:pt x="9170289" y="4365245"/>
                </a:cubicBezTo>
                <a:lnTo>
                  <a:pt x="8992719" y="4365245"/>
                </a:lnTo>
                <a:lnTo>
                  <a:pt x="8992719" y="4387174"/>
                </a:lnTo>
                <a:lnTo>
                  <a:pt x="9064924" y="4387174"/>
                </a:lnTo>
                <a:lnTo>
                  <a:pt x="9064924" y="4665296"/>
                </a:lnTo>
                <a:cubicBezTo>
                  <a:pt x="9010369" y="4641763"/>
                  <a:pt x="8961519" y="4629996"/>
                  <a:pt x="8918374" y="4629996"/>
                </a:cubicBezTo>
                <a:cubicBezTo>
                  <a:pt x="8858828" y="4629996"/>
                  <a:pt x="8810334" y="4651479"/>
                  <a:pt x="8772895" y="4694446"/>
                </a:cubicBezTo>
                <a:cubicBezTo>
                  <a:pt x="8735456" y="4737412"/>
                  <a:pt x="8716736" y="4792948"/>
                  <a:pt x="8716736" y="4861052"/>
                </a:cubicBezTo>
                <a:cubicBezTo>
                  <a:pt x="8716736" y="4929513"/>
                  <a:pt x="8736614" y="4985940"/>
                  <a:pt x="8776372" y="5030332"/>
                </a:cubicBezTo>
                <a:cubicBezTo>
                  <a:pt x="8816128" y="5074725"/>
                  <a:pt x="8867742" y="5096921"/>
                  <a:pt x="8931211" y="5096921"/>
                </a:cubicBezTo>
                <a:cubicBezTo>
                  <a:pt x="8976138" y="5096921"/>
                  <a:pt x="9020709" y="5079628"/>
                  <a:pt x="9064924" y="5045041"/>
                </a:cubicBezTo>
                <a:lnTo>
                  <a:pt x="9064924" y="5095851"/>
                </a:lnTo>
                <a:cubicBezTo>
                  <a:pt x="9096658" y="5086937"/>
                  <a:pt x="9132850" y="5082480"/>
                  <a:pt x="9173498" y="5082480"/>
                </a:cubicBezTo>
                <a:lnTo>
                  <a:pt x="9376207" y="5082480"/>
                </a:lnTo>
                <a:lnTo>
                  <a:pt x="9376207" y="5060551"/>
                </a:lnTo>
                <a:lnTo>
                  <a:pt x="9308281" y="5060551"/>
                </a:lnTo>
                <a:close/>
                <a:moveTo>
                  <a:pt x="7924566" y="4351874"/>
                </a:moveTo>
                <a:cubicBezTo>
                  <a:pt x="7883917" y="4351874"/>
                  <a:pt x="7849062" y="4362482"/>
                  <a:pt x="7820002" y="4383697"/>
                </a:cubicBezTo>
                <a:cubicBezTo>
                  <a:pt x="7790942" y="4404913"/>
                  <a:pt x="7776412" y="4430140"/>
                  <a:pt x="7776412" y="4459379"/>
                </a:cubicBezTo>
                <a:cubicBezTo>
                  <a:pt x="7776412" y="4482556"/>
                  <a:pt x="7785326" y="4501275"/>
                  <a:pt x="7803154" y="4515538"/>
                </a:cubicBezTo>
                <a:cubicBezTo>
                  <a:pt x="7820982" y="4529801"/>
                  <a:pt x="7844516" y="4536932"/>
                  <a:pt x="7873755" y="4536932"/>
                </a:cubicBezTo>
                <a:cubicBezTo>
                  <a:pt x="7912977" y="4536932"/>
                  <a:pt x="7947297" y="4526592"/>
                  <a:pt x="7976714" y="4505911"/>
                </a:cubicBezTo>
                <a:cubicBezTo>
                  <a:pt x="8006130" y="4485230"/>
                  <a:pt x="8020839" y="4461697"/>
                  <a:pt x="8020839" y="4435310"/>
                </a:cubicBezTo>
                <a:cubicBezTo>
                  <a:pt x="8020839" y="4409281"/>
                  <a:pt x="8012281" y="4388868"/>
                  <a:pt x="7995166" y="4374070"/>
                </a:cubicBezTo>
                <a:cubicBezTo>
                  <a:pt x="7978051" y="4359273"/>
                  <a:pt x="7954517" y="4351874"/>
                  <a:pt x="7924566" y="4351874"/>
                </a:cubicBezTo>
                <a:close/>
                <a:moveTo>
                  <a:pt x="7114941" y="4351874"/>
                </a:moveTo>
                <a:cubicBezTo>
                  <a:pt x="7074292" y="4351874"/>
                  <a:pt x="7039437" y="4362482"/>
                  <a:pt x="7010377" y="4383697"/>
                </a:cubicBezTo>
                <a:cubicBezTo>
                  <a:pt x="6981317" y="4404913"/>
                  <a:pt x="6966787" y="4430140"/>
                  <a:pt x="6966787" y="4459379"/>
                </a:cubicBezTo>
                <a:cubicBezTo>
                  <a:pt x="6966787" y="4482556"/>
                  <a:pt x="6975701" y="4501275"/>
                  <a:pt x="6993529" y="4515538"/>
                </a:cubicBezTo>
                <a:cubicBezTo>
                  <a:pt x="7011357" y="4529801"/>
                  <a:pt x="7034891" y="4536932"/>
                  <a:pt x="7064130" y="4536932"/>
                </a:cubicBezTo>
                <a:cubicBezTo>
                  <a:pt x="7103352" y="4536932"/>
                  <a:pt x="7137672" y="4526592"/>
                  <a:pt x="7167089" y="4505911"/>
                </a:cubicBezTo>
                <a:cubicBezTo>
                  <a:pt x="7196505" y="4485230"/>
                  <a:pt x="7211214" y="4461697"/>
                  <a:pt x="7211214" y="4435310"/>
                </a:cubicBezTo>
                <a:cubicBezTo>
                  <a:pt x="7211214" y="4409281"/>
                  <a:pt x="7202656" y="4388868"/>
                  <a:pt x="7185541" y="4374070"/>
                </a:cubicBezTo>
                <a:cubicBezTo>
                  <a:pt x="7168426" y="4359273"/>
                  <a:pt x="7144892" y="4351874"/>
                  <a:pt x="7114941" y="4351874"/>
                </a:cubicBezTo>
                <a:close/>
                <a:moveTo>
                  <a:pt x="7565267" y="4348664"/>
                </a:moveTo>
                <a:cubicBezTo>
                  <a:pt x="7511425" y="4348664"/>
                  <a:pt x="7465427" y="4368365"/>
                  <a:pt x="7427275" y="4407766"/>
                </a:cubicBezTo>
                <a:cubicBezTo>
                  <a:pt x="7389122" y="4447166"/>
                  <a:pt x="7370046" y="4500741"/>
                  <a:pt x="7370046" y="4568488"/>
                </a:cubicBezTo>
                <a:lnTo>
                  <a:pt x="7370046" y="4638019"/>
                </a:lnTo>
                <a:lnTo>
                  <a:pt x="7301050" y="4638019"/>
                </a:lnTo>
                <a:lnTo>
                  <a:pt x="7301050" y="4659413"/>
                </a:lnTo>
                <a:lnTo>
                  <a:pt x="7370046" y="4659413"/>
                </a:lnTo>
                <a:lnTo>
                  <a:pt x="7370046" y="5060551"/>
                </a:lnTo>
                <a:lnTo>
                  <a:pt x="7301050" y="5060551"/>
                </a:lnTo>
                <a:lnTo>
                  <a:pt x="7301050" y="5082480"/>
                </a:lnTo>
                <a:lnTo>
                  <a:pt x="7690957" y="5082480"/>
                </a:lnTo>
                <a:lnTo>
                  <a:pt x="7690957" y="5060551"/>
                </a:lnTo>
                <a:lnTo>
                  <a:pt x="7613403" y="5060551"/>
                </a:lnTo>
                <a:lnTo>
                  <a:pt x="7613403" y="4659413"/>
                </a:lnTo>
                <a:lnTo>
                  <a:pt x="7690957" y="4659413"/>
                </a:lnTo>
                <a:lnTo>
                  <a:pt x="7690957" y="4638019"/>
                </a:lnTo>
                <a:lnTo>
                  <a:pt x="7629984" y="4638019"/>
                </a:lnTo>
                <a:cubicBezTo>
                  <a:pt x="7598962" y="4638019"/>
                  <a:pt x="7573378" y="4633651"/>
                  <a:pt x="7553232" y="4624915"/>
                </a:cubicBezTo>
                <a:cubicBezTo>
                  <a:pt x="7533086" y="4616179"/>
                  <a:pt x="7514723" y="4599153"/>
                  <a:pt x="7498143" y="4573837"/>
                </a:cubicBezTo>
                <a:cubicBezTo>
                  <a:pt x="7481562" y="4548521"/>
                  <a:pt x="7473272" y="4519817"/>
                  <a:pt x="7473272" y="4487726"/>
                </a:cubicBezTo>
                <a:cubicBezTo>
                  <a:pt x="7473272" y="4455278"/>
                  <a:pt x="7482810" y="4427644"/>
                  <a:pt x="7501887" y="4404824"/>
                </a:cubicBezTo>
                <a:cubicBezTo>
                  <a:pt x="7520963" y="4382004"/>
                  <a:pt x="7543159" y="4370593"/>
                  <a:pt x="7568476" y="4370593"/>
                </a:cubicBezTo>
                <a:lnTo>
                  <a:pt x="7580777" y="4371663"/>
                </a:lnTo>
                <a:lnTo>
                  <a:pt x="7580777" y="4373802"/>
                </a:lnTo>
                <a:cubicBezTo>
                  <a:pt x="7531571" y="4390918"/>
                  <a:pt x="7506968" y="4424078"/>
                  <a:pt x="7506968" y="4473285"/>
                </a:cubicBezTo>
                <a:cubicBezTo>
                  <a:pt x="7506968" y="4499671"/>
                  <a:pt x="7516060" y="4521065"/>
                  <a:pt x="7534245" y="4537467"/>
                </a:cubicBezTo>
                <a:cubicBezTo>
                  <a:pt x="7552430" y="4553869"/>
                  <a:pt x="7575964" y="4562070"/>
                  <a:pt x="7604846" y="4562070"/>
                </a:cubicBezTo>
                <a:cubicBezTo>
                  <a:pt x="7633014" y="4562070"/>
                  <a:pt x="7656280" y="4553245"/>
                  <a:pt x="7674644" y="4535595"/>
                </a:cubicBezTo>
                <a:cubicBezTo>
                  <a:pt x="7693006" y="4517945"/>
                  <a:pt x="7702188" y="4495392"/>
                  <a:pt x="7702188" y="4467936"/>
                </a:cubicBezTo>
                <a:cubicBezTo>
                  <a:pt x="7702188" y="4433706"/>
                  <a:pt x="7689174" y="4405270"/>
                  <a:pt x="7663144" y="4382628"/>
                </a:cubicBezTo>
                <a:cubicBezTo>
                  <a:pt x="7637115" y="4359986"/>
                  <a:pt x="7604489" y="4348664"/>
                  <a:pt x="7565267" y="4348664"/>
                </a:cubicBezTo>
                <a:close/>
                <a:moveTo>
                  <a:pt x="5175231" y="3548741"/>
                </a:moveTo>
                <a:cubicBezTo>
                  <a:pt x="5188068" y="3548741"/>
                  <a:pt x="5205897" y="3553198"/>
                  <a:pt x="5228716" y="3562112"/>
                </a:cubicBezTo>
                <a:lnTo>
                  <a:pt x="5228716" y="3715615"/>
                </a:lnTo>
                <a:cubicBezTo>
                  <a:pt x="5201261" y="3730947"/>
                  <a:pt x="5181115" y="3738613"/>
                  <a:pt x="5168278" y="3738613"/>
                </a:cubicBezTo>
                <a:cubicBezTo>
                  <a:pt x="5146528" y="3738613"/>
                  <a:pt x="5135652" y="3723637"/>
                  <a:pt x="5135652" y="3693686"/>
                </a:cubicBezTo>
                <a:lnTo>
                  <a:pt x="5135652" y="3594738"/>
                </a:lnTo>
                <a:cubicBezTo>
                  <a:pt x="5135652" y="3578336"/>
                  <a:pt x="5138684" y="3566570"/>
                  <a:pt x="5144745" y="3559438"/>
                </a:cubicBezTo>
                <a:cubicBezTo>
                  <a:pt x="5150806" y="3552307"/>
                  <a:pt x="5160969" y="3548741"/>
                  <a:pt x="5175231" y="3548741"/>
                </a:cubicBezTo>
                <a:close/>
                <a:moveTo>
                  <a:pt x="2908283" y="3548741"/>
                </a:moveTo>
                <a:cubicBezTo>
                  <a:pt x="2921119" y="3548741"/>
                  <a:pt x="2938947" y="3553198"/>
                  <a:pt x="2961767" y="3562112"/>
                </a:cubicBezTo>
                <a:lnTo>
                  <a:pt x="2961767" y="3715615"/>
                </a:lnTo>
                <a:cubicBezTo>
                  <a:pt x="2934312" y="3730947"/>
                  <a:pt x="2914166" y="3738613"/>
                  <a:pt x="2901329" y="3738613"/>
                </a:cubicBezTo>
                <a:cubicBezTo>
                  <a:pt x="2879579" y="3738613"/>
                  <a:pt x="2868703" y="3723637"/>
                  <a:pt x="2868703" y="3693686"/>
                </a:cubicBezTo>
                <a:lnTo>
                  <a:pt x="2868703" y="3594738"/>
                </a:lnTo>
                <a:cubicBezTo>
                  <a:pt x="2868703" y="3578336"/>
                  <a:pt x="2871735" y="3566570"/>
                  <a:pt x="2877796" y="3559438"/>
                </a:cubicBezTo>
                <a:cubicBezTo>
                  <a:pt x="2883857" y="3552307"/>
                  <a:pt x="2894020" y="3548741"/>
                  <a:pt x="2908283" y="3548741"/>
                </a:cubicBezTo>
                <a:close/>
                <a:moveTo>
                  <a:pt x="7493424" y="3336405"/>
                </a:moveTo>
                <a:cubicBezTo>
                  <a:pt x="7525516" y="3336405"/>
                  <a:pt x="7541561" y="3355839"/>
                  <a:pt x="7541561" y="3394704"/>
                </a:cubicBezTo>
                <a:lnTo>
                  <a:pt x="7541561" y="3521464"/>
                </a:lnTo>
                <a:lnTo>
                  <a:pt x="7440474" y="3521464"/>
                </a:lnTo>
                <a:lnTo>
                  <a:pt x="7440474" y="3394704"/>
                </a:lnTo>
                <a:cubicBezTo>
                  <a:pt x="7440474" y="3355839"/>
                  <a:pt x="7458124" y="3336405"/>
                  <a:pt x="7493424" y="3336405"/>
                </a:cubicBezTo>
                <a:close/>
                <a:moveTo>
                  <a:pt x="9995824" y="3335335"/>
                </a:moveTo>
                <a:cubicBezTo>
                  <a:pt x="10014723" y="3335335"/>
                  <a:pt x="10027738" y="3340238"/>
                  <a:pt x="10034869" y="3350044"/>
                </a:cubicBezTo>
                <a:cubicBezTo>
                  <a:pt x="10042000" y="3359850"/>
                  <a:pt x="10045566" y="3377589"/>
                  <a:pt x="10045566" y="3403262"/>
                </a:cubicBezTo>
                <a:lnTo>
                  <a:pt x="10045566" y="3692616"/>
                </a:lnTo>
                <a:cubicBezTo>
                  <a:pt x="10045566" y="3717219"/>
                  <a:pt x="10041554" y="3734691"/>
                  <a:pt x="10033531" y="3745031"/>
                </a:cubicBezTo>
                <a:cubicBezTo>
                  <a:pt x="10025509" y="3755372"/>
                  <a:pt x="10011514" y="3760542"/>
                  <a:pt x="9991546" y="3760542"/>
                </a:cubicBezTo>
                <a:cubicBezTo>
                  <a:pt x="9974788" y="3760542"/>
                  <a:pt x="9962931" y="3755461"/>
                  <a:pt x="9955978" y="3745299"/>
                </a:cubicBezTo>
                <a:cubicBezTo>
                  <a:pt x="9949025" y="3735137"/>
                  <a:pt x="9945548" y="3717576"/>
                  <a:pt x="9945548" y="3692616"/>
                </a:cubicBezTo>
                <a:lnTo>
                  <a:pt x="9945548" y="3407540"/>
                </a:lnTo>
                <a:cubicBezTo>
                  <a:pt x="9945548" y="3381154"/>
                  <a:pt x="9949292" y="3362524"/>
                  <a:pt x="9956780" y="3351649"/>
                </a:cubicBezTo>
                <a:cubicBezTo>
                  <a:pt x="9964268" y="3340773"/>
                  <a:pt x="9977283" y="3335335"/>
                  <a:pt x="9995824" y="3335335"/>
                </a:cubicBezTo>
                <a:close/>
                <a:moveTo>
                  <a:pt x="1861476" y="3335335"/>
                </a:moveTo>
                <a:cubicBezTo>
                  <a:pt x="1880374" y="3335335"/>
                  <a:pt x="1893389" y="3340238"/>
                  <a:pt x="1900520" y="3350044"/>
                </a:cubicBezTo>
                <a:cubicBezTo>
                  <a:pt x="1907652" y="3359850"/>
                  <a:pt x="1911217" y="3377589"/>
                  <a:pt x="1911217" y="3403262"/>
                </a:cubicBezTo>
                <a:lnTo>
                  <a:pt x="1911217" y="3692616"/>
                </a:lnTo>
                <a:cubicBezTo>
                  <a:pt x="1911217" y="3717219"/>
                  <a:pt x="1907206" y="3734691"/>
                  <a:pt x="1899183" y="3745031"/>
                </a:cubicBezTo>
                <a:cubicBezTo>
                  <a:pt x="1891160" y="3755372"/>
                  <a:pt x="1877165" y="3760542"/>
                  <a:pt x="1857197" y="3760542"/>
                </a:cubicBezTo>
                <a:cubicBezTo>
                  <a:pt x="1840438" y="3760542"/>
                  <a:pt x="1828583" y="3755461"/>
                  <a:pt x="1821630" y="3745299"/>
                </a:cubicBezTo>
                <a:cubicBezTo>
                  <a:pt x="1814677" y="3735137"/>
                  <a:pt x="1811200" y="3717576"/>
                  <a:pt x="1811200" y="3692616"/>
                </a:cubicBezTo>
                <a:lnTo>
                  <a:pt x="1811200" y="3407540"/>
                </a:lnTo>
                <a:cubicBezTo>
                  <a:pt x="1811200" y="3381154"/>
                  <a:pt x="1814944" y="3362524"/>
                  <a:pt x="1822432" y="3351649"/>
                </a:cubicBezTo>
                <a:cubicBezTo>
                  <a:pt x="1829920" y="3340773"/>
                  <a:pt x="1842935" y="3335335"/>
                  <a:pt x="1861476" y="3335335"/>
                </a:cubicBezTo>
                <a:close/>
                <a:moveTo>
                  <a:pt x="5538925" y="3323569"/>
                </a:moveTo>
                <a:lnTo>
                  <a:pt x="5538925" y="3344963"/>
                </a:lnTo>
                <a:lnTo>
                  <a:pt x="5567808" y="3344963"/>
                </a:lnTo>
                <a:lnTo>
                  <a:pt x="5807420" y="3763751"/>
                </a:lnTo>
                <a:lnTo>
                  <a:pt x="5741634" y="3891581"/>
                </a:lnTo>
                <a:lnTo>
                  <a:pt x="5739494" y="3891581"/>
                </a:lnTo>
                <a:cubicBezTo>
                  <a:pt x="5734860" y="3864482"/>
                  <a:pt x="5723181" y="3843177"/>
                  <a:pt x="5704462" y="3827666"/>
                </a:cubicBezTo>
                <a:cubicBezTo>
                  <a:pt x="5685742" y="3812155"/>
                  <a:pt x="5663189" y="3804400"/>
                  <a:pt x="5636804" y="3804400"/>
                </a:cubicBezTo>
                <a:cubicBezTo>
                  <a:pt x="5607564" y="3804400"/>
                  <a:pt x="5583228" y="3814562"/>
                  <a:pt x="5563796" y="3834886"/>
                </a:cubicBezTo>
                <a:cubicBezTo>
                  <a:pt x="5544363" y="3855211"/>
                  <a:pt x="5534647" y="3880705"/>
                  <a:pt x="5534647" y="3911370"/>
                </a:cubicBezTo>
                <a:cubicBezTo>
                  <a:pt x="5534647" y="3940965"/>
                  <a:pt x="5544453" y="3965390"/>
                  <a:pt x="5564064" y="3984645"/>
                </a:cubicBezTo>
                <a:cubicBezTo>
                  <a:pt x="5583675" y="4003899"/>
                  <a:pt x="5608634" y="4013527"/>
                  <a:pt x="5638943" y="4013527"/>
                </a:cubicBezTo>
                <a:cubicBezTo>
                  <a:pt x="5686366" y="4013527"/>
                  <a:pt x="5726836" y="3980544"/>
                  <a:pt x="5760354" y="3914579"/>
                </a:cubicBezTo>
                <a:lnTo>
                  <a:pt x="6002641" y="3435888"/>
                </a:lnTo>
                <a:cubicBezTo>
                  <a:pt x="6018330" y="3404510"/>
                  <a:pt x="6032949" y="3382402"/>
                  <a:pt x="6046499" y="3369566"/>
                </a:cubicBezTo>
                <a:cubicBezTo>
                  <a:pt x="6060049" y="3356730"/>
                  <a:pt x="6077164" y="3348529"/>
                  <a:pt x="6097845" y="3344963"/>
                </a:cubicBezTo>
                <a:lnTo>
                  <a:pt x="6097845" y="3323569"/>
                </a:lnTo>
                <a:lnTo>
                  <a:pt x="5913856" y="3323569"/>
                </a:lnTo>
                <a:lnTo>
                  <a:pt x="5913856" y="3344963"/>
                </a:lnTo>
                <a:cubicBezTo>
                  <a:pt x="5937389" y="3347459"/>
                  <a:pt x="5954593" y="3352897"/>
                  <a:pt x="5965469" y="3361276"/>
                </a:cubicBezTo>
                <a:cubicBezTo>
                  <a:pt x="5976344" y="3369655"/>
                  <a:pt x="5981782" y="3383294"/>
                  <a:pt x="5981782" y="3402192"/>
                </a:cubicBezTo>
                <a:cubicBezTo>
                  <a:pt x="5981782" y="3408967"/>
                  <a:pt x="5980266" y="3417346"/>
                  <a:pt x="5977236" y="3427330"/>
                </a:cubicBezTo>
                <a:cubicBezTo>
                  <a:pt x="5974205" y="3437314"/>
                  <a:pt x="5961814" y="3463165"/>
                  <a:pt x="5940063" y="3504883"/>
                </a:cubicBezTo>
                <a:lnTo>
                  <a:pt x="5849139" y="3344963"/>
                </a:lnTo>
                <a:lnTo>
                  <a:pt x="5895136" y="3344963"/>
                </a:lnTo>
                <a:lnTo>
                  <a:pt x="5895136" y="3323569"/>
                </a:lnTo>
                <a:close/>
                <a:moveTo>
                  <a:pt x="9995824" y="3315546"/>
                </a:moveTo>
                <a:cubicBezTo>
                  <a:pt x="9902760" y="3315546"/>
                  <a:pt x="9828239" y="3337654"/>
                  <a:pt x="9772257" y="3381868"/>
                </a:cubicBezTo>
                <a:cubicBezTo>
                  <a:pt x="9716276" y="3426082"/>
                  <a:pt x="9688285" y="3484381"/>
                  <a:pt x="9688285" y="3556764"/>
                </a:cubicBezTo>
                <a:cubicBezTo>
                  <a:pt x="9688285" y="3624155"/>
                  <a:pt x="9716276" y="3678621"/>
                  <a:pt x="9772257" y="3720161"/>
                </a:cubicBezTo>
                <a:cubicBezTo>
                  <a:pt x="9828239" y="3761701"/>
                  <a:pt x="9902404" y="3782471"/>
                  <a:pt x="9994755" y="3782471"/>
                </a:cubicBezTo>
                <a:cubicBezTo>
                  <a:pt x="10089246" y="3782471"/>
                  <a:pt x="10164393" y="3762414"/>
                  <a:pt x="10220194" y="3722300"/>
                </a:cubicBezTo>
                <a:cubicBezTo>
                  <a:pt x="10275997" y="3682186"/>
                  <a:pt x="10303898" y="3628434"/>
                  <a:pt x="10303898" y="3561043"/>
                </a:cubicBezTo>
                <a:cubicBezTo>
                  <a:pt x="10303898" y="3486520"/>
                  <a:pt x="10276176" y="3426974"/>
                  <a:pt x="10220729" y="3382402"/>
                </a:cubicBezTo>
                <a:cubicBezTo>
                  <a:pt x="10165283" y="3337832"/>
                  <a:pt x="10090316" y="3315546"/>
                  <a:pt x="9995824" y="3315546"/>
                </a:cubicBezTo>
                <a:close/>
                <a:moveTo>
                  <a:pt x="7472565" y="3315546"/>
                </a:moveTo>
                <a:cubicBezTo>
                  <a:pt x="7389842" y="3315546"/>
                  <a:pt x="7320935" y="3338634"/>
                  <a:pt x="7265845" y="3384809"/>
                </a:cubicBezTo>
                <a:cubicBezTo>
                  <a:pt x="7210756" y="3430985"/>
                  <a:pt x="7183211" y="3488303"/>
                  <a:pt x="7183211" y="3556764"/>
                </a:cubicBezTo>
                <a:cubicBezTo>
                  <a:pt x="7183211" y="3620590"/>
                  <a:pt x="7210221" y="3674164"/>
                  <a:pt x="7264241" y="3717487"/>
                </a:cubicBezTo>
                <a:cubicBezTo>
                  <a:pt x="7318261" y="3760810"/>
                  <a:pt x="7385741" y="3782471"/>
                  <a:pt x="7466682" y="3782471"/>
                </a:cubicBezTo>
                <a:cubicBezTo>
                  <a:pt x="7564381" y="3782471"/>
                  <a:pt x="7647640" y="3737187"/>
                  <a:pt x="7716457" y="3646619"/>
                </a:cubicBezTo>
                <a:lnTo>
                  <a:pt x="7699342" y="3627899"/>
                </a:lnTo>
                <a:cubicBezTo>
                  <a:pt x="7672243" y="3664626"/>
                  <a:pt x="7641132" y="3693686"/>
                  <a:pt x="7606011" y="3715080"/>
                </a:cubicBezTo>
                <a:cubicBezTo>
                  <a:pt x="7570889" y="3736474"/>
                  <a:pt x="7537282" y="3747171"/>
                  <a:pt x="7505191" y="3747171"/>
                </a:cubicBezTo>
                <a:cubicBezTo>
                  <a:pt x="7489859" y="3747171"/>
                  <a:pt x="7477023" y="3743070"/>
                  <a:pt x="7466682" y="3734869"/>
                </a:cubicBezTo>
                <a:cubicBezTo>
                  <a:pt x="7456341" y="3726668"/>
                  <a:pt x="7449388" y="3716149"/>
                  <a:pt x="7445823" y="3703313"/>
                </a:cubicBezTo>
                <a:cubicBezTo>
                  <a:pt x="7442257" y="3690477"/>
                  <a:pt x="7440474" y="3668904"/>
                  <a:pt x="7440474" y="3638596"/>
                </a:cubicBezTo>
                <a:lnTo>
                  <a:pt x="7440474" y="3543393"/>
                </a:lnTo>
                <a:lnTo>
                  <a:pt x="7725550" y="3543393"/>
                </a:lnTo>
                <a:cubicBezTo>
                  <a:pt x="7715209" y="3473149"/>
                  <a:pt x="7686595" y="3417614"/>
                  <a:pt x="7639706" y="3376787"/>
                </a:cubicBezTo>
                <a:cubicBezTo>
                  <a:pt x="7592818" y="3335960"/>
                  <a:pt x="7537104" y="3315546"/>
                  <a:pt x="7472565" y="3315546"/>
                </a:cubicBezTo>
                <a:close/>
                <a:moveTo>
                  <a:pt x="5161861" y="3315546"/>
                </a:moveTo>
                <a:cubicBezTo>
                  <a:pt x="5099462" y="3315546"/>
                  <a:pt x="5051235" y="3325084"/>
                  <a:pt x="5017183" y="3344161"/>
                </a:cubicBezTo>
                <a:cubicBezTo>
                  <a:pt x="4983131" y="3363237"/>
                  <a:pt x="4966105" y="3390247"/>
                  <a:pt x="4966105" y="3425191"/>
                </a:cubicBezTo>
                <a:cubicBezTo>
                  <a:pt x="4966105" y="3450863"/>
                  <a:pt x="4974573" y="3471723"/>
                  <a:pt x="4991510" y="3487768"/>
                </a:cubicBezTo>
                <a:cubicBezTo>
                  <a:pt x="5008447" y="3503814"/>
                  <a:pt x="5030643" y="3511836"/>
                  <a:pt x="5058099" y="3511836"/>
                </a:cubicBezTo>
                <a:cubicBezTo>
                  <a:pt x="5084128" y="3511836"/>
                  <a:pt x="5104988" y="3503992"/>
                  <a:pt x="5120676" y="3488303"/>
                </a:cubicBezTo>
                <a:cubicBezTo>
                  <a:pt x="5136366" y="3472614"/>
                  <a:pt x="5144210" y="3451577"/>
                  <a:pt x="5144210" y="3425191"/>
                </a:cubicBezTo>
                <a:cubicBezTo>
                  <a:pt x="5144210" y="3385611"/>
                  <a:pt x="5124955" y="3360117"/>
                  <a:pt x="5086446" y="3348707"/>
                </a:cubicBezTo>
                <a:cubicBezTo>
                  <a:pt x="5097500" y="3343358"/>
                  <a:pt x="5114258" y="3340684"/>
                  <a:pt x="5136722" y="3340684"/>
                </a:cubicBezTo>
                <a:cubicBezTo>
                  <a:pt x="5154550" y="3340684"/>
                  <a:pt x="5170774" y="3343358"/>
                  <a:pt x="5185393" y="3348707"/>
                </a:cubicBezTo>
                <a:cubicBezTo>
                  <a:pt x="5200013" y="3354056"/>
                  <a:pt x="5210888" y="3361989"/>
                  <a:pt x="5218020" y="3372508"/>
                </a:cubicBezTo>
                <a:cubicBezTo>
                  <a:pt x="5225152" y="3383027"/>
                  <a:pt x="5228716" y="3402727"/>
                  <a:pt x="5228716" y="3431609"/>
                </a:cubicBezTo>
                <a:lnTo>
                  <a:pt x="5228716" y="3538044"/>
                </a:lnTo>
                <a:cubicBezTo>
                  <a:pt x="5193060" y="3526277"/>
                  <a:pt x="5151519" y="3520394"/>
                  <a:pt x="5104096" y="3520394"/>
                </a:cubicBezTo>
                <a:cubicBezTo>
                  <a:pt x="5042410" y="3520394"/>
                  <a:pt x="4993917" y="3532250"/>
                  <a:pt x="4958617" y="3555962"/>
                </a:cubicBezTo>
                <a:cubicBezTo>
                  <a:pt x="4923316" y="3579673"/>
                  <a:pt x="4905666" y="3612388"/>
                  <a:pt x="4905666" y="3654107"/>
                </a:cubicBezTo>
                <a:cubicBezTo>
                  <a:pt x="4905666" y="3690833"/>
                  <a:pt x="4922514" y="3721409"/>
                  <a:pt x="4956210" y="3745834"/>
                </a:cubicBezTo>
                <a:cubicBezTo>
                  <a:pt x="4989906" y="3770259"/>
                  <a:pt x="5032605" y="3782471"/>
                  <a:pt x="5084306" y="3782471"/>
                </a:cubicBezTo>
                <a:cubicBezTo>
                  <a:pt x="5134226" y="3782471"/>
                  <a:pt x="5184145" y="3766782"/>
                  <a:pt x="5234065" y="3735404"/>
                </a:cubicBezTo>
                <a:cubicBezTo>
                  <a:pt x="5266156" y="3766782"/>
                  <a:pt x="5305735" y="3782471"/>
                  <a:pt x="5352803" y="3782471"/>
                </a:cubicBezTo>
                <a:cubicBezTo>
                  <a:pt x="5439091" y="3782471"/>
                  <a:pt x="5498460" y="3749132"/>
                  <a:pt x="5530907" y="3682454"/>
                </a:cubicBezTo>
                <a:lnTo>
                  <a:pt x="5511652" y="3672827"/>
                </a:lnTo>
                <a:cubicBezTo>
                  <a:pt x="5497033" y="3697430"/>
                  <a:pt x="5486336" y="3709731"/>
                  <a:pt x="5479562" y="3709731"/>
                </a:cubicBezTo>
                <a:cubicBezTo>
                  <a:pt x="5475639" y="3709731"/>
                  <a:pt x="5473232" y="3707949"/>
                  <a:pt x="5472341" y="3704383"/>
                </a:cubicBezTo>
                <a:cubicBezTo>
                  <a:pt x="5471450" y="3700817"/>
                  <a:pt x="5471004" y="3693508"/>
                  <a:pt x="5471004" y="3682454"/>
                </a:cubicBezTo>
                <a:lnTo>
                  <a:pt x="5471004" y="3480815"/>
                </a:lnTo>
                <a:cubicBezTo>
                  <a:pt x="5471004" y="3448368"/>
                  <a:pt x="5467260" y="3424388"/>
                  <a:pt x="5459772" y="3408878"/>
                </a:cubicBezTo>
                <a:cubicBezTo>
                  <a:pt x="5452284" y="3393367"/>
                  <a:pt x="5438556" y="3378570"/>
                  <a:pt x="5418589" y="3364485"/>
                </a:cubicBezTo>
                <a:cubicBezTo>
                  <a:pt x="5398620" y="3350401"/>
                  <a:pt x="5367421" y="3338723"/>
                  <a:pt x="5324990" y="3329452"/>
                </a:cubicBezTo>
                <a:cubicBezTo>
                  <a:pt x="5282558" y="3320182"/>
                  <a:pt x="5228182" y="3315546"/>
                  <a:pt x="5161861" y="3315546"/>
                </a:cubicBezTo>
                <a:close/>
                <a:moveTo>
                  <a:pt x="2894911" y="3315546"/>
                </a:moveTo>
                <a:cubicBezTo>
                  <a:pt x="2832512" y="3315546"/>
                  <a:pt x="2784286" y="3325084"/>
                  <a:pt x="2750234" y="3344161"/>
                </a:cubicBezTo>
                <a:cubicBezTo>
                  <a:pt x="2716181" y="3363237"/>
                  <a:pt x="2699156" y="3390247"/>
                  <a:pt x="2699156" y="3425191"/>
                </a:cubicBezTo>
                <a:cubicBezTo>
                  <a:pt x="2699156" y="3450863"/>
                  <a:pt x="2707624" y="3471723"/>
                  <a:pt x="2724561" y="3487768"/>
                </a:cubicBezTo>
                <a:cubicBezTo>
                  <a:pt x="2741498" y="3503814"/>
                  <a:pt x="2763695" y="3511836"/>
                  <a:pt x="2791150" y="3511836"/>
                </a:cubicBezTo>
                <a:cubicBezTo>
                  <a:pt x="2817179" y="3511836"/>
                  <a:pt x="2838039" y="3503992"/>
                  <a:pt x="2853728" y="3488303"/>
                </a:cubicBezTo>
                <a:cubicBezTo>
                  <a:pt x="2869416" y="3472614"/>
                  <a:pt x="2877261" y="3451577"/>
                  <a:pt x="2877261" y="3425191"/>
                </a:cubicBezTo>
                <a:cubicBezTo>
                  <a:pt x="2877261" y="3385611"/>
                  <a:pt x="2858007" y="3360117"/>
                  <a:pt x="2819497" y="3348707"/>
                </a:cubicBezTo>
                <a:cubicBezTo>
                  <a:pt x="2830551" y="3343358"/>
                  <a:pt x="2847309" y="3340684"/>
                  <a:pt x="2869773" y="3340684"/>
                </a:cubicBezTo>
                <a:cubicBezTo>
                  <a:pt x="2887601" y="3340684"/>
                  <a:pt x="2903825" y="3343358"/>
                  <a:pt x="2918445" y="3348707"/>
                </a:cubicBezTo>
                <a:cubicBezTo>
                  <a:pt x="2933064" y="3354056"/>
                  <a:pt x="2943939" y="3361989"/>
                  <a:pt x="2951071" y="3372508"/>
                </a:cubicBezTo>
                <a:cubicBezTo>
                  <a:pt x="2958202" y="3383027"/>
                  <a:pt x="2961767" y="3402727"/>
                  <a:pt x="2961767" y="3431609"/>
                </a:cubicBezTo>
                <a:lnTo>
                  <a:pt x="2961767" y="3538044"/>
                </a:lnTo>
                <a:cubicBezTo>
                  <a:pt x="2926110" y="3526277"/>
                  <a:pt x="2884571" y="3520394"/>
                  <a:pt x="2837147" y="3520394"/>
                </a:cubicBezTo>
                <a:cubicBezTo>
                  <a:pt x="2775461" y="3520394"/>
                  <a:pt x="2726968" y="3532250"/>
                  <a:pt x="2691667" y="3555962"/>
                </a:cubicBezTo>
                <a:cubicBezTo>
                  <a:pt x="2656368" y="3579673"/>
                  <a:pt x="2638718" y="3612388"/>
                  <a:pt x="2638718" y="3654107"/>
                </a:cubicBezTo>
                <a:cubicBezTo>
                  <a:pt x="2638718" y="3690833"/>
                  <a:pt x="2655565" y="3721409"/>
                  <a:pt x="2689261" y="3745834"/>
                </a:cubicBezTo>
                <a:cubicBezTo>
                  <a:pt x="2722957" y="3770259"/>
                  <a:pt x="2765656" y="3782471"/>
                  <a:pt x="2817358" y="3782471"/>
                </a:cubicBezTo>
                <a:cubicBezTo>
                  <a:pt x="2867277" y="3782471"/>
                  <a:pt x="2917197" y="3766782"/>
                  <a:pt x="2967116" y="3735404"/>
                </a:cubicBezTo>
                <a:cubicBezTo>
                  <a:pt x="2999207" y="3766782"/>
                  <a:pt x="3038786" y="3782471"/>
                  <a:pt x="3085853" y="3782471"/>
                </a:cubicBezTo>
                <a:cubicBezTo>
                  <a:pt x="3172142" y="3782471"/>
                  <a:pt x="3231511" y="3749132"/>
                  <a:pt x="3263958" y="3682454"/>
                </a:cubicBezTo>
                <a:lnTo>
                  <a:pt x="3244704" y="3672827"/>
                </a:lnTo>
                <a:cubicBezTo>
                  <a:pt x="3230084" y="3697430"/>
                  <a:pt x="3219388" y="3709731"/>
                  <a:pt x="3212613" y="3709731"/>
                </a:cubicBezTo>
                <a:cubicBezTo>
                  <a:pt x="3208691" y="3709731"/>
                  <a:pt x="3206284" y="3707949"/>
                  <a:pt x="3205392" y="3704383"/>
                </a:cubicBezTo>
                <a:cubicBezTo>
                  <a:pt x="3204501" y="3700817"/>
                  <a:pt x="3204055" y="3693508"/>
                  <a:pt x="3204055" y="3682454"/>
                </a:cubicBezTo>
                <a:lnTo>
                  <a:pt x="3204055" y="3480815"/>
                </a:lnTo>
                <a:cubicBezTo>
                  <a:pt x="3204055" y="3448368"/>
                  <a:pt x="3200311" y="3424388"/>
                  <a:pt x="3192823" y="3408878"/>
                </a:cubicBezTo>
                <a:cubicBezTo>
                  <a:pt x="3185335" y="3393367"/>
                  <a:pt x="3171607" y="3378570"/>
                  <a:pt x="3151639" y="3364485"/>
                </a:cubicBezTo>
                <a:cubicBezTo>
                  <a:pt x="3131672" y="3350401"/>
                  <a:pt x="3100471" y="3338723"/>
                  <a:pt x="3058041" y="3329452"/>
                </a:cubicBezTo>
                <a:cubicBezTo>
                  <a:pt x="3015609" y="3320182"/>
                  <a:pt x="2961233" y="3315546"/>
                  <a:pt x="2894911" y="3315546"/>
                </a:cubicBezTo>
                <a:close/>
                <a:moveTo>
                  <a:pt x="1861476" y="3315546"/>
                </a:moveTo>
                <a:cubicBezTo>
                  <a:pt x="1768412" y="3315546"/>
                  <a:pt x="1693890" y="3337654"/>
                  <a:pt x="1637908" y="3381868"/>
                </a:cubicBezTo>
                <a:cubicBezTo>
                  <a:pt x="1581927" y="3426082"/>
                  <a:pt x="1553936" y="3484381"/>
                  <a:pt x="1553936" y="3556764"/>
                </a:cubicBezTo>
                <a:cubicBezTo>
                  <a:pt x="1553936" y="3624155"/>
                  <a:pt x="1581927" y="3678621"/>
                  <a:pt x="1637908" y="3720161"/>
                </a:cubicBezTo>
                <a:cubicBezTo>
                  <a:pt x="1693890" y="3761701"/>
                  <a:pt x="1768055" y="3782471"/>
                  <a:pt x="1860406" y="3782471"/>
                </a:cubicBezTo>
                <a:cubicBezTo>
                  <a:pt x="1954897" y="3782471"/>
                  <a:pt x="2030043" y="3762414"/>
                  <a:pt x="2085846" y="3722300"/>
                </a:cubicBezTo>
                <a:cubicBezTo>
                  <a:pt x="2141649" y="3682186"/>
                  <a:pt x="2169550" y="3628434"/>
                  <a:pt x="2169550" y="3561043"/>
                </a:cubicBezTo>
                <a:cubicBezTo>
                  <a:pt x="2169550" y="3486520"/>
                  <a:pt x="2141827" y="3426974"/>
                  <a:pt x="2086381" y="3382402"/>
                </a:cubicBezTo>
                <a:cubicBezTo>
                  <a:pt x="2030935" y="3337832"/>
                  <a:pt x="1955967" y="3315546"/>
                  <a:pt x="1861476" y="3315546"/>
                </a:cubicBezTo>
                <a:close/>
                <a:moveTo>
                  <a:pt x="10640214" y="3309128"/>
                </a:moveTo>
                <a:cubicBezTo>
                  <a:pt x="10605269" y="3318755"/>
                  <a:pt x="10561056" y="3323569"/>
                  <a:pt x="10507570" y="3323569"/>
                </a:cubicBezTo>
                <a:lnTo>
                  <a:pt x="10328930" y="3323569"/>
                </a:lnTo>
                <a:lnTo>
                  <a:pt x="10328930" y="3344963"/>
                </a:lnTo>
                <a:lnTo>
                  <a:pt x="10396856" y="3344963"/>
                </a:lnTo>
                <a:lnTo>
                  <a:pt x="10396856" y="3746101"/>
                </a:lnTo>
                <a:lnTo>
                  <a:pt x="10328930" y="3746101"/>
                </a:lnTo>
                <a:lnTo>
                  <a:pt x="10328930" y="3768030"/>
                </a:lnTo>
                <a:lnTo>
                  <a:pt x="10711349" y="3768030"/>
                </a:lnTo>
                <a:lnTo>
                  <a:pt x="10711349" y="3746101"/>
                </a:lnTo>
                <a:lnTo>
                  <a:pt x="10640214" y="3746101"/>
                </a:lnTo>
                <a:lnTo>
                  <a:pt x="10640214" y="3489907"/>
                </a:lnTo>
                <a:cubicBezTo>
                  <a:pt x="10640214" y="3482776"/>
                  <a:pt x="10644671" y="3470296"/>
                  <a:pt x="10653585" y="3452468"/>
                </a:cubicBezTo>
                <a:cubicBezTo>
                  <a:pt x="10662498" y="3434640"/>
                  <a:pt x="10673374" y="3419664"/>
                  <a:pt x="10686211" y="3407540"/>
                </a:cubicBezTo>
                <a:lnTo>
                  <a:pt x="10688350" y="3409680"/>
                </a:lnTo>
                <a:cubicBezTo>
                  <a:pt x="10686211" y="3414316"/>
                  <a:pt x="10685141" y="3420912"/>
                  <a:pt x="10685141" y="3429470"/>
                </a:cubicBezTo>
                <a:cubicBezTo>
                  <a:pt x="10685141" y="3454072"/>
                  <a:pt x="10693520" y="3474486"/>
                  <a:pt x="10710279" y="3490710"/>
                </a:cubicBezTo>
                <a:cubicBezTo>
                  <a:pt x="10727038" y="3506934"/>
                  <a:pt x="10748253" y="3515045"/>
                  <a:pt x="10773926" y="3515045"/>
                </a:cubicBezTo>
                <a:cubicBezTo>
                  <a:pt x="10801383" y="3515045"/>
                  <a:pt x="10824470" y="3505151"/>
                  <a:pt x="10843190" y="3485361"/>
                </a:cubicBezTo>
                <a:cubicBezTo>
                  <a:pt x="10861909" y="3465572"/>
                  <a:pt x="10871269" y="3441058"/>
                  <a:pt x="10871269" y="3411819"/>
                </a:cubicBezTo>
                <a:cubicBezTo>
                  <a:pt x="10871269" y="3384007"/>
                  <a:pt x="10863335" y="3361900"/>
                  <a:pt x="10847468" y="3345498"/>
                </a:cubicBezTo>
                <a:cubicBezTo>
                  <a:pt x="10831602" y="3329096"/>
                  <a:pt x="10810296" y="3320895"/>
                  <a:pt x="10783554" y="3320895"/>
                </a:cubicBezTo>
                <a:cubicBezTo>
                  <a:pt x="10735417" y="3320895"/>
                  <a:pt x="10688350" y="3357443"/>
                  <a:pt x="10642353" y="3430539"/>
                </a:cubicBezTo>
                <a:lnTo>
                  <a:pt x="10640214" y="3430539"/>
                </a:lnTo>
                <a:close/>
                <a:moveTo>
                  <a:pt x="8068464" y="3309128"/>
                </a:moveTo>
                <a:cubicBezTo>
                  <a:pt x="8030311" y="3318755"/>
                  <a:pt x="7994476" y="3323569"/>
                  <a:pt x="7960959" y="3323569"/>
                </a:cubicBezTo>
                <a:lnTo>
                  <a:pt x="7757180" y="3323569"/>
                </a:lnTo>
                <a:lnTo>
                  <a:pt x="7757180" y="3344963"/>
                </a:lnTo>
                <a:lnTo>
                  <a:pt x="7825107" y="3344963"/>
                </a:lnTo>
                <a:lnTo>
                  <a:pt x="7825107" y="3746101"/>
                </a:lnTo>
                <a:lnTo>
                  <a:pt x="7757180" y="3746101"/>
                </a:lnTo>
                <a:lnTo>
                  <a:pt x="7757180" y="3768030"/>
                </a:lnTo>
                <a:lnTo>
                  <a:pt x="8105903" y="3768030"/>
                </a:lnTo>
                <a:lnTo>
                  <a:pt x="8105903" y="3746101"/>
                </a:lnTo>
                <a:lnTo>
                  <a:pt x="8068464" y="3746101"/>
                </a:lnTo>
                <a:lnTo>
                  <a:pt x="8068464" y="3407540"/>
                </a:lnTo>
                <a:cubicBezTo>
                  <a:pt x="8091284" y="3387217"/>
                  <a:pt x="8111430" y="3377054"/>
                  <a:pt x="8128902" y="3377054"/>
                </a:cubicBezTo>
                <a:cubicBezTo>
                  <a:pt x="8150653" y="3377054"/>
                  <a:pt x="8161528" y="3395595"/>
                  <a:pt x="8161528" y="3432679"/>
                </a:cubicBezTo>
                <a:lnTo>
                  <a:pt x="8161528" y="3746101"/>
                </a:lnTo>
                <a:lnTo>
                  <a:pt x="8124088" y="3746101"/>
                </a:lnTo>
                <a:lnTo>
                  <a:pt x="8124088" y="3768030"/>
                </a:lnTo>
                <a:lnTo>
                  <a:pt x="8471742" y="3768030"/>
                </a:lnTo>
                <a:lnTo>
                  <a:pt x="8471742" y="3746101"/>
                </a:lnTo>
                <a:lnTo>
                  <a:pt x="8404885" y="3746101"/>
                </a:lnTo>
                <a:lnTo>
                  <a:pt x="8404885" y="3457816"/>
                </a:lnTo>
                <a:cubicBezTo>
                  <a:pt x="8404885" y="3405045"/>
                  <a:pt x="8389464" y="3368140"/>
                  <a:pt x="8358621" y="3347102"/>
                </a:cubicBezTo>
                <a:cubicBezTo>
                  <a:pt x="8327777" y="3326065"/>
                  <a:pt x="8291319" y="3315546"/>
                  <a:pt x="8249243" y="3315546"/>
                </a:cubicBezTo>
                <a:cubicBezTo>
                  <a:pt x="8188627" y="3315546"/>
                  <a:pt x="8128367" y="3337475"/>
                  <a:pt x="8068464" y="3381333"/>
                </a:cubicBezTo>
                <a:close/>
                <a:moveTo>
                  <a:pt x="6420639" y="3309128"/>
                </a:moveTo>
                <a:cubicBezTo>
                  <a:pt x="6379990" y="3318755"/>
                  <a:pt x="6332566" y="3323569"/>
                  <a:pt x="6278368" y="3323569"/>
                </a:cubicBezTo>
                <a:lnTo>
                  <a:pt x="6109355" y="3323569"/>
                </a:lnTo>
                <a:lnTo>
                  <a:pt x="6109355" y="3344963"/>
                </a:lnTo>
                <a:lnTo>
                  <a:pt x="6177282" y="3344963"/>
                </a:lnTo>
                <a:lnTo>
                  <a:pt x="6177282" y="3746101"/>
                </a:lnTo>
                <a:lnTo>
                  <a:pt x="6109355" y="3746101"/>
                </a:lnTo>
                <a:lnTo>
                  <a:pt x="6109355" y="3768030"/>
                </a:lnTo>
                <a:lnTo>
                  <a:pt x="6458078" y="3768030"/>
                </a:lnTo>
                <a:lnTo>
                  <a:pt x="6458078" y="3746101"/>
                </a:lnTo>
                <a:lnTo>
                  <a:pt x="6420639" y="3746101"/>
                </a:lnTo>
                <a:lnTo>
                  <a:pt x="6420639" y="3410750"/>
                </a:lnTo>
                <a:cubicBezTo>
                  <a:pt x="6441676" y="3389712"/>
                  <a:pt x="6460931" y="3379194"/>
                  <a:pt x="6478403" y="3379194"/>
                </a:cubicBezTo>
                <a:cubicBezTo>
                  <a:pt x="6497657" y="3379194"/>
                  <a:pt x="6507285" y="3395952"/>
                  <a:pt x="6507285" y="3429470"/>
                </a:cubicBezTo>
                <a:lnTo>
                  <a:pt x="6507285" y="3746101"/>
                </a:lnTo>
                <a:lnTo>
                  <a:pt x="6471985" y="3746101"/>
                </a:lnTo>
                <a:lnTo>
                  <a:pt x="6471985" y="3768030"/>
                </a:lnTo>
                <a:lnTo>
                  <a:pt x="6786477" y="3768030"/>
                </a:lnTo>
                <a:lnTo>
                  <a:pt x="6786477" y="3746101"/>
                </a:lnTo>
                <a:lnTo>
                  <a:pt x="6749037" y="3746101"/>
                </a:lnTo>
                <a:lnTo>
                  <a:pt x="6749037" y="3410750"/>
                </a:lnTo>
                <a:cubicBezTo>
                  <a:pt x="6767579" y="3388999"/>
                  <a:pt x="6787725" y="3378124"/>
                  <a:pt x="6809476" y="3378124"/>
                </a:cubicBezTo>
                <a:cubicBezTo>
                  <a:pt x="6819816" y="3378124"/>
                  <a:pt x="6827483" y="3381689"/>
                  <a:pt x="6832474" y="3388821"/>
                </a:cubicBezTo>
                <a:cubicBezTo>
                  <a:pt x="6837466" y="3395952"/>
                  <a:pt x="6839962" y="3411285"/>
                  <a:pt x="6839962" y="3434818"/>
                </a:cubicBezTo>
                <a:lnTo>
                  <a:pt x="6839962" y="3746101"/>
                </a:lnTo>
                <a:lnTo>
                  <a:pt x="6803057" y="3746101"/>
                </a:lnTo>
                <a:lnTo>
                  <a:pt x="6803057" y="3768030"/>
                </a:lnTo>
                <a:lnTo>
                  <a:pt x="7148036" y="3768030"/>
                </a:lnTo>
                <a:lnTo>
                  <a:pt x="7148036" y="3746101"/>
                </a:lnTo>
                <a:lnTo>
                  <a:pt x="7081180" y="3746101"/>
                </a:lnTo>
                <a:lnTo>
                  <a:pt x="7081180" y="3462630"/>
                </a:lnTo>
                <a:cubicBezTo>
                  <a:pt x="7081180" y="3407006"/>
                  <a:pt x="7064243" y="3368585"/>
                  <a:pt x="7030369" y="3347370"/>
                </a:cubicBezTo>
                <a:cubicBezTo>
                  <a:pt x="6996496" y="3326154"/>
                  <a:pt x="6958342" y="3315546"/>
                  <a:pt x="6915911" y="3315546"/>
                </a:cubicBezTo>
                <a:cubicBezTo>
                  <a:pt x="6857434" y="3315546"/>
                  <a:pt x="6800026" y="3338545"/>
                  <a:pt x="6743689" y="3384542"/>
                </a:cubicBezTo>
                <a:cubicBezTo>
                  <a:pt x="6708389" y="3338545"/>
                  <a:pt x="6660252" y="3315546"/>
                  <a:pt x="6599279" y="3315546"/>
                </a:cubicBezTo>
                <a:cubicBezTo>
                  <a:pt x="6539376" y="3315546"/>
                  <a:pt x="6479829" y="3338545"/>
                  <a:pt x="6420639" y="3384542"/>
                </a:cubicBezTo>
                <a:close/>
                <a:moveTo>
                  <a:pt x="8764016" y="3105350"/>
                </a:moveTo>
                <a:cubicBezTo>
                  <a:pt x="8753320" y="3149207"/>
                  <a:pt x="8720604" y="3195026"/>
                  <a:pt x="8665872" y="3242807"/>
                </a:cubicBezTo>
                <a:cubicBezTo>
                  <a:pt x="8611138" y="3290586"/>
                  <a:pt x="8552928" y="3317507"/>
                  <a:pt x="8491242" y="3323569"/>
                </a:cubicBezTo>
                <a:lnTo>
                  <a:pt x="8491242" y="3344963"/>
                </a:lnTo>
                <a:lnTo>
                  <a:pt x="8544728" y="3344963"/>
                </a:lnTo>
                <a:lnTo>
                  <a:pt x="8544728" y="3656246"/>
                </a:lnTo>
                <a:cubicBezTo>
                  <a:pt x="8544728" y="3734334"/>
                  <a:pt x="8595182" y="3773379"/>
                  <a:pt x="8696090" y="3773379"/>
                </a:cubicBezTo>
                <a:cubicBezTo>
                  <a:pt x="8741730" y="3773379"/>
                  <a:pt x="8780686" y="3763306"/>
                  <a:pt x="8812956" y="3743159"/>
                </a:cubicBezTo>
                <a:cubicBezTo>
                  <a:pt x="8845224" y="3723014"/>
                  <a:pt x="8872591" y="3678710"/>
                  <a:pt x="8895055" y="3610249"/>
                </a:cubicBezTo>
                <a:lnTo>
                  <a:pt x="8866708" y="3603831"/>
                </a:lnTo>
                <a:cubicBezTo>
                  <a:pt x="8846384" y="3664447"/>
                  <a:pt x="8826416" y="3694755"/>
                  <a:pt x="8806804" y="3694755"/>
                </a:cubicBezTo>
                <a:cubicBezTo>
                  <a:pt x="8799674" y="3694755"/>
                  <a:pt x="8794770" y="3691368"/>
                  <a:pt x="8792096" y="3684593"/>
                </a:cubicBezTo>
                <a:cubicBezTo>
                  <a:pt x="8789422" y="3677819"/>
                  <a:pt x="8788084" y="3661773"/>
                  <a:pt x="8788084" y="3636457"/>
                </a:cubicBezTo>
                <a:lnTo>
                  <a:pt x="8788084" y="3344963"/>
                </a:lnTo>
                <a:lnTo>
                  <a:pt x="8859220" y="3344963"/>
                </a:lnTo>
                <a:lnTo>
                  <a:pt x="8859220" y="3323569"/>
                </a:lnTo>
                <a:lnTo>
                  <a:pt x="8788084" y="3323569"/>
                </a:lnTo>
                <a:lnTo>
                  <a:pt x="8788084" y="3105350"/>
                </a:lnTo>
                <a:close/>
                <a:moveTo>
                  <a:pt x="2477518" y="3105350"/>
                </a:moveTo>
                <a:cubicBezTo>
                  <a:pt x="2466821" y="3149207"/>
                  <a:pt x="2434106" y="3195026"/>
                  <a:pt x="2379373" y="3242807"/>
                </a:cubicBezTo>
                <a:cubicBezTo>
                  <a:pt x="2324640" y="3290586"/>
                  <a:pt x="2266430" y="3317507"/>
                  <a:pt x="2204744" y="3323569"/>
                </a:cubicBezTo>
                <a:lnTo>
                  <a:pt x="2204744" y="3344963"/>
                </a:lnTo>
                <a:lnTo>
                  <a:pt x="2258229" y="3344963"/>
                </a:lnTo>
                <a:lnTo>
                  <a:pt x="2258229" y="3656246"/>
                </a:lnTo>
                <a:cubicBezTo>
                  <a:pt x="2258229" y="3734334"/>
                  <a:pt x="2308683" y="3773379"/>
                  <a:pt x="2409592" y="3773379"/>
                </a:cubicBezTo>
                <a:cubicBezTo>
                  <a:pt x="2455232" y="3773379"/>
                  <a:pt x="2494188" y="3763306"/>
                  <a:pt x="2526457" y="3743159"/>
                </a:cubicBezTo>
                <a:cubicBezTo>
                  <a:pt x="2558726" y="3723014"/>
                  <a:pt x="2586093" y="3678710"/>
                  <a:pt x="2608556" y="3610249"/>
                </a:cubicBezTo>
                <a:lnTo>
                  <a:pt x="2580209" y="3603831"/>
                </a:lnTo>
                <a:cubicBezTo>
                  <a:pt x="2559885" y="3664447"/>
                  <a:pt x="2539917" y="3694755"/>
                  <a:pt x="2520306" y="3694755"/>
                </a:cubicBezTo>
                <a:cubicBezTo>
                  <a:pt x="2513174" y="3694755"/>
                  <a:pt x="2508272" y="3691368"/>
                  <a:pt x="2505598" y="3684593"/>
                </a:cubicBezTo>
                <a:cubicBezTo>
                  <a:pt x="2502923" y="3677819"/>
                  <a:pt x="2501586" y="3661773"/>
                  <a:pt x="2501586" y="3636457"/>
                </a:cubicBezTo>
                <a:lnTo>
                  <a:pt x="2501586" y="3344963"/>
                </a:lnTo>
                <a:lnTo>
                  <a:pt x="2572721" y="3344963"/>
                </a:lnTo>
                <a:lnTo>
                  <a:pt x="2572721" y="3323569"/>
                </a:lnTo>
                <a:lnTo>
                  <a:pt x="2501586" y="3323569"/>
                </a:lnTo>
                <a:lnTo>
                  <a:pt x="2501586" y="3105350"/>
                </a:lnTo>
                <a:close/>
                <a:moveTo>
                  <a:pt x="4447518" y="3075933"/>
                </a:moveTo>
                <a:lnTo>
                  <a:pt x="4487097" y="3075933"/>
                </a:lnTo>
                <a:cubicBezTo>
                  <a:pt x="4509204" y="3075933"/>
                  <a:pt x="4524803" y="3078340"/>
                  <a:pt x="4533896" y="3083153"/>
                </a:cubicBezTo>
                <a:cubicBezTo>
                  <a:pt x="4542988" y="3087967"/>
                  <a:pt x="4549852" y="3098219"/>
                  <a:pt x="4554488" y="3113907"/>
                </a:cubicBezTo>
                <a:cubicBezTo>
                  <a:pt x="4559123" y="3129597"/>
                  <a:pt x="4561441" y="3153843"/>
                  <a:pt x="4561441" y="3186647"/>
                </a:cubicBezTo>
                <a:lnTo>
                  <a:pt x="4561441" y="3374915"/>
                </a:lnTo>
                <a:cubicBezTo>
                  <a:pt x="4561441" y="3427330"/>
                  <a:pt x="4536303" y="3453538"/>
                  <a:pt x="4486027" y="3453538"/>
                </a:cubicBezTo>
                <a:lnTo>
                  <a:pt x="4447518" y="3453538"/>
                </a:lnTo>
                <a:close/>
                <a:moveTo>
                  <a:pt x="4049590" y="3050795"/>
                </a:moveTo>
                <a:lnTo>
                  <a:pt x="4049590" y="3075933"/>
                </a:lnTo>
                <a:lnTo>
                  <a:pt x="4135166" y="3075933"/>
                </a:lnTo>
                <a:lnTo>
                  <a:pt x="4135166" y="3742892"/>
                </a:lnTo>
                <a:lnTo>
                  <a:pt x="4049590" y="3742892"/>
                </a:lnTo>
                <a:lnTo>
                  <a:pt x="4049590" y="3768030"/>
                </a:lnTo>
                <a:lnTo>
                  <a:pt x="4545930" y="3768030"/>
                </a:lnTo>
                <a:lnTo>
                  <a:pt x="4545930" y="3742892"/>
                </a:lnTo>
                <a:lnTo>
                  <a:pt x="4447518" y="3742892"/>
                </a:lnTo>
                <a:lnTo>
                  <a:pt x="4447518" y="3478676"/>
                </a:lnTo>
                <a:lnTo>
                  <a:pt x="4574277" y="3478676"/>
                </a:lnTo>
                <a:cubicBezTo>
                  <a:pt x="4648800" y="3478676"/>
                  <a:pt x="4707009" y="3471634"/>
                  <a:pt x="4748906" y="3457549"/>
                </a:cubicBezTo>
                <a:cubicBezTo>
                  <a:pt x="4790803" y="3443465"/>
                  <a:pt x="4822448" y="3417346"/>
                  <a:pt x="4843842" y="3379194"/>
                </a:cubicBezTo>
                <a:cubicBezTo>
                  <a:pt x="4865236" y="3341041"/>
                  <a:pt x="4875933" y="3299322"/>
                  <a:pt x="4875933" y="3254039"/>
                </a:cubicBezTo>
                <a:cubicBezTo>
                  <a:pt x="4875933" y="3212320"/>
                  <a:pt x="4866841" y="3174257"/>
                  <a:pt x="4848656" y="3139848"/>
                </a:cubicBezTo>
                <a:cubicBezTo>
                  <a:pt x="4830471" y="3105439"/>
                  <a:pt x="4805957" y="3081995"/>
                  <a:pt x="4775114" y="3069515"/>
                </a:cubicBezTo>
                <a:cubicBezTo>
                  <a:pt x="4744271" y="3057035"/>
                  <a:pt x="4697115" y="3050795"/>
                  <a:pt x="4633646" y="3050795"/>
                </a:cubicBezTo>
                <a:close/>
                <a:moveTo>
                  <a:pt x="833143" y="3050795"/>
                </a:moveTo>
                <a:lnTo>
                  <a:pt x="833143" y="3300570"/>
                </a:lnTo>
                <a:lnTo>
                  <a:pt x="861491" y="3300570"/>
                </a:lnTo>
                <a:cubicBezTo>
                  <a:pt x="876466" y="3232109"/>
                  <a:pt x="899465" y="3180407"/>
                  <a:pt x="930486" y="3145463"/>
                </a:cubicBezTo>
                <a:cubicBezTo>
                  <a:pt x="961508" y="3110520"/>
                  <a:pt x="1005365" y="3087343"/>
                  <a:pt x="1062060" y="3075933"/>
                </a:cubicBezTo>
                <a:lnTo>
                  <a:pt x="1062060" y="3742892"/>
                </a:lnTo>
                <a:lnTo>
                  <a:pt x="968996" y="3742892"/>
                </a:lnTo>
                <a:lnTo>
                  <a:pt x="968996" y="3768030"/>
                </a:lnTo>
                <a:lnTo>
                  <a:pt x="1462663" y="3768030"/>
                </a:lnTo>
                <a:lnTo>
                  <a:pt x="1462663" y="3742892"/>
                </a:lnTo>
                <a:lnTo>
                  <a:pt x="1369599" y="3742892"/>
                </a:lnTo>
                <a:lnTo>
                  <a:pt x="1369599" y="3075933"/>
                </a:lnTo>
                <a:cubicBezTo>
                  <a:pt x="1426293" y="3087343"/>
                  <a:pt x="1470151" y="3110520"/>
                  <a:pt x="1501173" y="3145463"/>
                </a:cubicBezTo>
                <a:cubicBezTo>
                  <a:pt x="1532194" y="3180407"/>
                  <a:pt x="1555192" y="3232109"/>
                  <a:pt x="1570168" y="3300570"/>
                </a:cubicBezTo>
                <a:lnTo>
                  <a:pt x="1599585" y="3300570"/>
                </a:lnTo>
                <a:lnTo>
                  <a:pt x="1599585" y="3050795"/>
                </a:lnTo>
                <a:close/>
                <a:moveTo>
                  <a:pt x="3582190" y="3037423"/>
                </a:moveTo>
                <a:cubicBezTo>
                  <a:pt x="3554021" y="3046338"/>
                  <a:pt x="3517473" y="3050795"/>
                  <a:pt x="3472545" y="3050795"/>
                </a:cubicBezTo>
                <a:lnTo>
                  <a:pt x="3271977" y="3050795"/>
                </a:lnTo>
                <a:lnTo>
                  <a:pt x="3271977" y="3072724"/>
                </a:lnTo>
                <a:lnTo>
                  <a:pt x="3338833" y="3072724"/>
                </a:lnTo>
                <a:lnTo>
                  <a:pt x="3338833" y="3746101"/>
                </a:lnTo>
                <a:lnTo>
                  <a:pt x="3271977" y="3746101"/>
                </a:lnTo>
                <a:lnTo>
                  <a:pt x="3271977" y="3768030"/>
                </a:lnTo>
                <a:lnTo>
                  <a:pt x="3651186" y="3768030"/>
                </a:lnTo>
                <a:lnTo>
                  <a:pt x="3651186" y="3746101"/>
                </a:lnTo>
                <a:lnTo>
                  <a:pt x="3582190" y="3746101"/>
                </a:lnTo>
                <a:close/>
                <a:moveTo>
                  <a:pt x="9527416" y="3034215"/>
                </a:moveTo>
                <a:cubicBezTo>
                  <a:pt x="9473575" y="3034215"/>
                  <a:pt x="9427578" y="3053915"/>
                  <a:pt x="9389425" y="3093316"/>
                </a:cubicBezTo>
                <a:cubicBezTo>
                  <a:pt x="9351272" y="3132716"/>
                  <a:pt x="9332196" y="3186291"/>
                  <a:pt x="9332196" y="3254039"/>
                </a:cubicBezTo>
                <a:lnTo>
                  <a:pt x="9332196" y="3323569"/>
                </a:lnTo>
                <a:lnTo>
                  <a:pt x="9263200" y="3323569"/>
                </a:lnTo>
                <a:lnTo>
                  <a:pt x="9263200" y="3344963"/>
                </a:lnTo>
                <a:lnTo>
                  <a:pt x="9332196" y="3344963"/>
                </a:lnTo>
                <a:lnTo>
                  <a:pt x="9332196" y="3746101"/>
                </a:lnTo>
                <a:lnTo>
                  <a:pt x="9263200" y="3746101"/>
                </a:lnTo>
                <a:lnTo>
                  <a:pt x="9263200" y="3768030"/>
                </a:lnTo>
                <a:lnTo>
                  <a:pt x="9653106" y="3768030"/>
                </a:lnTo>
                <a:lnTo>
                  <a:pt x="9653106" y="3746101"/>
                </a:lnTo>
                <a:lnTo>
                  <a:pt x="9575553" y="3746101"/>
                </a:lnTo>
                <a:lnTo>
                  <a:pt x="9575553" y="3344963"/>
                </a:lnTo>
                <a:lnTo>
                  <a:pt x="9653106" y="3344963"/>
                </a:lnTo>
                <a:lnTo>
                  <a:pt x="9653106" y="3323569"/>
                </a:lnTo>
                <a:lnTo>
                  <a:pt x="9592133" y="3323569"/>
                </a:lnTo>
                <a:cubicBezTo>
                  <a:pt x="9561112" y="3323569"/>
                  <a:pt x="9535528" y="3319201"/>
                  <a:pt x="9515382" y="3310465"/>
                </a:cubicBezTo>
                <a:cubicBezTo>
                  <a:pt x="9495236" y="3301729"/>
                  <a:pt x="9476873" y="3284703"/>
                  <a:pt x="9460293" y="3259387"/>
                </a:cubicBezTo>
                <a:cubicBezTo>
                  <a:pt x="9443712" y="3234071"/>
                  <a:pt x="9435422" y="3205367"/>
                  <a:pt x="9435422" y="3173276"/>
                </a:cubicBezTo>
                <a:cubicBezTo>
                  <a:pt x="9435422" y="3140828"/>
                  <a:pt x="9444960" y="3113194"/>
                  <a:pt x="9464037" y="3090374"/>
                </a:cubicBezTo>
                <a:cubicBezTo>
                  <a:pt x="9483113" y="3067554"/>
                  <a:pt x="9505309" y="3056143"/>
                  <a:pt x="9530625" y="3056143"/>
                </a:cubicBezTo>
                <a:lnTo>
                  <a:pt x="9542927" y="3057213"/>
                </a:lnTo>
                <a:lnTo>
                  <a:pt x="9542927" y="3059353"/>
                </a:lnTo>
                <a:cubicBezTo>
                  <a:pt x="9493721" y="3076468"/>
                  <a:pt x="9469118" y="3109628"/>
                  <a:pt x="9469118" y="3158835"/>
                </a:cubicBezTo>
                <a:cubicBezTo>
                  <a:pt x="9469118" y="3185221"/>
                  <a:pt x="9478210" y="3206615"/>
                  <a:pt x="9496395" y="3223017"/>
                </a:cubicBezTo>
                <a:cubicBezTo>
                  <a:pt x="9514580" y="3239419"/>
                  <a:pt x="9538113" y="3247620"/>
                  <a:pt x="9566995" y="3247620"/>
                </a:cubicBezTo>
                <a:cubicBezTo>
                  <a:pt x="9595165" y="3247620"/>
                  <a:pt x="9618431" y="3238795"/>
                  <a:pt x="9636793" y="3221145"/>
                </a:cubicBezTo>
                <a:cubicBezTo>
                  <a:pt x="9655157" y="3203495"/>
                  <a:pt x="9664338" y="3180942"/>
                  <a:pt x="9664338" y="3153486"/>
                </a:cubicBezTo>
                <a:cubicBezTo>
                  <a:pt x="9664338" y="3119256"/>
                  <a:pt x="9651324" y="3090820"/>
                  <a:pt x="9625294" y="3068177"/>
                </a:cubicBezTo>
                <a:cubicBezTo>
                  <a:pt x="9599265" y="3045535"/>
                  <a:pt x="9566639" y="3034215"/>
                  <a:pt x="9527416" y="3034215"/>
                </a:cubicBezTo>
                <a:close/>
                <a:moveTo>
                  <a:pt x="7175481" y="2243816"/>
                </a:moveTo>
                <a:cubicBezTo>
                  <a:pt x="7188318" y="2243816"/>
                  <a:pt x="7206146" y="2248274"/>
                  <a:pt x="7228966" y="2257188"/>
                </a:cubicBezTo>
                <a:lnTo>
                  <a:pt x="7228966" y="2410690"/>
                </a:lnTo>
                <a:cubicBezTo>
                  <a:pt x="7201511" y="2426022"/>
                  <a:pt x="7181364" y="2433689"/>
                  <a:pt x="7168528" y="2433689"/>
                </a:cubicBezTo>
                <a:cubicBezTo>
                  <a:pt x="7146777" y="2433689"/>
                  <a:pt x="7135902" y="2418713"/>
                  <a:pt x="7135902" y="2388761"/>
                </a:cubicBezTo>
                <a:lnTo>
                  <a:pt x="7135902" y="2289813"/>
                </a:lnTo>
                <a:cubicBezTo>
                  <a:pt x="7135902" y="2273411"/>
                  <a:pt x="7138933" y="2261645"/>
                  <a:pt x="7144995" y="2254513"/>
                </a:cubicBezTo>
                <a:cubicBezTo>
                  <a:pt x="7151056" y="2247382"/>
                  <a:pt x="7161218" y="2243816"/>
                  <a:pt x="7175481" y="2243816"/>
                </a:cubicBezTo>
                <a:close/>
                <a:moveTo>
                  <a:pt x="5073437" y="2054479"/>
                </a:moveTo>
                <a:cubicBezTo>
                  <a:pt x="5081995" y="2054479"/>
                  <a:pt x="5098040" y="2059649"/>
                  <a:pt x="5121574" y="2069990"/>
                </a:cubicBezTo>
                <a:lnTo>
                  <a:pt x="5121574" y="2396249"/>
                </a:lnTo>
                <a:cubicBezTo>
                  <a:pt x="5098040" y="2417286"/>
                  <a:pt x="5077716" y="2427805"/>
                  <a:pt x="5060601" y="2427805"/>
                </a:cubicBezTo>
                <a:cubicBezTo>
                  <a:pt x="5050974" y="2427805"/>
                  <a:pt x="5042862" y="2423437"/>
                  <a:pt x="5036266" y="2414701"/>
                </a:cubicBezTo>
                <a:cubicBezTo>
                  <a:pt x="5029669" y="2405965"/>
                  <a:pt x="5026371" y="2393931"/>
                  <a:pt x="5026371" y="2378599"/>
                </a:cubicBezTo>
                <a:lnTo>
                  <a:pt x="5026371" y="2112778"/>
                </a:lnTo>
                <a:cubicBezTo>
                  <a:pt x="5026371" y="2094949"/>
                  <a:pt x="5030828" y="2080776"/>
                  <a:pt x="5039742" y="2070257"/>
                </a:cubicBezTo>
                <a:cubicBezTo>
                  <a:pt x="5048656" y="2059739"/>
                  <a:pt x="5059888" y="2054479"/>
                  <a:pt x="5073437" y="2054479"/>
                </a:cubicBezTo>
                <a:close/>
                <a:moveTo>
                  <a:pt x="4493049" y="2031481"/>
                </a:moveTo>
                <a:cubicBezTo>
                  <a:pt x="4525140" y="2031481"/>
                  <a:pt x="4541186" y="2050914"/>
                  <a:pt x="4541186" y="2089780"/>
                </a:cubicBezTo>
                <a:lnTo>
                  <a:pt x="4541186" y="2216539"/>
                </a:lnTo>
                <a:lnTo>
                  <a:pt x="4440100" y="2216539"/>
                </a:lnTo>
                <a:lnTo>
                  <a:pt x="4440100" y="2089780"/>
                </a:lnTo>
                <a:cubicBezTo>
                  <a:pt x="4440100" y="2050914"/>
                  <a:pt x="4457749" y="2031481"/>
                  <a:pt x="4493049" y="2031481"/>
                </a:cubicBezTo>
                <a:close/>
                <a:moveTo>
                  <a:pt x="2121325" y="2031481"/>
                </a:moveTo>
                <a:cubicBezTo>
                  <a:pt x="2153416" y="2031481"/>
                  <a:pt x="2169462" y="2050914"/>
                  <a:pt x="2169462" y="2089780"/>
                </a:cubicBezTo>
                <a:lnTo>
                  <a:pt x="2169462" y="2216539"/>
                </a:lnTo>
                <a:lnTo>
                  <a:pt x="2068375" y="2216539"/>
                </a:lnTo>
                <a:lnTo>
                  <a:pt x="2068375" y="2089780"/>
                </a:lnTo>
                <a:cubicBezTo>
                  <a:pt x="2068375" y="2050914"/>
                  <a:pt x="2086025" y="2031481"/>
                  <a:pt x="2121325" y="2031481"/>
                </a:cubicBezTo>
                <a:close/>
                <a:moveTo>
                  <a:pt x="9580632" y="2018644"/>
                </a:moveTo>
                <a:lnTo>
                  <a:pt x="9580632" y="2040039"/>
                </a:lnTo>
                <a:lnTo>
                  <a:pt x="9614862" y="2040039"/>
                </a:lnTo>
                <a:lnTo>
                  <a:pt x="9796712" y="2463105"/>
                </a:lnTo>
                <a:lnTo>
                  <a:pt x="9929889" y="2463105"/>
                </a:lnTo>
                <a:lnTo>
                  <a:pt x="10044348" y="2170542"/>
                </a:lnTo>
                <a:cubicBezTo>
                  <a:pt x="10058254" y="2135598"/>
                  <a:pt x="10070288" y="2110193"/>
                  <a:pt x="10080450" y="2094326"/>
                </a:cubicBezTo>
                <a:cubicBezTo>
                  <a:pt x="10090612" y="2078459"/>
                  <a:pt x="10098456" y="2067940"/>
                  <a:pt x="10103983" y="2062770"/>
                </a:cubicBezTo>
                <a:cubicBezTo>
                  <a:pt x="10109510" y="2057599"/>
                  <a:pt x="10115661" y="2053321"/>
                  <a:pt x="10122436" y="2049933"/>
                </a:cubicBezTo>
                <a:cubicBezTo>
                  <a:pt x="10129210" y="2046546"/>
                  <a:pt x="10138124" y="2043248"/>
                  <a:pt x="10149178" y="2040039"/>
                </a:cubicBezTo>
                <a:lnTo>
                  <a:pt x="10149178" y="2018644"/>
                </a:lnTo>
                <a:lnTo>
                  <a:pt x="9960911" y="2018644"/>
                </a:lnTo>
                <a:lnTo>
                  <a:pt x="9960911" y="2040039"/>
                </a:lnTo>
                <a:cubicBezTo>
                  <a:pt x="10008334" y="2042178"/>
                  <a:pt x="10032046" y="2064107"/>
                  <a:pt x="10032046" y="2105825"/>
                </a:cubicBezTo>
                <a:cubicBezTo>
                  <a:pt x="10032046" y="2114382"/>
                  <a:pt x="10031154" y="2123207"/>
                  <a:pt x="10029372" y="2132300"/>
                </a:cubicBezTo>
                <a:cubicBezTo>
                  <a:pt x="10027589" y="2141392"/>
                  <a:pt x="10009760" y="2191044"/>
                  <a:pt x="9975887" y="2281256"/>
                </a:cubicBezTo>
                <a:lnTo>
                  <a:pt x="9872126" y="2040039"/>
                </a:lnTo>
                <a:lnTo>
                  <a:pt x="9929889" y="2040039"/>
                </a:lnTo>
                <a:lnTo>
                  <a:pt x="9929889" y="2018644"/>
                </a:lnTo>
                <a:close/>
                <a:moveTo>
                  <a:pt x="7162110" y="2010622"/>
                </a:moveTo>
                <a:cubicBezTo>
                  <a:pt x="7099710" y="2010622"/>
                  <a:pt x="7051485" y="2020160"/>
                  <a:pt x="7017433" y="2039236"/>
                </a:cubicBezTo>
                <a:cubicBezTo>
                  <a:pt x="6983380" y="2058312"/>
                  <a:pt x="6966354" y="2085323"/>
                  <a:pt x="6966354" y="2120266"/>
                </a:cubicBezTo>
                <a:cubicBezTo>
                  <a:pt x="6966354" y="2145939"/>
                  <a:pt x="6974822" y="2166798"/>
                  <a:pt x="6991760" y="2182843"/>
                </a:cubicBezTo>
                <a:cubicBezTo>
                  <a:pt x="7008697" y="2198889"/>
                  <a:pt x="7030893" y="2206911"/>
                  <a:pt x="7058349" y="2206911"/>
                </a:cubicBezTo>
                <a:cubicBezTo>
                  <a:pt x="7084379" y="2206911"/>
                  <a:pt x="7105238" y="2199067"/>
                  <a:pt x="7120926" y="2183378"/>
                </a:cubicBezTo>
                <a:cubicBezTo>
                  <a:pt x="7136615" y="2167689"/>
                  <a:pt x="7144460" y="2146652"/>
                  <a:pt x="7144460" y="2120266"/>
                </a:cubicBezTo>
                <a:cubicBezTo>
                  <a:pt x="7144460" y="2080687"/>
                  <a:pt x="7125205" y="2055192"/>
                  <a:pt x="7086696" y="2043782"/>
                </a:cubicBezTo>
                <a:cubicBezTo>
                  <a:pt x="7097750" y="2038434"/>
                  <a:pt x="7114508" y="2035760"/>
                  <a:pt x="7136972" y="2035760"/>
                </a:cubicBezTo>
                <a:cubicBezTo>
                  <a:pt x="7154800" y="2035760"/>
                  <a:pt x="7171024" y="2038434"/>
                  <a:pt x="7185643" y="2043782"/>
                </a:cubicBezTo>
                <a:cubicBezTo>
                  <a:pt x="7200262" y="2049131"/>
                  <a:pt x="7211138" y="2057064"/>
                  <a:pt x="7218269" y="2067583"/>
                </a:cubicBezTo>
                <a:cubicBezTo>
                  <a:pt x="7225400" y="2078102"/>
                  <a:pt x="7228966" y="2097802"/>
                  <a:pt x="7228966" y="2126684"/>
                </a:cubicBezTo>
                <a:lnTo>
                  <a:pt x="7228966" y="2233119"/>
                </a:lnTo>
                <a:cubicBezTo>
                  <a:pt x="7193309" y="2221353"/>
                  <a:pt x="7151770" y="2215469"/>
                  <a:pt x="7104346" y="2215469"/>
                </a:cubicBezTo>
                <a:cubicBezTo>
                  <a:pt x="7042660" y="2215469"/>
                  <a:pt x="6994167" y="2227325"/>
                  <a:pt x="6958866" y="2251037"/>
                </a:cubicBezTo>
                <a:cubicBezTo>
                  <a:pt x="6923566" y="2274748"/>
                  <a:pt x="6905916" y="2307464"/>
                  <a:pt x="6905916" y="2349182"/>
                </a:cubicBezTo>
                <a:cubicBezTo>
                  <a:pt x="6905916" y="2385908"/>
                  <a:pt x="6922764" y="2416484"/>
                  <a:pt x="6956460" y="2440909"/>
                </a:cubicBezTo>
                <a:cubicBezTo>
                  <a:pt x="6990155" y="2465334"/>
                  <a:pt x="7032854" y="2477547"/>
                  <a:pt x="7084556" y="2477547"/>
                </a:cubicBezTo>
                <a:cubicBezTo>
                  <a:pt x="7134475" y="2477547"/>
                  <a:pt x="7184396" y="2461857"/>
                  <a:pt x="7234315" y="2430479"/>
                </a:cubicBezTo>
                <a:cubicBezTo>
                  <a:pt x="7266406" y="2461857"/>
                  <a:pt x="7305985" y="2477547"/>
                  <a:pt x="7353052" y="2477547"/>
                </a:cubicBezTo>
                <a:cubicBezTo>
                  <a:pt x="7439341" y="2477547"/>
                  <a:pt x="7498709" y="2444207"/>
                  <a:pt x="7531157" y="2377529"/>
                </a:cubicBezTo>
                <a:lnTo>
                  <a:pt x="7511902" y="2367902"/>
                </a:lnTo>
                <a:cubicBezTo>
                  <a:pt x="7497284" y="2392505"/>
                  <a:pt x="7486587" y="2404806"/>
                  <a:pt x="7479811" y="2404806"/>
                </a:cubicBezTo>
                <a:cubicBezTo>
                  <a:pt x="7475890" y="2404806"/>
                  <a:pt x="7473483" y="2403024"/>
                  <a:pt x="7472591" y="2399458"/>
                </a:cubicBezTo>
                <a:cubicBezTo>
                  <a:pt x="7471699" y="2395892"/>
                  <a:pt x="7471254" y="2388583"/>
                  <a:pt x="7471254" y="2377529"/>
                </a:cubicBezTo>
                <a:lnTo>
                  <a:pt x="7471254" y="2175890"/>
                </a:lnTo>
                <a:cubicBezTo>
                  <a:pt x="7471254" y="2143442"/>
                  <a:pt x="7467510" y="2119463"/>
                  <a:pt x="7460022" y="2103953"/>
                </a:cubicBezTo>
                <a:cubicBezTo>
                  <a:pt x="7452534" y="2088442"/>
                  <a:pt x="7438806" y="2073645"/>
                  <a:pt x="7418838" y="2059561"/>
                </a:cubicBezTo>
                <a:cubicBezTo>
                  <a:pt x="7398871" y="2045476"/>
                  <a:pt x="7367671" y="2033798"/>
                  <a:pt x="7325239" y="2024528"/>
                </a:cubicBezTo>
                <a:cubicBezTo>
                  <a:pt x="7282808" y="2015257"/>
                  <a:pt x="7228431" y="2010622"/>
                  <a:pt x="7162110" y="2010622"/>
                </a:cubicBezTo>
                <a:close/>
                <a:moveTo>
                  <a:pt x="4472190" y="2010622"/>
                </a:moveTo>
                <a:cubicBezTo>
                  <a:pt x="4389467" y="2010622"/>
                  <a:pt x="4320560" y="2033709"/>
                  <a:pt x="4265470" y="2079885"/>
                </a:cubicBezTo>
                <a:cubicBezTo>
                  <a:pt x="4210381" y="2126060"/>
                  <a:pt x="4182837" y="2183378"/>
                  <a:pt x="4182837" y="2251839"/>
                </a:cubicBezTo>
                <a:cubicBezTo>
                  <a:pt x="4182837" y="2315664"/>
                  <a:pt x="4209846" y="2369239"/>
                  <a:pt x="4263866" y="2412562"/>
                </a:cubicBezTo>
                <a:cubicBezTo>
                  <a:pt x="4317886" y="2455885"/>
                  <a:pt x="4385366" y="2477547"/>
                  <a:pt x="4466307" y="2477547"/>
                </a:cubicBezTo>
                <a:cubicBezTo>
                  <a:pt x="4564006" y="2477547"/>
                  <a:pt x="4647265" y="2432262"/>
                  <a:pt x="4716083" y="2341694"/>
                </a:cubicBezTo>
                <a:lnTo>
                  <a:pt x="4698967" y="2322974"/>
                </a:lnTo>
                <a:cubicBezTo>
                  <a:pt x="4671868" y="2359701"/>
                  <a:pt x="4640757" y="2388761"/>
                  <a:pt x="4605636" y="2410155"/>
                </a:cubicBezTo>
                <a:cubicBezTo>
                  <a:pt x="4570514" y="2431549"/>
                  <a:pt x="4536907" y="2442246"/>
                  <a:pt x="4504816" y="2442246"/>
                </a:cubicBezTo>
                <a:cubicBezTo>
                  <a:pt x="4489484" y="2442246"/>
                  <a:pt x="4476647" y="2438146"/>
                  <a:pt x="4466307" y="2429944"/>
                </a:cubicBezTo>
                <a:cubicBezTo>
                  <a:pt x="4455966" y="2421743"/>
                  <a:pt x="4449014" y="2411225"/>
                  <a:pt x="4445448" y="2398388"/>
                </a:cubicBezTo>
                <a:cubicBezTo>
                  <a:pt x="4441882" y="2385552"/>
                  <a:pt x="4440100" y="2363979"/>
                  <a:pt x="4440100" y="2333671"/>
                </a:cubicBezTo>
                <a:lnTo>
                  <a:pt x="4440100" y="2238468"/>
                </a:lnTo>
                <a:lnTo>
                  <a:pt x="4725175" y="2238468"/>
                </a:lnTo>
                <a:cubicBezTo>
                  <a:pt x="4714835" y="2168224"/>
                  <a:pt x="4686220" y="2112689"/>
                  <a:pt x="4639331" y="2071862"/>
                </a:cubicBezTo>
                <a:cubicBezTo>
                  <a:pt x="4592443" y="2031035"/>
                  <a:pt x="4536730" y="2010622"/>
                  <a:pt x="4472190" y="2010622"/>
                </a:cubicBezTo>
                <a:close/>
                <a:moveTo>
                  <a:pt x="2100467" y="2010622"/>
                </a:moveTo>
                <a:cubicBezTo>
                  <a:pt x="2017743" y="2010622"/>
                  <a:pt x="1948836" y="2033709"/>
                  <a:pt x="1893746" y="2079885"/>
                </a:cubicBezTo>
                <a:cubicBezTo>
                  <a:pt x="1838657" y="2126060"/>
                  <a:pt x="1811112" y="2183378"/>
                  <a:pt x="1811112" y="2251839"/>
                </a:cubicBezTo>
                <a:cubicBezTo>
                  <a:pt x="1811112" y="2315664"/>
                  <a:pt x="1838122" y="2369239"/>
                  <a:pt x="1892141" y="2412562"/>
                </a:cubicBezTo>
                <a:cubicBezTo>
                  <a:pt x="1946162" y="2455885"/>
                  <a:pt x="2013642" y="2477547"/>
                  <a:pt x="2094583" y="2477547"/>
                </a:cubicBezTo>
                <a:cubicBezTo>
                  <a:pt x="2192282" y="2477547"/>
                  <a:pt x="2275541" y="2432262"/>
                  <a:pt x="2344358" y="2341694"/>
                </a:cubicBezTo>
                <a:lnTo>
                  <a:pt x="2327243" y="2322974"/>
                </a:lnTo>
                <a:cubicBezTo>
                  <a:pt x="2300144" y="2359701"/>
                  <a:pt x="2269034" y="2388761"/>
                  <a:pt x="2233912" y="2410155"/>
                </a:cubicBezTo>
                <a:cubicBezTo>
                  <a:pt x="2198790" y="2431549"/>
                  <a:pt x="2165184" y="2442246"/>
                  <a:pt x="2133092" y="2442246"/>
                </a:cubicBezTo>
                <a:cubicBezTo>
                  <a:pt x="2117760" y="2442246"/>
                  <a:pt x="2104923" y="2438146"/>
                  <a:pt x="2094583" y="2429944"/>
                </a:cubicBezTo>
                <a:cubicBezTo>
                  <a:pt x="2084243" y="2421743"/>
                  <a:pt x="2077289" y="2411225"/>
                  <a:pt x="2073724" y="2398388"/>
                </a:cubicBezTo>
                <a:cubicBezTo>
                  <a:pt x="2070158" y="2385552"/>
                  <a:pt x="2068375" y="2363979"/>
                  <a:pt x="2068375" y="2333671"/>
                </a:cubicBezTo>
                <a:lnTo>
                  <a:pt x="2068375" y="2238468"/>
                </a:lnTo>
                <a:lnTo>
                  <a:pt x="2353451" y="2238468"/>
                </a:lnTo>
                <a:cubicBezTo>
                  <a:pt x="2343110" y="2168224"/>
                  <a:pt x="2314496" y="2112689"/>
                  <a:pt x="2267608" y="2071862"/>
                </a:cubicBezTo>
                <a:cubicBezTo>
                  <a:pt x="2220719" y="2031035"/>
                  <a:pt x="2165006" y="2010622"/>
                  <a:pt x="2100467" y="2010622"/>
                </a:cubicBezTo>
                <a:close/>
                <a:moveTo>
                  <a:pt x="8303380" y="2004203"/>
                </a:moveTo>
                <a:cubicBezTo>
                  <a:pt x="8258809" y="2013831"/>
                  <a:pt x="8218517" y="2018644"/>
                  <a:pt x="8182503" y="2018644"/>
                </a:cubicBezTo>
                <a:lnTo>
                  <a:pt x="8003328" y="2018644"/>
                </a:lnTo>
                <a:lnTo>
                  <a:pt x="8003328" y="2040039"/>
                </a:lnTo>
                <a:lnTo>
                  <a:pt x="8060022" y="2040039"/>
                </a:lnTo>
                <a:lnTo>
                  <a:pt x="8060022" y="2353461"/>
                </a:lnTo>
                <a:cubicBezTo>
                  <a:pt x="8060022" y="2400884"/>
                  <a:pt x="8074552" y="2433421"/>
                  <a:pt x="8103613" y="2451071"/>
                </a:cubicBezTo>
                <a:cubicBezTo>
                  <a:pt x="8132673" y="2468721"/>
                  <a:pt x="8166814" y="2477547"/>
                  <a:pt x="8206037" y="2477547"/>
                </a:cubicBezTo>
                <a:cubicBezTo>
                  <a:pt x="8269149" y="2477547"/>
                  <a:pt x="8330479" y="2453834"/>
                  <a:pt x="8390026" y="2406411"/>
                </a:cubicBezTo>
                <a:lnTo>
                  <a:pt x="8390026" y="2463105"/>
                </a:lnTo>
                <a:lnTo>
                  <a:pt x="8694356" y="2463105"/>
                </a:lnTo>
                <a:lnTo>
                  <a:pt x="8694356" y="2441176"/>
                </a:lnTo>
                <a:lnTo>
                  <a:pt x="8633918" y="2441176"/>
                </a:lnTo>
                <a:lnTo>
                  <a:pt x="8633918" y="2004203"/>
                </a:lnTo>
                <a:cubicBezTo>
                  <a:pt x="8594338" y="2013831"/>
                  <a:pt x="8554581" y="2018644"/>
                  <a:pt x="8514646" y="2018644"/>
                </a:cubicBezTo>
                <a:lnTo>
                  <a:pt x="8328518" y="2018644"/>
                </a:lnTo>
                <a:lnTo>
                  <a:pt x="8328518" y="2040039"/>
                </a:lnTo>
                <a:lnTo>
                  <a:pt x="8390026" y="2040039"/>
                </a:lnTo>
                <a:lnTo>
                  <a:pt x="8390026" y="2376459"/>
                </a:lnTo>
                <a:cubicBezTo>
                  <a:pt x="8370414" y="2397140"/>
                  <a:pt x="8350981" y="2407481"/>
                  <a:pt x="8331727" y="2407481"/>
                </a:cubicBezTo>
                <a:cubicBezTo>
                  <a:pt x="8321386" y="2407481"/>
                  <a:pt x="8314077" y="2403380"/>
                  <a:pt x="8309798" y="2395179"/>
                </a:cubicBezTo>
                <a:cubicBezTo>
                  <a:pt x="8305519" y="2386978"/>
                  <a:pt x="8303380" y="2370576"/>
                  <a:pt x="8303380" y="2345973"/>
                </a:cubicBezTo>
                <a:close/>
                <a:moveTo>
                  <a:pt x="4082838" y="2004203"/>
                </a:moveTo>
                <a:cubicBezTo>
                  <a:pt x="4038624" y="2013831"/>
                  <a:pt x="3993697" y="2018644"/>
                  <a:pt x="3948056" y="2018644"/>
                </a:cubicBezTo>
                <a:lnTo>
                  <a:pt x="3767277" y="2018644"/>
                </a:lnTo>
                <a:lnTo>
                  <a:pt x="3767277" y="2040039"/>
                </a:lnTo>
                <a:lnTo>
                  <a:pt x="3840017" y="2040039"/>
                </a:lnTo>
                <a:lnTo>
                  <a:pt x="3840017" y="2441176"/>
                </a:lnTo>
                <a:lnTo>
                  <a:pt x="3767277" y="2441176"/>
                </a:lnTo>
                <a:lnTo>
                  <a:pt x="3767277" y="2463105"/>
                </a:lnTo>
                <a:lnTo>
                  <a:pt x="4153974" y="2463105"/>
                </a:lnTo>
                <a:lnTo>
                  <a:pt x="4153974" y="2441176"/>
                </a:lnTo>
                <a:lnTo>
                  <a:pt x="4082838" y="2441176"/>
                </a:lnTo>
                <a:close/>
                <a:moveTo>
                  <a:pt x="3273213" y="2004203"/>
                </a:moveTo>
                <a:cubicBezTo>
                  <a:pt x="3229000" y="2013831"/>
                  <a:pt x="3184072" y="2018644"/>
                  <a:pt x="3138430" y="2018644"/>
                </a:cubicBezTo>
                <a:lnTo>
                  <a:pt x="2957651" y="2018644"/>
                </a:lnTo>
                <a:lnTo>
                  <a:pt x="2957651" y="2040039"/>
                </a:lnTo>
                <a:lnTo>
                  <a:pt x="3030391" y="2040039"/>
                </a:lnTo>
                <a:lnTo>
                  <a:pt x="3030391" y="2441176"/>
                </a:lnTo>
                <a:lnTo>
                  <a:pt x="2957651" y="2441176"/>
                </a:lnTo>
                <a:lnTo>
                  <a:pt x="2957651" y="2463105"/>
                </a:lnTo>
                <a:lnTo>
                  <a:pt x="3344349" y="2463105"/>
                </a:lnTo>
                <a:lnTo>
                  <a:pt x="3344349" y="2441176"/>
                </a:lnTo>
                <a:lnTo>
                  <a:pt x="3273213" y="2441176"/>
                </a:lnTo>
                <a:close/>
                <a:moveTo>
                  <a:pt x="2696365" y="2004203"/>
                </a:moveTo>
                <a:cubicBezTo>
                  <a:pt x="2661422" y="2013831"/>
                  <a:pt x="2617207" y="2018644"/>
                  <a:pt x="2563722" y="2018644"/>
                </a:cubicBezTo>
                <a:lnTo>
                  <a:pt x="2385082" y="2018644"/>
                </a:lnTo>
                <a:lnTo>
                  <a:pt x="2385082" y="2040039"/>
                </a:lnTo>
                <a:lnTo>
                  <a:pt x="2453008" y="2040039"/>
                </a:lnTo>
                <a:lnTo>
                  <a:pt x="2453008" y="2441176"/>
                </a:lnTo>
                <a:lnTo>
                  <a:pt x="2385082" y="2441176"/>
                </a:lnTo>
                <a:lnTo>
                  <a:pt x="2385082" y="2463105"/>
                </a:lnTo>
                <a:lnTo>
                  <a:pt x="2767500" y="2463105"/>
                </a:lnTo>
                <a:lnTo>
                  <a:pt x="2767500" y="2441176"/>
                </a:lnTo>
                <a:lnTo>
                  <a:pt x="2696365" y="2441176"/>
                </a:lnTo>
                <a:lnTo>
                  <a:pt x="2696365" y="2184983"/>
                </a:lnTo>
                <a:cubicBezTo>
                  <a:pt x="2696365" y="2177851"/>
                  <a:pt x="2700822" y="2165371"/>
                  <a:pt x="2709737" y="2147543"/>
                </a:cubicBezTo>
                <a:cubicBezTo>
                  <a:pt x="2718650" y="2129715"/>
                  <a:pt x="2729526" y="2114739"/>
                  <a:pt x="2742363" y="2102616"/>
                </a:cubicBezTo>
                <a:lnTo>
                  <a:pt x="2744502" y="2104755"/>
                </a:lnTo>
                <a:cubicBezTo>
                  <a:pt x="2742363" y="2109390"/>
                  <a:pt x="2741292" y="2115987"/>
                  <a:pt x="2741292" y="2124545"/>
                </a:cubicBezTo>
                <a:cubicBezTo>
                  <a:pt x="2741292" y="2149148"/>
                  <a:pt x="2749672" y="2169561"/>
                  <a:pt x="2766431" y="2185785"/>
                </a:cubicBezTo>
                <a:cubicBezTo>
                  <a:pt x="2783189" y="2202009"/>
                  <a:pt x="2804405" y="2210121"/>
                  <a:pt x="2830078" y="2210121"/>
                </a:cubicBezTo>
                <a:cubicBezTo>
                  <a:pt x="2857534" y="2210121"/>
                  <a:pt x="2880621" y="2200226"/>
                  <a:pt x="2899341" y="2180437"/>
                </a:cubicBezTo>
                <a:cubicBezTo>
                  <a:pt x="2918061" y="2160647"/>
                  <a:pt x="2927421" y="2136133"/>
                  <a:pt x="2927421" y="2106894"/>
                </a:cubicBezTo>
                <a:cubicBezTo>
                  <a:pt x="2927421" y="2079083"/>
                  <a:pt x="2919487" y="2056975"/>
                  <a:pt x="2903620" y="2040573"/>
                </a:cubicBezTo>
                <a:cubicBezTo>
                  <a:pt x="2887753" y="2024171"/>
                  <a:pt x="2866448" y="2015970"/>
                  <a:pt x="2839705" y="2015970"/>
                </a:cubicBezTo>
                <a:cubicBezTo>
                  <a:pt x="2791568" y="2015970"/>
                  <a:pt x="2744502" y="2052518"/>
                  <a:pt x="2698505" y="2125614"/>
                </a:cubicBezTo>
                <a:lnTo>
                  <a:pt x="2696365" y="2125614"/>
                </a:lnTo>
                <a:close/>
                <a:moveTo>
                  <a:pt x="10628684" y="1994041"/>
                </a:moveTo>
                <a:lnTo>
                  <a:pt x="10546317" y="2042713"/>
                </a:lnTo>
                <a:cubicBezTo>
                  <a:pt x="10491762" y="2012761"/>
                  <a:pt x="10439525" y="1997785"/>
                  <a:pt x="10389606" y="1997785"/>
                </a:cubicBezTo>
                <a:cubicBezTo>
                  <a:pt x="10329702" y="1997785"/>
                  <a:pt x="10280229" y="2013741"/>
                  <a:pt x="10241184" y="2045654"/>
                </a:cubicBezTo>
                <a:cubicBezTo>
                  <a:pt x="10202140" y="2077567"/>
                  <a:pt x="10182618" y="2118126"/>
                  <a:pt x="10182618" y="2167333"/>
                </a:cubicBezTo>
                <a:cubicBezTo>
                  <a:pt x="10182618" y="2204772"/>
                  <a:pt x="10200268" y="2239448"/>
                  <a:pt x="10235568" y="2271361"/>
                </a:cubicBezTo>
                <a:cubicBezTo>
                  <a:pt x="10270869" y="2303274"/>
                  <a:pt x="10332554" y="2334384"/>
                  <a:pt x="10420627" y="2364693"/>
                </a:cubicBezTo>
                <a:cubicBezTo>
                  <a:pt x="10437385" y="2370041"/>
                  <a:pt x="10449062" y="2375835"/>
                  <a:pt x="10455660" y="2382075"/>
                </a:cubicBezTo>
                <a:cubicBezTo>
                  <a:pt x="10462256" y="2388315"/>
                  <a:pt x="10465554" y="2396427"/>
                  <a:pt x="10465554" y="2406411"/>
                </a:cubicBezTo>
                <a:cubicBezTo>
                  <a:pt x="10465554" y="2430301"/>
                  <a:pt x="10449509" y="2442246"/>
                  <a:pt x="10417418" y="2442246"/>
                </a:cubicBezTo>
                <a:cubicBezTo>
                  <a:pt x="10358940" y="2442246"/>
                  <a:pt x="10309645" y="2427181"/>
                  <a:pt x="10269532" y="2397051"/>
                </a:cubicBezTo>
                <a:cubicBezTo>
                  <a:pt x="10229418" y="2366921"/>
                  <a:pt x="10207043" y="2326540"/>
                  <a:pt x="10202408" y="2275907"/>
                </a:cubicBezTo>
                <a:lnTo>
                  <a:pt x="10179409" y="2275907"/>
                </a:lnTo>
                <a:lnTo>
                  <a:pt x="10179409" y="2480755"/>
                </a:lnTo>
                <a:lnTo>
                  <a:pt x="10249475" y="2425666"/>
                </a:lnTo>
                <a:cubicBezTo>
                  <a:pt x="10303316" y="2460253"/>
                  <a:pt x="10367320" y="2477547"/>
                  <a:pt x="10441486" y="2477547"/>
                </a:cubicBezTo>
                <a:cubicBezTo>
                  <a:pt x="10506024" y="2477547"/>
                  <a:pt x="10557370" y="2463105"/>
                  <a:pt x="10595523" y="2434223"/>
                </a:cubicBezTo>
                <a:cubicBezTo>
                  <a:pt x="10633676" y="2405341"/>
                  <a:pt x="10652752" y="2366832"/>
                  <a:pt x="10652752" y="2318695"/>
                </a:cubicBezTo>
                <a:cubicBezTo>
                  <a:pt x="10652752" y="2298015"/>
                  <a:pt x="10649097" y="2278582"/>
                  <a:pt x="10641788" y="2260397"/>
                </a:cubicBezTo>
                <a:cubicBezTo>
                  <a:pt x="10634478" y="2242212"/>
                  <a:pt x="10624048" y="2227147"/>
                  <a:pt x="10610499" y="2215202"/>
                </a:cubicBezTo>
                <a:cubicBezTo>
                  <a:pt x="10596949" y="2203257"/>
                  <a:pt x="10577694" y="2190064"/>
                  <a:pt x="10552735" y="2175623"/>
                </a:cubicBezTo>
                <a:cubicBezTo>
                  <a:pt x="10527775" y="2161182"/>
                  <a:pt x="10481600" y="2136846"/>
                  <a:pt x="10414209" y="2102616"/>
                </a:cubicBezTo>
                <a:cubicBezTo>
                  <a:pt x="10398163" y="2094771"/>
                  <a:pt x="10386217" y="2087729"/>
                  <a:pt x="10378374" y="2081489"/>
                </a:cubicBezTo>
                <a:cubicBezTo>
                  <a:pt x="10370529" y="2075249"/>
                  <a:pt x="10366607" y="2067672"/>
                  <a:pt x="10366607" y="2058758"/>
                </a:cubicBezTo>
                <a:cubicBezTo>
                  <a:pt x="10366607" y="2050914"/>
                  <a:pt x="10370351" y="2044406"/>
                  <a:pt x="10377839" y="2039236"/>
                </a:cubicBezTo>
                <a:cubicBezTo>
                  <a:pt x="10385327" y="2034066"/>
                  <a:pt x="10395132" y="2031481"/>
                  <a:pt x="10407256" y="2031481"/>
                </a:cubicBezTo>
                <a:cubicBezTo>
                  <a:pt x="10448974" y="2031481"/>
                  <a:pt x="10490513" y="2044050"/>
                  <a:pt x="10531876" y="2069188"/>
                </a:cubicBezTo>
                <a:cubicBezTo>
                  <a:pt x="10573237" y="2094326"/>
                  <a:pt x="10597841" y="2134350"/>
                  <a:pt x="10605685" y="2189262"/>
                </a:cubicBezTo>
                <a:lnTo>
                  <a:pt x="10628684" y="2189262"/>
                </a:lnTo>
                <a:close/>
                <a:moveTo>
                  <a:pt x="9190409" y="1994041"/>
                </a:moveTo>
                <a:lnTo>
                  <a:pt x="9108042" y="2042713"/>
                </a:lnTo>
                <a:cubicBezTo>
                  <a:pt x="9053487" y="2012761"/>
                  <a:pt x="9001250" y="1997785"/>
                  <a:pt x="8951331" y="1997785"/>
                </a:cubicBezTo>
                <a:cubicBezTo>
                  <a:pt x="8891427" y="1997785"/>
                  <a:pt x="8841954" y="2013741"/>
                  <a:pt x="8802910" y="2045654"/>
                </a:cubicBezTo>
                <a:cubicBezTo>
                  <a:pt x="8763866" y="2077567"/>
                  <a:pt x="8744343" y="2118126"/>
                  <a:pt x="8744343" y="2167333"/>
                </a:cubicBezTo>
                <a:cubicBezTo>
                  <a:pt x="8744343" y="2204772"/>
                  <a:pt x="8761994" y="2239448"/>
                  <a:pt x="8797294" y="2271361"/>
                </a:cubicBezTo>
                <a:cubicBezTo>
                  <a:pt x="8832594" y="2303274"/>
                  <a:pt x="8894279" y="2334384"/>
                  <a:pt x="8982352" y="2364693"/>
                </a:cubicBezTo>
                <a:cubicBezTo>
                  <a:pt x="8999110" y="2370041"/>
                  <a:pt x="9010789" y="2375835"/>
                  <a:pt x="9017385" y="2382075"/>
                </a:cubicBezTo>
                <a:cubicBezTo>
                  <a:pt x="9023981" y="2388315"/>
                  <a:pt x="9027279" y="2396427"/>
                  <a:pt x="9027279" y="2406411"/>
                </a:cubicBezTo>
                <a:cubicBezTo>
                  <a:pt x="9027279" y="2430301"/>
                  <a:pt x="9011234" y="2442246"/>
                  <a:pt x="8979143" y="2442246"/>
                </a:cubicBezTo>
                <a:cubicBezTo>
                  <a:pt x="8920666" y="2442246"/>
                  <a:pt x="8871370" y="2427181"/>
                  <a:pt x="8831256" y="2397051"/>
                </a:cubicBezTo>
                <a:cubicBezTo>
                  <a:pt x="8791142" y="2366921"/>
                  <a:pt x="8768768" y="2326540"/>
                  <a:pt x="8764132" y="2275907"/>
                </a:cubicBezTo>
                <a:lnTo>
                  <a:pt x="8741134" y="2275907"/>
                </a:lnTo>
                <a:lnTo>
                  <a:pt x="8741134" y="2480755"/>
                </a:lnTo>
                <a:lnTo>
                  <a:pt x="8811200" y="2425666"/>
                </a:lnTo>
                <a:cubicBezTo>
                  <a:pt x="8865042" y="2460253"/>
                  <a:pt x="8929045" y="2477547"/>
                  <a:pt x="9003211" y="2477547"/>
                </a:cubicBezTo>
                <a:cubicBezTo>
                  <a:pt x="9067750" y="2477547"/>
                  <a:pt x="9119096" y="2463105"/>
                  <a:pt x="9157248" y="2434223"/>
                </a:cubicBezTo>
                <a:cubicBezTo>
                  <a:pt x="9195401" y="2405341"/>
                  <a:pt x="9214477" y="2366832"/>
                  <a:pt x="9214477" y="2318695"/>
                </a:cubicBezTo>
                <a:cubicBezTo>
                  <a:pt x="9214477" y="2298015"/>
                  <a:pt x="9210823" y="2278582"/>
                  <a:pt x="9203513" y="2260397"/>
                </a:cubicBezTo>
                <a:cubicBezTo>
                  <a:pt x="9196203" y="2242212"/>
                  <a:pt x="9185773" y="2227147"/>
                  <a:pt x="9172224" y="2215202"/>
                </a:cubicBezTo>
                <a:cubicBezTo>
                  <a:pt x="9158675" y="2203257"/>
                  <a:pt x="9139420" y="2190064"/>
                  <a:pt x="9114460" y="2175623"/>
                </a:cubicBezTo>
                <a:cubicBezTo>
                  <a:pt x="9089500" y="2161182"/>
                  <a:pt x="9043325" y="2136846"/>
                  <a:pt x="8975934" y="2102616"/>
                </a:cubicBezTo>
                <a:cubicBezTo>
                  <a:pt x="8959888" y="2094771"/>
                  <a:pt x="8947944" y="2087729"/>
                  <a:pt x="8940099" y="2081489"/>
                </a:cubicBezTo>
                <a:cubicBezTo>
                  <a:pt x="8932254" y="2075249"/>
                  <a:pt x="8928332" y="2067672"/>
                  <a:pt x="8928332" y="2058758"/>
                </a:cubicBezTo>
                <a:cubicBezTo>
                  <a:pt x="8928332" y="2050914"/>
                  <a:pt x="8932076" y="2044406"/>
                  <a:pt x="8939564" y="2039236"/>
                </a:cubicBezTo>
                <a:cubicBezTo>
                  <a:pt x="8947052" y="2034066"/>
                  <a:pt x="8956857" y="2031481"/>
                  <a:pt x="8968981" y="2031481"/>
                </a:cubicBezTo>
                <a:cubicBezTo>
                  <a:pt x="9010699" y="2031481"/>
                  <a:pt x="9052240" y="2044050"/>
                  <a:pt x="9093601" y="2069188"/>
                </a:cubicBezTo>
                <a:cubicBezTo>
                  <a:pt x="9134962" y="2094326"/>
                  <a:pt x="9159566" y="2134350"/>
                  <a:pt x="9167410" y="2189262"/>
                </a:cubicBezTo>
                <a:lnTo>
                  <a:pt x="9190409" y="2189262"/>
                </a:lnTo>
                <a:close/>
                <a:moveTo>
                  <a:pt x="7849617" y="1800425"/>
                </a:moveTo>
                <a:cubicBezTo>
                  <a:pt x="7838920" y="1844283"/>
                  <a:pt x="7806205" y="1890102"/>
                  <a:pt x="7751472" y="1937882"/>
                </a:cubicBezTo>
                <a:cubicBezTo>
                  <a:pt x="7696738" y="1985662"/>
                  <a:pt x="7638529" y="2012583"/>
                  <a:pt x="7576843" y="2018644"/>
                </a:cubicBezTo>
                <a:lnTo>
                  <a:pt x="7576843" y="2040039"/>
                </a:lnTo>
                <a:lnTo>
                  <a:pt x="7630328" y="2040039"/>
                </a:lnTo>
                <a:lnTo>
                  <a:pt x="7630328" y="2351322"/>
                </a:lnTo>
                <a:cubicBezTo>
                  <a:pt x="7630328" y="2429410"/>
                  <a:pt x="7680782" y="2468454"/>
                  <a:pt x="7781691" y="2468454"/>
                </a:cubicBezTo>
                <a:cubicBezTo>
                  <a:pt x="7827331" y="2468454"/>
                  <a:pt x="7866286" y="2458381"/>
                  <a:pt x="7898556" y="2438235"/>
                </a:cubicBezTo>
                <a:cubicBezTo>
                  <a:pt x="7930825" y="2418089"/>
                  <a:pt x="7958191" y="2373785"/>
                  <a:pt x="7980655" y="2305324"/>
                </a:cubicBezTo>
                <a:lnTo>
                  <a:pt x="7952308" y="2298906"/>
                </a:lnTo>
                <a:cubicBezTo>
                  <a:pt x="7931984" y="2359522"/>
                  <a:pt x="7912016" y="2389831"/>
                  <a:pt x="7892405" y="2389831"/>
                </a:cubicBezTo>
                <a:cubicBezTo>
                  <a:pt x="7885273" y="2389831"/>
                  <a:pt x="7880371" y="2386443"/>
                  <a:pt x="7877696" y="2379669"/>
                </a:cubicBezTo>
                <a:cubicBezTo>
                  <a:pt x="7875022" y="2372894"/>
                  <a:pt x="7873685" y="2356848"/>
                  <a:pt x="7873685" y="2331532"/>
                </a:cubicBezTo>
                <a:lnTo>
                  <a:pt x="7873685" y="2040039"/>
                </a:lnTo>
                <a:lnTo>
                  <a:pt x="7944820" y="2040039"/>
                </a:lnTo>
                <a:lnTo>
                  <a:pt x="7944820" y="2018644"/>
                </a:lnTo>
                <a:lnTo>
                  <a:pt x="7873685" y="2018644"/>
                </a:lnTo>
                <a:lnTo>
                  <a:pt x="7873685" y="1800425"/>
                </a:lnTo>
                <a:close/>
                <a:moveTo>
                  <a:pt x="6744717" y="1800425"/>
                </a:moveTo>
                <a:cubicBezTo>
                  <a:pt x="6734020" y="1844283"/>
                  <a:pt x="6701305" y="1890102"/>
                  <a:pt x="6646572" y="1937882"/>
                </a:cubicBezTo>
                <a:cubicBezTo>
                  <a:pt x="6591838" y="1985662"/>
                  <a:pt x="6533629" y="2012583"/>
                  <a:pt x="6471943" y="2018644"/>
                </a:cubicBezTo>
                <a:lnTo>
                  <a:pt x="6471943" y="2040039"/>
                </a:lnTo>
                <a:lnTo>
                  <a:pt x="6525428" y="2040039"/>
                </a:lnTo>
                <a:lnTo>
                  <a:pt x="6525428" y="2351322"/>
                </a:lnTo>
                <a:cubicBezTo>
                  <a:pt x="6525428" y="2429410"/>
                  <a:pt x="6575882" y="2468454"/>
                  <a:pt x="6676791" y="2468454"/>
                </a:cubicBezTo>
                <a:cubicBezTo>
                  <a:pt x="6722431" y="2468454"/>
                  <a:pt x="6761386" y="2458381"/>
                  <a:pt x="6793656" y="2438235"/>
                </a:cubicBezTo>
                <a:cubicBezTo>
                  <a:pt x="6825925" y="2418089"/>
                  <a:pt x="6853291" y="2373785"/>
                  <a:pt x="6875755" y="2305324"/>
                </a:cubicBezTo>
                <a:lnTo>
                  <a:pt x="6847408" y="2298906"/>
                </a:lnTo>
                <a:cubicBezTo>
                  <a:pt x="6827084" y="2359522"/>
                  <a:pt x="6807116" y="2389831"/>
                  <a:pt x="6787505" y="2389831"/>
                </a:cubicBezTo>
                <a:cubicBezTo>
                  <a:pt x="6780373" y="2389831"/>
                  <a:pt x="6775471" y="2386443"/>
                  <a:pt x="6772796" y="2379669"/>
                </a:cubicBezTo>
                <a:cubicBezTo>
                  <a:pt x="6770122" y="2372894"/>
                  <a:pt x="6768785" y="2356848"/>
                  <a:pt x="6768785" y="2331532"/>
                </a:cubicBezTo>
                <a:lnTo>
                  <a:pt x="6768785" y="2040039"/>
                </a:lnTo>
                <a:lnTo>
                  <a:pt x="6839920" y="2040039"/>
                </a:lnTo>
                <a:lnTo>
                  <a:pt x="6839920" y="2018644"/>
                </a:lnTo>
                <a:lnTo>
                  <a:pt x="6768785" y="2018644"/>
                </a:lnTo>
                <a:lnTo>
                  <a:pt x="6768785" y="1800425"/>
                </a:lnTo>
                <a:close/>
                <a:moveTo>
                  <a:pt x="1042056" y="1745870"/>
                </a:moveTo>
                <a:lnTo>
                  <a:pt x="1042056" y="1771008"/>
                </a:lnTo>
                <a:lnTo>
                  <a:pt x="1099285" y="1771008"/>
                </a:lnTo>
                <a:lnTo>
                  <a:pt x="1342108" y="2463105"/>
                </a:lnTo>
                <a:lnTo>
                  <a:pt x="1514330" y="2463105"/>
                </a:lnTo>
                <a:lnTo>
                  <a:pt x="1736828" y="1952858"/>
                </a:lnTo>
                <a:cubicBezTo>
                  <a:pt x="1781755" y="1849453"/>
                  <a:pt x="1827396" y="1788837"/>
                  <a:pt x="1873750" y="1771008"/>
                </a:cubicBezTo>
                <a:lnTo>
                  <a:pt x="1873750" y="1745870"/>
                </a:lnTo>
                <a:lnTo>
                  <a:pt x="1620765" y="1745870"/>
                </a:lnTo>
                <a:lnTo>
                  <a:pt x="1620765" y="1771008"/>
                </a:lnTo>
                <a:cubicBezTo>
                  <a:pt x="1682808" y="1771008"/>
                  <a:pt x="1713830" y="1802743"/>
                  <a:pt x="1713830" y="1866212"/>
                </a:cubicBezTo>
                <a:cubicBezTo>
                  <a:pt x="1713830" y="1877265"/>
                  <a:pt x="1711868" y="1891617"/>
                  <a:pt x="1707946" y="1909267"/>
                </a:cubicBezTo>
                <a:cubicBezTo>
                  <a:pt x="1704024" y="1926918"/>
                  <a:pt x="1698675" y="1943944"/>
                  <a:pt x="1691900" y="1960345"/>
                </a:cubicBezTo>
                <a:lnTo>
                  <a:pt x="1584395" y="2215469"/>
                </a:lnTo>
                <a:lnTo>
                  <a:pt x="1424475" y="1771008"/>
                </a:lnTo>
                <a:lnTo>
                  <a:pt x="1493471" y="1771008"/>
                </a:lnTo>
                <a:lnTo>
                  <a:pt x="1493471" y="1745870"/>
                </a:lnTo>
                <a:close/>
                <a:moveTo>
                  <a:pt x="5364932" y="1732499"/>
                </a:moveTo>
                <a:cubicBezTo>
                  <a:pt x="5322856" y="1741413"/>
                  <a:pt x="5276859" y="1745870"/>
                  <a:pt x="5226940" y="1745870"/>
                </a:cubicBezTo>
                <a:lnTo>
                  <a:pt x="5049369" y="1745870"/>
                </a:lnTo>
                <a:lnTo>
                  <a:pt x="5049369" y="1767799"/>
                </a:lnTo>
                <a:lnTo>
                  <a:pt x="5121574" y="1767799"/>
                </a:lnTo>
                <a:lnTo>
                  <a:pt x="5121574" y="2045922"/>
                </a:lnTo>
                <a:cubicBezTo>
                  <a:pt x="5067019" y="2022388"/>
                  <a:pt x="5018170" y="2010622"/>
                  <a:pt x="4975025" y="2010622"/>
                </a:cubicBezTo>
                <a:cubicBezTo>
                  <a:pt x="4915478" y="2010622"/>
                  <a:pt x="4866986" y="2032105"/>
                  <a:pt x="4829546" y="2075071"/>
                </a:cubicBezTo>
                <a:cubicBezTo>
                  <a:pt x="4792106" y="2118037"/>
                  <a:pt x="4773386" y="2173572"/>
                  <a:pt x="4773386" y="2241677"/>
                </a:cubicBezTo>
                <a:cubicBezTo>
                  <a:pt x="4773386" y="2310138"/>
                  <a:pt x="4793265" y="2366565"/>
                  <a:pt x="4833022" y="2410957"/>
                </a:cubicBezTo>
                <a:cubicBezTo>
                  <a:pt x="4872779" y="2455350"/>
                  <a:pt x="4924392" y="2477547"/>
                  <a:pt x="4987861" y="2477547"/>
                </a:cubicBezTo>
                <a:cubicBezTo>
                  <a:pt x="5032789" y="2477547"/>
                  <a:pt x="5077359" y="2460253"/>
                  <a:pt x="5121574" y="2425666"/>
                </a:cubicBezTo>
                <a:lnTo>
                  <a:pt x="5121574" y="2476477"/>
                </a:lnTo>
                <a:cubicBezTo>
                  <a:pt x="5153309" y="2467562"/>
                  <a:pt x="5189500" y="2463105"/>
                  <a:pt x="5230149" y="2463105"/>
                </a:cubicBezTo>
                <a:lnTo>
                  <a:pt x="5432857" y="2463105"/>
                </a:lnTo>
                <a:lnTo>
                  <a:pt x="5432857" y="2441176"/>
                </a:lnTo>
                <a:lnTo>
                  <a:pt x="5364932" y="2441176"/>
                </a:lnTo>
                <a:close/>
                <a:moveTo>
                  <a:pt x="3981217" y="1732499"/>
                </a:moveTo>
                <a:cubicBezTo>
                  <a:pt x="3940569" y="1732499"/>
                  <a:pt x="3905714" y="1743107"/>
                  <a:pt x="3876654" y="1764323"/>
                </a:cubicBezTo>
                <a:cubicBezTo>
                  <a:pt x="3847593" y="1785539"/>
                  <a:pt x="3833063" y="1810765"/>
                  <a:pt x="3833063" y="1840004"/>
                </a:cubicBezTo>
                <a:cubicBezTo>
                  <a:pt x="3833063" y="1863181"/>
                  <a:pt x="3841978" y="1881901"/>
                  <a:pt x="3859806" y="1896163"/>
                </a:cubicBezTo>
                <a:cubicBezTo>
                  <a:pt x="3877634" y="1910426"/>
                  <a:pt x="3901168" y="1917558"/>
                  <a:pt x="3930406" y="1917558"/>
                </a:cubicBezTo>
                <a:cubicBezTo>
                  <a:pt x="3969629" y="1917558"/>
                  <a:pt x="4003948" y="1907217"/>
                  <a:pt x="4033365" y="1886536"/>
                </a:cubicBezTo>
                <a:cubicBezTo>
                  <a:pt x="4062782" y="1865855"/>
                  <a:pt x="4077490" y="1842322"/>
                  <a:pt x="4077490" y="1815936"/>
                </a:cubicBezTo>
                <a:cubicBezTo>
                  <a:pt x="4077490" y="1789906"/>
                  <a:pt x="4068932" y="1769493"/>
                  <a:pt x="4051817" y="1754695"/>
                </a:cubicBezTo>
                <a:cubicBezTo>
                  <a:pt x="4034702" y="1739898"/>
                  <a:pt x="4011169" y="1732499"/>
                  <a:pt x="3981217" y="1732499"/>
                </a:cubicBezTo>
                <a:close/>
                <a:moveTo>
                  <a:pt x="3171592" y="1732499"/>
                </a:moveTo>
                <a:cubicBezTo>
                  <a:pt x="3130943" y="1732499"/>
                  <a:pt x="3096089" y="1743107"/>
                  <a:pt x="3067029" y="1764323"/>
                </a:cubicBezTo>
                <a:cubicBezTo>
                  <a:pt x="3037968" y="1785539"/>
                  <a:pt x="3023438" y="1810765"/>
                  <a:pt x="3023438" y="1840004"/>
                </a:cubicBezTo>
                <a:cubicBezTo>
                  <a:pt x="3023438" y="1863181"/>
                  <a:pt x="3032352" y="1881901"/>
                  <a:pt x="3050180" y="1896163"/>
                </a:cubicBezTo>
                <a:cubicBezTo>
                  <a:pt x="3068009" y="1910426"/>
                  <a:pt x="3091543" y="1917558"/>
                  <a:pt x="3120781" y="1917558"/>
                </a:cubicBezTo>
                <a:cubicBezTo>
                  <a:pt x="3160003" y="1917558"/>
                  <a:pt x="3194323" y="1907217"/>
                  <a:pt x="3223740" y="1886536"/>
                </a:cubicBezTo>
                <a:cubicBezTo>
                  <a:pt x="3253157" y="1865855"/>
                  <a:pt x="3267865" y="1842322"/>
                  <a:pt x="3267865" y="1815936"/>
                </a:cubicBezTo>
                <a:cubicBezTo>
                  <a:pt x="3267865" y="1789906"/>
                  <a:pt x="3259308" y="1769493"/>
                  <a:pt x="3242192" y="1754695"/>
                </a:cubicBezTo>
                <a:cubicBezTo>
                  <a:pt x="3225077" y="1739898"/>
                  <a:pt x="3201543" y="1732499"/>
                  <a:pt x="3171592" y="1732499"/>
                </a:cubicBezTo>
                <a:close/>
                <a:moveTo>
                  <a:pt x="3621918" y="1729290"/>
                </a:moveTo>
                <a:cubicBezTo>
                  <a:pt x="3568076" y="1729290"/>
                  <a:pt x="3522079" y="1748990"/>
                  <a:pt x="3483927" y="1788391"/>
                </a:cubicBezTo>
                <a:cubicBezTo>
                  <a:pt x="3445774" y="1827791"/>
                  <a:pt x="3426697" y="1881366"/>
                  <a:pt x="3426697" y="1949114"/>
                </a:cubicBezTo>
                <a:lnTo>
                  <a:pt x="3426697" y="2018644"/>
                </a:lnTo>
                <a:lnTo>
                  <a:pt x="3357702" y="2018644"/>
                </a:lnTo>
                <a:lnTo>
                  <a:pt x="3357702" y="2040039"/>
                </a:lnTo>
                <a:lnTo>
                  <a:pt x="3426697" y="2040039"/>
                </a:lnTo>
                <a:lnTo>
                  <a:pt x="3426697" y="2441176"/>
                </a:lnTo>
                <a:lnTo>
                  <a:pt x="3357702" y="2441176"/>
                </a:lnTo>
                <a:lnTo>
                  <a:pt x="3357702" y="2463105"/>
                </a:lnTo>
                <a:lnTo>
                  <a:pt x="3747609" y="2463105"/>
                </a:lnTo>
                <a:lnTo>
                  <a:pt x="3747609" y="2441176"/>
                </a:lnTo>
                <a:lnTo>
                  <a:pt x="3670055" y="2441176"/>
                </a:lnTo>
                <a:lnTo>
                  <a:pt x="3670055" y="2040039"/>
                </a:lnTo>
                <a:lnTo>
                  <a:pt x="3747609" y="2040039"/>
                </a:lnTo>
                <a:lnTo>
                  <a:pt x="3747609" y="2018644"/>
                </a:lnTo>
                <a:lnTo>
                  <a:pt x="3686635" y="2018644"/>
                </a:lnTo>
                <a:cubicBezTo>
                  <a:pt x="3655613" y="2018644"/>
                  <a:pt x="3630030" y="2014276"/>
                  <a:pt x="3609884" y="2005541"/>
                </a:cubicBezTo>
                <a:cubicBezTo>
                  <a:pt x="3589738" y="1996805"/>
                  <a:pt x="3571374" y="1979778"/>
                  <a:pt x="3554795" y="1954462"/>
                </a:cubicBezTo>
                <a:cubicBezTo>
                  <a:pt x="3538214" y="1929146"/>
                  <a:pt x="3529924" y="1900442"/>
                  <a:pt x="3529924" y="1868351"/>
                </a:cubicBezTo>
                <a:cubicBezTo>
                  <a:pt x="3529924" y="1835904"/>
                  <a:pt x="3539461" y="1808270"/>
                  <a:pt x="3558539" y="1785449"/>
                </a:cubicBezTo>
                <a:cubicBezTo>
                  <a:pt x="3577614" y="1762629"/>
                  <a:pt x="3599811" y="1751219"/>
                  <a:pt x="3625127" y="1751219"/>
                </a:cubicBezTo>
                <a:lnTo>
                  <a:pt x="3637429" y="1752288"/>
                </a:lnTo>
                <a:lnTo>
                  <a:pt x="3637429" y="1754428"/>
                </a:lnTo>
                <a:cubicBezTo>
                  <a:pt x="3588223" y="1771543"/>
                  <a:pt x="3563619" y="1804704"/>
                  <a:pt x="3563619" y="1853910"/>
                </a:cubicBezTo>
                <a:cubicBezTo>
                  <a:pt x="3563619" y="1880296"/>
                  <a:pt x="3572712" y="1901690"/>
                  <a:pt x="3590896" y="1918092"/>
                </a:cubicBezTo>
                <a:cubicBezTo>
                  <a:pt x="3609082" y="1934494"/>
                  <a:pt x="3632615" y="1942696"/>
                  <a:pt x="3661497" y="1942696"/>
                </a:cubicBezTo>
                <a:cubicBezTo>
                  <a:pt x="3689666" y="1942696"/>
                  <a:pt x="3712932" y="1933871"/>
                  <a:pt x="3731295" y="1916220"/>
                </a:cubicBezTo>
                <a:cubicBezTo>
                  <a:pt x="3749658" y="1898571"/>
                  <a:pt x="3758840" y="1876018"/>
                  <a:pt x="3758840" y="1848562"/>
                </a:cubicBezTo>
                <a:cubicBezTo>
                  <a:pt x="3758840" y="1814331"/>
                  <a:pt x="3745825" y="1785895"/>
                  <a:pt x="3719796" y="1763253"/>
                </a:cubicBezTo>
                <a:cubicBezTo>
                  <a:pt x="3693766" y="1740611"/>
                  <a:pt x="3661141" y="1729290"/>
                  <a:pt x="3621918" y="1729290"/>
                </a:cubicBezTo>
                <a:close/>
                <a:moveTo>
                  <a:pt x="6403258" y="1709501"/>
                </a:moveTo>
                <a:lnTo>
                  <a:pt x="6304846" y="1783845"/>
                </a:lnTo>
                <a:cubicBezTo>
                  <a:pt x="6263840" y="1758172"/>
                  <a:pt x="6228362" y="1742126"/>
                  <a:pt x="6198411" y="1735708"/>
                </a:cubicBezTo>
                <a:cubicBezTo>
                  <a:pt x="6168459" y="1729290"/>
                  <a:pt x="6140469" y="1726081"/>
                  <a:pt x="6114439" y="1726081"/>
                </a:cubicBezTo>
                <a:cubicBezTo>
                  <a:pt x="6035994" y="1726081"/>
                  <a:pt x="5970564" y="1749882"/>
                  <a:pt x="5918149" y="1797483"/>
                </a:cubicBezTo>
                <a:cubicBezTo>
                  <a:pt x="5865733" y="1845085"/>
                  <a:pt x="5839525" y="1904543"/>
                  <a:pt x="5839525" y="1975857"/>
                </a:cubicBezTo>
                <a:cubicBezTo>
                  <a:pt x="5839525" y="2074625"/>
                  <a:pt x="5906560" y="2159310"/>
                  <a:pt x="6040629" y="2229910"/>
                </a:cubicBezTo>
                <a:cubicBezTo>
                  <a:pt x="6098750" y="2260218"/>
                  <a:pt x="6135833" y="2280632"/>
                  <a:pt x="6151878" y="2291151"/>
                </a:cubicBezTo>
                <a:cubicBezTo>
                  <a:pt x="6167924" y="2301669"/>
                  <a:pt x="6180671" y="2313258"/>
                  <a:pt x="6190120" y="2325916"/>
                </a:cubicBezTo>
                <a:cubicBezTo>
                  <a:pt x="6199570" y="2338574"/>
                  <a:pt x="6204294" y="2352213"/>
                  <a:pt x="6204294" y="2366832"/>
                </a:cubicBezTo>
                <a:cubicBezTo>
                  <a:pt x="6204294" y="2391792"/>
                  <a:pt x="6192795" y="2412027"/>
                  <a:pt x="6169796" y="2427538"/>
                </a:cubicBezTo>
                <a:cubicBezTo>
                  <a:pt x="6146797" y="2443048"/>
                  <a:pt x="6116578" y="2450804"/>
                  <a:pt x="6079139" y="2450804"/>
                </a:cubicBezTo>
                <a:cubicBezTo>
                  <a:pt x="6037777" y="2450804"/>
                  <a:pt x="5997217" y="2437343"/>
                  <a:pt x="5957460" y="2410423"/>
                </a:cubicBezTo>
                <a:cubicBezTo>
                  <a:pt x="5917703" y="2383501"/>
                  <a:pt x="5888464" y="2353015"/>
                  <a:pt x="5869745" y="2318963"/>
                </a:cubicBezTo>
                <a:cubicBezTo>
                  <a:pt x="5851025" y="2284911"/>
                  <a:pt x="5841665" y="2243103"/>
                  <a:pt x="5841665" y="2193540"/>
                </a:cubicBezTo>
                <a:lnTo>
                  <a:pt x="5841665" y="2190331"/>
                </a:lnTo>
                <a:lnTo>
                  <a:pt x="5814387" y="2190331"/>
                </a:lnTo>
                <a:lnTo>
                  <a:pt x="5814387" y="2492522"/>
                </a:lnTo>
                <a:lnTo>
                  <a:pt x="5910661" y="2417108"/>
                </a:lnTo>
                <a:cubicBezTo>
                  <a:pt x="5969137" y="2462392"/>
                  <a:pt x="6031894" y="2485034"/>
                  <a:pt x="6098928" y="2485034"/>
                </a:cubicBezTo>
                <a:cubicBezTo>
                  <a:pt x="6142073" y="2485034"/>
                  <a:pt x="6190298" y="2476209"/>
                  <a:pt x="6243605" y="2458559"/>
                </a:cubicBezTo>
                <a:cubicBezTo>
                  <a:pt x="6296913" y="2440909"/>
                  <a:pt x="6339076" y="2412651"/>
                  <a:pt x="6370098" y="2373785"/>
                </a:cubicBezTo>
                <a:cubicBezTo>
                  <a:pt x="6401119" y="2334919"/>
                  <a:pt x="6416630" y="2286248"/>
                  <a:pt x="6416630" y="2227771"/>
                </a:cubicBezTo>
                <a:cubicBezTo>
                  <a:pt x="6416630" y="2189618"/>
                  <a:pt x="6410034" y="2156101"/>
                  <a:pt x="6396840" y="2127219"/>
                </a:cubicBezTo>
                <a:cubicBezTo>
                  <a:pt x="6383647" y="2098337"/>
                  <a:pt x="6360025" y="2071060"/>
                  <a:pt x="6325972" y="2045387"/>
                </a:cubicBezTo>
                <a:cubicBezTo>
                  <a:pt x="6291920" y="2019714"/>
                  <a:pt x="6221944" y="1977461"/>
                  <a:pt x="6116043" y="1918627"/>
                </a:cubicBezTo>
                <a:cubicBezTo>
                  <a:pt x="6086092" y="1902225"/>
                  <a:pt x="6065857" y="1888319"/>
                  <a:pt x="6055338" y="1876909"/>
                </a:cubicBezTo>
                <a:cubicBezTo>
                  <a:pt x="6044819" y="1865499"/>
                  <a:pt x="6039560" y="1850879"/>
                  <a:pt x="6039560" y="1833051"/>
                </a:cubicBezTo>
                <a:cubicBezTo>
                  <a:pt x="6039560" y="1809874"/>
                  <a:pt x="6047850" y="1790976"/>
                  <a:pt x="6064430" y="1776357"/>
                </a:cubicBezTo>
                <a:cubicBezTo>
                  <a:pt x="6081011" y="1761738"/>
                  <a:pt x="6102672" y="1754428"/>
                  <a:pt x="6129415" y="1754428"/>
                </a:cubicBezTo>
                <a:cubicBezTo>
                  <a:pt x="6185752" y="1754428"/>
                  <a:pt x="6240842" y="1773504"/>
                  <a:pt x="6294684" y="1811657"/>
                </a:cubicBezTo>
                <a:cubicBezTo>
                  <a:pt x="6348526" y="1849810"/>
                  <a:pt x="6375981" y="1904186"/>
                  <a:pt x="6377051" y="1974787"/>
                </a:cubicBezTo>
                <a:lnTo>
                  <a:pt x="6403258" y="1974787"/>
                </a:lnTo>
                <a:close/>
                <a:moveTo>
                  <a:pt x="5175231" y="929367"/>
                </a:moveTo>
                <a:cubicBezTo>
                  <a:pt x="5188068" y="929367"/>
                  <a:pt x="5205897" y="933824"/>
                  <a:pt x="5228716" y="942738"/>
                </a:cubicBezTo>
                <a:lnTo>
                  <a:pt x="5228716" y="1096240"/>
                </a:lnTo>
                <a:cubicBezTo>
                  <a:pt x="5201261" y="1111572"/>
                  <a:pt x="5181115" y="1119239"/>
                  <a:pt x="5168278" y="1119239"/>
                </a:cubicBezTo>
                <a:cubicBezTo>
                  <a:pt x="5146528" y="1119239"/>
                  <a:pt x="5135652" y="1104263"/>
                  <a:pt x="5135652" y="1074311"/>
                </a:cubicBezTo>
                <a:lnTo>
                  <a:pt x="5135652" y="975364"/>
                </a:lnTo>
                <a:cubicBezTo>
                  <a:pt x="5135652" y="958962"/>
                  <a:pt x="5138684" y="947195"/>
                  <a:pt x="5144745" y="940064"/>
                </a:cubicBezTo>
                <a:cubicBezTo>
                  <a:pt x="5150806" y="932932"/>
                  <a:pt x="5160969" y="929367"/>
                  <a:pt x="5175231" y="929367"/>
                </a:cubicBezTo>
                <a:close/>
                <a:moveTo>
                  <a:pt x="2908283" y="929367"/>
                </a:moveTo>
                <a:cubicBezTo>
                  <a:pt x="2921119" y="929367"/>
                  <a:pt x="2938947" y="933824"/>
                  <a:pt x="2961767" y="942738"/>
                </a:cubicBezTo>
                <a:lnTo>
                  <a:pt x="2961767" y="1096240"/>
                </a:lnTo>
                <a:cubicBezTo>
                  <a:pt x="2934312" y="1111572"/>
                  <a:pt x="2914166" y="1119239"/>
                  <a:pt x="2901329" y="1119239"/>
                </a:cubicBezTo>
                <a:cubicBezTo>
                  <a:pt x="2879579" y="1119239"/>
                  <a:pt x="2868703" y="1104263"/>
                  <a:pt x="2868703" y="1074311"/>
                </a:cubicBezTo>
                <a:lnTo>
                  <a:pt x="2868703" y="975364"/>
                </a:lnTo>
                <a:cubicBezTo>
                  <a:pt x="2868703" y="958962"/>
                  <a:pt x="2871735" y="947195"/>
                  <a:pt x="2877796" y="940064"/>
                </a:cubicBezTo>
                <a:cubicBezTo>
                  <a:pt x="2883857" y="932932"/>
                  <a:pt x="2894020" y="929367"/>
                  <a:pt x="2908283" y="929367"/>
                </a:cubicBezTo>
                <a:close/>
                <a:moveTo>
                  <a:pt x="7493424" y="717031"/>
                </a:moveTo>
                <a:cubicBezTo>
                  <a:pt x="7525516" y="717031"/>
                  <a:pt x="7541561" y="736464"/>
                  <a:pt x="7541561" y="775330"/>
                </a:cubicBezTo>
                <a:lnTo>
                  <a:pt x="7541561" y="902089"/>
                </a:lnTo>
                <a:lnTo>
                  <a:pt x="7440474" y="902089"/>
                </a:lnTo>
                <a:lnTo>
                  <a:pt x="7440474" y="775330"/>
                </a:lnTo>
                <a:cubicBezTo>
                  <a:pt x="7440474" y="736464"/>
                  <a:pt x="7458124" y="717031"/>
                  <a:pt x="7493424" y="717031"/>
                </a:cubicBezTo>
                <a:close/>
                <a:moveTo>
                  <a:pt x="9995824" y="715961"/>
                </a:moveTo>
                <a:cubicBezTo>
                  <a:pt x="10014723" y="715961"/>
                  <a:pt x="10027738" y="720864"/>
                  <a:pt x="10034869" y="730670"/>
                </a:cubicBezTo>
                <a:cubicBezTo>
                  <a:pt x="10042000" y="740475"/>
                  <a:pt x="10045566" y="758214"/>
                  <a:pt x="10045566" y="783887"/>
                </a:cubicBezTo>
                <a:lnTo>
                  <a:pt x="10045566" y="1073241"/>
                </a:lnTo>
                <a:cubicBezTo>
                  <a:pt x="10045566" y="1097845"/>
                  <a:pt x="10041554" y="1115317"/>
                  <a:pt x="10033531" y="1125657"/>
                </a:cubicBezTo>
                <a:cubicBezTo>
                  <a:pt x="10025509" y="1135998"/>
                  <a:pt x="10011514" y="1141168"/>
                  <a:pt x="9991546" y="1141168"/>
                </a:cubicBezTo>
                <a:cubicBezTo>
                  <a:pt x="9974788" y="1141168"/>
                  <a:pt x="9962931" y="1136086"/>
                  <a:pt x="9955978" y="1125924"/>
                </a:cubicBezTo>
                <a:cubicBezTo>
                  <a:pt x="9949025" y="1115762"/>
                  <a:pt x="9945548" y="1098201"/>
                  <a:pt x="9945548" y="1073241"/>
                </a:cubicBezTo>
                <a:lnTo>
                  <a:pt x="9945548" y="788166"/>
                </a:lnTo>
                <a:cubicBezTo>
                  <a:pt x="9945548" y="761780"/>
                  <a:pt x="9949292" y="743149"/>
                  <a:pt x="9956780" y="732274"/>
                </a:cubicBezTo>
                <a:cubicBezTo>
                  <a:pt x="9964268" y="721399"/>
                  <a:pt x="9977283" y="715961"/>
                  <a:pt x="9995824" y="715961"/>
                </a:cubicBezTo>
                <a:close/>
                <a:moveTo>
                  <a:pt x="1861476" y="715961"/>
                </a:moveTo>
                <a:cubicBezTo>
                  <a:pt x="1880374" y="715961"/>
                  <a:pt x="1893389" y="720864"/>
                  <a:pt x="1900520" y="730670"/>
                </a:cubicBezTo>
                <a:cubicBezTo>
                  <a:pt x="1907652" y="740475"/>
                  <a:pt x="1911217" y="758214"/>
                  <a:pt x="1911217" y="783887"/>
                </a:cubicBezTo>
                <a:lnTo>
                  <a:pt x="1911217" y="1073241"/>
                </a:lnTo>
                <a:cubicBezTo>
                  <a:pt x="1911217" y="1097845"/>
                  <a:pt x="1907206" y="1115317"/>
                  <a:pt x="1899183" y="1125657"/>
                </a:cubicBezTo>
                <a:cubicBezTo>
                  <a:pt x="1891161" y="1135998"/>
                  <a:pt x="1877165" y="1141168"/>
                  <a:pt x="1857198" y="1141168"/>
                </a:cubicBezTo>
                <a:cubicBezTo>
                  <a:pt x="1840439" y="1141168"/>
                  <a:pt x="1828583" y="1136086"/>
                  <a:pt x="1821630" y="1125924"/>
                </a:cubicBezTo>
                <a:cubicBezTo>
                  <a:pt x="1814677" y="1115762"/>
                  <a:pt x="1811200" y="1098201"/>
                  <a:pt x="1811200" y="1073241"/>
                </a:cubicBezTo>
                <a:lnTo>
                  <a:pt x="1811200" y="788166"/>
                </a:lnTo>
                <a:cubicBezTo>
                  <a:pt x="1811200" y="761780"/>
                  <a:pt x="1814945" y="743149"/>
                  <a:pt x="1822432" y="732274"/>
                </a:cubicBezTo>
                <a:cubicBezTo>
                  <a:pt x="1829920" y="721399"/>
                  <a:pt x="1842935" y="715961"/>
                  <a:pt x="1861476" y="715961"/>
                </a:cubicBezTo>
                <a:close/>
                <a:moveTo>
                  <a:pt x="5538925" y="704194"/>
                </a:moveTo>
                <a:lnTo>
                  <a:pt x="5538925" y="725588"/>
                </a:lnTo>
                <a:lnTo>
                  <a:pt x="5567808" y="725588"/>
                </a:lnTo>
                <a:lnTo>
                  <a:pt x="5807420" y="1144377"/>
                </a:lnTo>
                <a:lnTo>
                  <a:pt x="5741634" y="1272206"/>
                </a:lnTo>
                <a:lnTo>
                  <a:pt x="5739494" y="1272206"/>
                </a:lnTo>
                <a:cubicBezTo>
                  <a:pt x="5734860" y="1245107"/>
                  <a:pt x="5723181" y="1223802"/>
                  <a:pt x="5704462" y="1208292"/>
                </a:cubicBezTo>
                <a:cubicBezTo>
                  <a:pt x="5685742" y="1192781"/>
                  <a:pt x="5663189" y="1185025"/>
                  <a:pt x="5636804" y="1185025"/>
                </a:cubicBezTo>
                <a:cubicBezTo>
                  <a:pt x="5607564" y="1185025"/>
                  <a:pt x="5583228" y="1195188"/>
                  <a:pt x="5563796" y="1215512"/>
                </a:cubicBezTo>
                <a:cubicBezTo>
                  <a:pt x="5544363" y="1235837"/>
                  <a:pt x="5534647" y="1261331"/>
                  <a:pt x="5534647" y="1291996"/>
                </a:cubicBezTo>
                <a:cubicBezTo>
                  <a:pt x="5534647" y="1321591"/>
                  <a:pt x="5544453" y="1346016"/>
                  <a:pt x="5564064" y="1365270"/>
                </a:cubicBezTo>
                <a:cubicBezTo>
                  <a:pt x="5583675" y="1384525"/>
                  <a:pt x="5608634" y="1394152"/>
                  <a:pt x="5638943" y="1394152"/>
                </a:cubicBezTo>
                <a:cubicBezTo>
                  <a:pt x="5686366" y="1394152"/>
                  <a:pt x="5726836" y="1361170"/>
                  <a:pt x="5760354" y="1295205"/>
                </a:cubicBezTo>
                <a:lnTo>
                  <a:pt x="6002641" y="816513"/>
                </a:lnTo>
                <a:cubicBezTo>
                  <a:pt x="6018330" y="785135"/>
                  <a:pt x="6032949" y="763028"/>
                  <a:pt x="6046499" y="750191"/>
                </a:cubicBezTo>
                <a:cubicBezTo>
                  <a:pt x="6060049" y="737355"/>
                  <a:pt x="6077164" y="729154"/>
                  <a:pt x="6097845" y="725588"/>
                </a:cubicBezTo>
                <a:lnTo>
                  <a:pt x="6097845" y="704194"/>
                </a:lnTo>
                <a:lnTo>
                  <a:pt x="5913856" y="704194"/>
                </a:lnTo>
                <a:lnTo>
                  <a:pt x="5913856" y="725588"/>
                </a:lnTo>
                <a:cubicBezTo>
                  <a:pt x="5937389" y="728084"/>
                  <a:pt x="5954593" y="733522"/>
                  <a:pt x="5965469" y="741901"/>
                </a:cubicBezTo>
                <a:cubicBezTo>
                  <a:pt x="5976344" y="750281"/>
                  <a:pt x="5981782" y="763919"/>
                  <a:pt x="5981782" y="782818"/>
                </a:cubicBezTo>
                <a:cubicBezTo>
                  <a:pt x="5981782" y="789592"/>
                  <a:pt x="5980266" y="797972"/>
                  <a:pt x="5977236" y="807955"/>
                </a:cubicBezTo>
                <a:cubicBezTo>
                  <a:pt x="5974205" y="817939"/>
                  <a:pt x="5961814" y="843791"/>
                  <a:pt x="5940063" y="885509"/>
                </a:cubicBezTo>
                <a:lnTo>
                  <a:pt x="5849139" y="725588"/>
                </a:lnTo>
                <a:lnTo>
                  <a:pt x="5895136" y="725588"/>
                </a:lnTo>
                <a:lnTo>
                  <a:pt x="5895136" y="704194"/>
                </a:lnTo>
                <a:close/>
                <a:moveTo>
                  <a:pt x="9995824" y="696171"/>
                </a:moveTo>
                <a:cubicBezTo>
                  <a:pt x="9902760" y="696171"/>
                  <a:pt x="9828239" y="718279"/>
                  <a:pt x="9772257" y="762493"/>
                </a:cubicBezTo>
                <a:cubicBezTo>
                  <a:pt x="9716276" y="806707"/>
                  <a:pt x="9688285" y="865006"/>
                  <a:pt x="9688285" y="937389"/>
                </a:cubicBezTo>
                <a:cubicBezTo>
                  <a:pt x="9688285" y="1004781"/>
                  <a:pt x="9716276" y="1059246"/>
                  <a:pt x="9772257" y="1100786"/>
                </a:cubicBezTo>
                <a:cubicBezTo>
                  <a:pt x="9828239" y="1142326"/>
                  <a:pt x="9902404" y="1163097"/>
                  <a:pt x="9994755" y="1163097"/>
                </a:cubicBezTo>
                <a:cubicBezTo>
                  <a:pt x="10089246" y="1163097"/>
                  <a:pt x="10164393" y="1143040"/>
                  <a:pt x="10220194" y="1102926"/>
                </a:cubicBezTo>
                <a:cubicBezTo>
                  <a:pt x="10275997" y="1062812"/>
                  <a:pt x="10303898" y="1009059"/>
                  <a:pt x="10303898" y="941668"/>
                </a:cubicBezTo>
                <a:cubicBezTo>
                  <a:pt x="10303898" y="867146"/>
                  <a:pt x="10276176" y="807599"/>
                  <a:pt x="10220729" y="763028"/>
                </a:cubicBezTo>
                <a:cubicBezTo>
                  <a:pt x="10165283" y="718457"/>
                  <a:pt x="10090316" y="696171"/>
                  <a:pt x="9995824" y="696171"/>
                </a:cubicBezTo>
                <a:close/>
                <a:moveTo>
                  <a:pt x="7472565" y="696171"/>
                </a:moveTo>
                <a:cubicBezTo>
                  <a:pt x="7389842" y="696171"/>
                  <a:pt x="7320935" y="719259"/>
                  <a:pt x="7265845" y="765435"/>
                </a:cubicBezTo>
                <a:cubicBezTo>
                  <a:pt x="7210756" y="811610"/>
                  <a:pt x="7183211" y="868929"/>
                  <a:pt x="7183211" y="937389"/>
                </a:cubicBezTo>
                <a:cubicBezTo>
                  <a:pt x="7183211" y="1001215"/>
                  <a:pt x="7210221" y="1054789"/>
                  <a:pt x="7264241" y="1098112"/>
                </a:cubicBezTo>
                <a:cubicBezTo>
                  <a:pt x="7318261" y="1141435"/>
                  <a:pt x="7385741" y="1163097"/>
                  <a:pt x="7466682" y="1163097"/>
                </a:cubicBezTo>
                <a:cubicBezTo>
                  <a:pt x="7564381" y="1163097"/>
                  <a:pt x="7647640" y="1117813"/>
                  <a:pt x="7716457" y="1027244"/>
                </a:cubicBezTo>
                <a:lnTo>
                  <a:pt x="7699342" y="1008525"/>
                </a:lnTo>
                <a:cubicBezTo>
                  <a:pt x="7672243" y="1045251"/>
                  <a:pt x="7641132" y="1074311"/>
                  <a:pt x="7606011" y="1095705"/>
                </a:cubicBezTo>
                <a:cubicBezTo>
                  <a:pt x="7570889" y="1117099"/>
                  <a:pt x="7537282" y="1127797"/>
                  <a:pt x="7505191" y="1127797"/>
                </a:cubicBezTo>
                <a:cubicBezTo>
                  <a:pt x="7489859" y="1127797"/>
                  <a:pt x="7477023" y="1123696"/>
                  <a:pt x="7466682" y="1115495"/>
                </a:cubicBezTo>
                <a:cubicBezTo>
                  <a:pt x="7456341" y="1107294"/>
                  <a:pt x="7449388" y="1096775"/>
                  <a:pt x="7445823" y="1083939"/>
                </a:cubicBezTo>
                <a:cubicBezTo>
                  <a:pt x="7442257" y="1071102"/>
                  <a:pt x="7440474" y="1049530"/>
                  <a:pt x="7440474" y="1019222"/>
                </a:cubicBezTo>
                <a:lnTo>
                  <a:pt x="7440474" y="924018"/>
                </a:lnTo>
                <a:lnTo>
                  <a:pt x="7725550" y="924018"/>
                </a:lnTo>
                <a:cubicBezTo>
                  <a:pt x="7715209" y="853774"/>
                  <a:pt x="7686595" y="798239"/>
                  <a:pt x="7639706" y="757412"/>
                </a:cubicBezTo>
                <a:cubicBezTo>
                  <a:pt x="7592818" y="716585"/>
                  <a:pt x="7537104" y="696171"/>
                  <a:pt x="7472565" y="696171"/>
                </a:cubicBezTo>
                <a:close/>
                <a:moveTo>
                  <a:pt x="5161861" y="696171"/>
                </a:moveTo>
                <a:cubicBezTo>
                  <a:pt x="5099462" y="696171"/>
                  <a:pt x="5051235" y="705710"/>
                  <a:pt x="5017183" y="724786"/>
                </a:cubicBezTo>
                <a:cubicBezTo>
                  <a:pt x="4983131" y="743863"/>
                  <a:pt x="4966105" y="770872"/>
                  <a:pt x="4966105" y="805816"/>
                </a:cubicBezTo>
                <a:cubicBezTo>
                  <a:pt x="4966105" y="831489"/>
                  <a:pt x="4974573" y="852348"/>
                  <a:pt x="4991510" y="868394"/>
                </a:cubicBezTo>
                <a:cubicBezTo>
                  <a:pt x="5008447" y="884439"/>
                  <a:pt x="5030643" y="892462"/>
                  <a:pt x="5058099" y="892462"/>
                </a:cubicBezTo>
                <a:cubicBezTo>
                  <a:pt x="5084128" y="892462"/>
                  <a:pt x="5104988" y="884617"/>
                  <a:pt x="5120676" y="868929"/>
                </a:cubicBezTo>
                <a:cubicBezTo>
                  <a:pt x="5136366" y="853239"/>
                  <a:pt x="5144210" y="832202"/>
                  <a:pt x="5144210" y="805816"/>
                </a:cubicBezTo>
                <a:cubicBezTo>
                  <a:pt x="5144210" y="766237"/>
                  <a:pt x="5124955" y="740742"/>
                  <a:pt x="5086446" y="729332"/>
                </a:cubicBezTo>
                <a:cubicBezTo>
                  <a:pt x="5097500" y="723984"/>
                  <a:pt x="5114258" y="721310"/>
                  <a:pt x="5136722" y="721310"/>
                </a:cubicBezTo>
                <a:cubicBezTo>
                  <a:pt x="5154550" y="721310"/>
                  <a:pt x="5170774" y="723984"/>
                  <a:pt x="5185393" y="729332"/>
                </a:cubicBezTo>
                <a:cubicBezTo>
                  <a:pt x="5200013" y="734681"/>
                  <a:pt x="5210888" y="742614"/>
                  <a:pt x="5218020" y="753133"/>
                </a:cubicBezTo>
                <a:cubicBezTo>
                  <a:pt x="5225152" y="763652"/>
                  <a:pt x="5228716" y="783352"/>
                  <a:pt x="5228716" y="812234"/>
                </a:cubicBezTo>
                <a:lnTo>
                  <a:pt x="5228716" y="918669"/>
                </a:lnTo>
                <a:cubicBezTo>
                  <a:pt x="5193060" y="906903"/>
                  <a:pt x="5151519" y="901020"/>
                  <a:pt x="5104096" y="901020"/>
                </a:cubicBezTo>
                <a:cubicBezTo>
                  <a:pt x="5042410" y="901020"/>
                  <a:pt x="4993917" y="912875"/>
                  <a:pt x="4958617" y="936587"/>
                </a:cubicBezTo>
                <a:cubicBezTo>
                  <a:pt x="4923316" y="960299"/>
                  <a:pt x="4905666" y="993014"/>
                  <a:pt x="4905666" y="1034732"/>
                </a:cubicBezTo>
                <a:cubicBezTo>
                  <a:pt x="4905666" y="1071459"/>
                  <a:pt x="4922514" y="1102035"/>
                  <a:pt x="4956210" y="1126460"/>
                </a:cubicBezTo>
                <a:cubicBezTo>
                  <a:pt x="4989906" y="1150884"/>
                  <a:pt x="5032605" y="1163097"/>
                  <a:pt x="5084306" y="1163097"/>
                </a:cubicBezTo>
                <a:cubicBezTo>
                  <a:pt x="5134226" y="1163097"/>
                  <a:pt x="5184145" y="1147408"/>
                  <a:pt x="5234065" y="1116030"/>
                </a:cubicBezTo>
                <a:cubicBezTo>
                  <a:pt x="5266156" y="1147408"/>
                  <a:pt x="5305735" y="1163097"/>
                  <a:pt x="5352803" y="1163097"/>
                </a:cubicBezTo>
                <a:cubicBezTo>
                  <a:pt x="5439091" y="1163097"/>
                  <a:pt x="5498460" y="1129758"/>
                  <a:pt x="5530907" y="1063079"/>
                </a:cubicBezTo>
                <a:lnTo>
                  <a:pt x="5511652" y="1053452"/>
                </a:lnTo>
                <a:cubicBezTo>
                  <a:pt x="5497033" y="1078056"/>
                  <a:pt x="5486336" y="1090357"/>
                  <a:pt x="5479562" y="1090357"/>
                </a:cubicBezTo>
                <a:cubicBezTo>
                  <a:pt x="5475639" y="1090357"/>
                  <a:pt x="5473232" y="1088574"/>
                  <a:pt x="5472341" y="1085008"/>
                </a:cubicBezTo>
                <a:cubicBezTo>
                  <a:pt x="5471450" y="1081442"/>
                  <a:pt x="5471004" y="1074133"/>
                  <a:pt x="5471004" y="1063079"/>
                </a:cubicBezTo>
                <a:lnTo>
                  <a:pt x="5471004" y="861441"/>
                </a:lnTo>
                <a:cubicBezTo>
                  <a:pt x="5471004" y="828993"/>
                  <a:pt x="5467260" y="805014"/>
                  <a:pt x="5459772" y="789503"/>
                </a:cubicBezTo>
                <a:cubicBezTo>
                  <a:pt x="5452284" y="773993"/>
                  <a:pt x="5438556" y="759195"/>
                  <a:pt x="5418589" y="745110"/>
                </a:cubicBezTo>
                <a:cubicBezTo>
                  <a:pt x="5398620" y="731026"/>
                  <a:pt x="5367421" y="719348"/>
                  <a:pt x="5324990" y="710078"/>
                </a:cubicBezTo>
                <a:cubicBezTo>
                  <a:pt x="5282558" y="700807"/>
                  <a:pt x="5228182" y="696171"/>
                  <a:pt x="5161861" y="696171"/>
                </a:cubicBezTo>
                <a:close/>
                <a:moveTo>
                  <a:pt x="2894911" y="696171"/>
                </a:moveTo>
                <a:cubicBezTo>
                  <a:pt x="2832512" y="696171"/>
                  <a:pt x="2784286" y="705710"/>
                  <a:pt x="2750234" y="724786"/>
                </a:cubicBezTo>
                <a:cubicBezTo>
                  <a:pt x="2716182" y="743863"/>
                  <a:pt x="2699156" y="770872"/>
                  <a:pt x="2699156" y="805816"/>
                </a:cubicBezTo>
                <a:cubicBezTo>
                  <a:pt x="2699156" y="831489"/>
                  <a:pt x="2707624" y="852348"/>
                  <a:pt x="2724561" y="868394"/>
                </a:cubicBezTo>
                <a:cubicBezTo>
                  <a:pt x="2741498" y="884439"/>
                  <a:pt x="2763695" y="892462"/>
                  <a:pt x="2791150" y="892462"/>
                </a:cubicBezTo>
                <a:cubicBezTo>
                  <a:pt x="2817179" y="892462"/>
                  <a:pt x="2838039" y="884617"/>
                  <a:pt x="2853728" y="868929"/>
                </a:cubicBezTo>
                <a:cubicBezTo>
                  <a:pt x="2869416" y="853239"/>
                  <a:pt x="2877261" y="832202"/>
                  <a:pt x="2877261" y="805816"/>
                </a:cubicBezTo>
                <a:cubicBezTo>
                  <a:pt x="2877261" y="766237"/>
                  <a:pt x="2858007" y="740742"/>
                  <a:pt x="2819497" y="729332"/>
                </a:cubicBezTo>
                <a:cubicBezTo>
                  <a:pt x="2830551" y="723984"/>
                  <a:pt x="2847309" y="721310"/>
                  <a:pt x="2869773" y="721310"/>
                </a:cubicBezTo>
                <a:cubicBezTo>
                  <a:pt x="2887601" y="721310"/>
                  <a:pt x="2903825" y="723984"/>
                  <a:pt x="2918445" y="729332"/>
                </a:cubicBezTo>
                <a:cubicBezTo>
                  <a:pt x="2933064" y="734681"/>
                  <a:pt x="2943939" y="742614"/>
                  <a:pt x="2951071" y="753133"/>
                </a:cubicBezTo>
                <a:cubicBezTo>
                  <a:pt x="2958202" y="763652"/>
                  <a:pt x="2961767" y="783352"/>
                  <a:pt x="2961767" y="812234"/>
                </a:cubicBezTo>
                <a:lnTo>
                  <a:pt x="2961767" y="918669"/>
                </a:lnTo>
                <a:cubicBezTo>
                  <a:pt x="2926110" y="906903"/>
                  <a:pt x="2884571" y="901020"/>
                  <a:pt x="2837147" y="901020"/>
                </a:cubicBezTo>
                <a:cubicBezTo>
                  <a:pt x="2775461" y="901020"/>
                  <a:pt x="2726968" y="912875"/>
                  <a:pt x="2691667" y="936587"/>
                </a:cubicBezTo>
                <a:cubicBezTo>
                  <a:pt x="2656368" y="960299"/>
                  <a:pt x="2638718" y="993014"/>
                  <a:pt x="2638718" y="1034732"/>
                </a:cubicBezTo>
                <a:cubicBezTo>
                  <a:pt x="2638718" y="1071459"/>
                  <a:pt x="2655565" y="1102035"/>
                  <a:pt x="2689261" y="1126460"/>
                </a:cubicBezTo>
                <a:cubicBezTo>
                  <a:pt x="2722957" y="1150884"/>
                  <a:pt x="2765656" y="1163097"/>
                  <a:pt x="2817358" y="1163097"/>
                </a:cubicBezTo>
                <a:cubicBezTo>
                  <a:pt x="2867277" y="1163097"/>
                  <a:pt x="2917197" y="1147408"/>
                  <a:pt x="2967116" y="1116030"/>
                </a:cubicBezTo>
                <a:cubicBezTo>
                  <a:pt x="2999207" y="1147408"/>
                  <a:pt x="3038786" y="1163097"/>
                  <a:pt x="3085853" y="1163097"/>
                </a:cubicBezTo>
                <a:cubicBezTo>
                  <a:pt x="3172142" y="1163097"/>
                  <a:pt x="3231511" y="1129758"/>
                  <a:pt x="3263958" y="1063079"/>
                </a:cubicBezTo>
                <a:lnTo>
                  <a:pt x="3244704" y="1053452"/>
                </a:lnTo>
                <a:cubicBezTo>
                  <a:pt x="3230084" y="1078056"/>
                  <a:pt x="3219388" y="1090357"/>
                  <a:pt x="3212613" y="1090357"/>
                </a:cubicBezTo>
                <a:cubicBezTo>
                  <a:pt x="3208691" y="1090357"/>
                  <a:pt x="3206284" y="1088574"/>
                  <a:pt x="3205392" y="1085008"/>
                </a:cubicBezTo>
                <a:cubicBezTo>
                  <a:pt x="3204501" y="1081442"/>
                  <a:pt x="3204055" y="1074133"/>
                  <a:pt x="3204055" y="1063079"/>
                </a:cubicBezTo>
                <a:lnTo>
                  <a:pt x="3204055" y="861441"/>
                </a:lnTo>
                <a:cubicBezTo>
                  <a:pt x="3204055" y="828993"/>
                  <a:pt x="3200311" y="805014"/>
                  <a:pt x="3192823" y="789503"/>
                </a:cubicBezTo>
                <a:cubicBezTo>
                  <a:pt x="3185335" y="773993"/>
                  <a:pt x="3171607" y="759195"/>
                  <a:pt x="3151639" y="745110"/>
                </a:cubicBezTo>
                <a:cubicBezTo>
                  <a:pt x="3131672" y="731026"/>
                  <a:pt x="3100471" y="719348"/>
                  <a:pt x="3058041" y="710078"/>
                </a:cubicBezTo>
                <a:cubicBezTo>
                  <a:pt x="3015609" y="700807"/>
                  <a:pt x="2961233" y="696171"/>
                  <a:pt x="2894911" y="696171"/>
                </a:cubicBezTo>
                <a:close/>
                <a:moveTo>
                  <a:pt x="1861476" y="696171"/>
                </a:moveTo>
                <a:cubicBezTo>
                  <a:pt x="1768412" y="696171"/>
                  <a:pt x="1693890" y="718279"/>
                  <a:pt x="1637908" y="762493"/>
                </a:cubicBezTo>
                <a:cubicBezTo>
                  <a:pt x="1581927" y="806707"/>
                  <a:pt x="1553937" y="865006"/>
                  <a:pt x="1553937" y="937389"/>
                </a:cubicBezTo>
                <a:cubicBezTo>
                  <a:pt x="1553937" y="1004781"/>
                  <a:pt x="1581927" y="1059246"/>
                  <a:pt x="1637908" y="1100786"/>
                </a:cubicBezTo>
                <a:cubicBezTo>
                  <a:pt x="1693890" y="1142326"/>
                  <a:pt x="1768056" y="1163097"/>
                  <a:pt x="1860406" y="1163097"/>
                </a:cubicBezTo>
                <a:cubicBezTo>
                  <a:pt x="1954897" y="1163097"/>
                  <a:pt x="2030043" y="1143040"/>
                  <a:pt x="2085846" y="1102926"/>
                </a:cubicBezTo>
                <a:cubicBezTo>
                  <a:pt x="2141649" y="1062812"/>
                  <a:pt x="2169550" y="1009059"/>
                  <a:pt x="2169550" y="941668"/>
                </a:cubicBezTo>
                <a:cubicBezTo>
                  <a:pt x="2169550" y="867146"/>
                  <a:pt x="2141827" y="807599"/>
                  <a:pt x="2086381" y="763028"/>
                </a:cubicBezTo>
                <a:cubicBezTo>
                  <a:pt x="2030935" y="718457"/>
                  <a:pt x="1955967" y="696171"/>
                  <a:pt x="1861476" y="696171"/>
                </a:cubicBezTo>
                <a:close/>
                <a:moveTo>
                  <a:pt x="10640214" y="689753"/>
                </a:moveTo>
                <a:cubicBezTo>
                  <a:pt x="10605269" y="699381"/>
                  <a:pt x="10561056" y="704194"/>
                  <a:pt x="10507570" y="704194"/>
                </a:cubicBezTo>
                <a:lnTo>
                  <a:pt x="10328930" y="704194"/>
                </a:lnTo>
                <a:lnTo>
                  <a:pt x="10328930" y="725588"/>
                </a:lnTo>
                <a:lnTo>
                  <a:pt x="10396856" y="725588"/>
                </a:lnTo>
                <a:lnTo>
                  <a:pt x="10396856" y="1126727"/>
                </a:lnTo>
                <a:lnTo>
                  <a:pt x="10328930" y="1126727"/>
                </a:lnTo>
                <a:lnTo>
                  <a:pt x="10328930" y="1148656"/>
                </a:lnTo>
                <a:lnTo>
                  <a:pt x="10711349" y="1148656"/>
                </a:lnTo>
                <a:lnTo>
                  <a:pt x="10711349" y="1126727"/>
                </a:lnTo>
                <a:lnTo>
                  <a:pt x="10640214" y="1126727"/>
                </a:lnTo>
                <a:lnTo>
                  <a:pt x="10640214" y="870533"/>
                </a:lnTo>
                <a:cubicBezTo>
                  <a:pt x="10640214" y="863402"/>
                  <a:pt x="10644671" y="850922"/>
                  <a:pt x="10653585" y="833093"/>
                </a:cubicBezTo>
                <a:cubicBezTo>
                  <a:pt x="10662498" y="815265"/>
                  <a:pt x="10673374" y="800289"/>
                  <a:pt x="10686211" y="788166"/>
                </a:cubicBezTo>
                <a:lnTo>
                  <a:pt x="10688350" y="790305"/>
                </a:lnTo>
                <a:cubicBezTo>
                  <a:pt x="10686211" y="794941"/>
                  <a:pt x="10685141" y="801537"/>
                  <a:pt x="10685141" y="810095"/>
                </a:cubicBezTo>
                <a:cubicBezTo>
                  <a:pt x="10685141" y="834698"/>
                  <a:pt x="10693520" y="855111"/>
                  <a:pt x="10710279" y="871335"/>
                </a:cubicBezTo>
                <a:cubicBezTo>
                  <a:pt x="10727038" y="887559"/>
                  <a:pt x="10748253" y="895671"/>
                  <a:pt x="10773926" y="895671"/>
                </a:cubicBezTo>
                <a:cubicBezTo>
                  <a:pt x="10801383" y="895671"/>
                  <a:pt x="10824470" y="885776"/>
                  <a:pt x="10843190" y="865987"/>
                </a:cubicBezTo>
                <a:cubicBezTo>
                  <a:pt x="10861909" y="846197"/>
                  <a:pt x="10871269" y="821683"/>
                  <a:pt x="10871269" y="792445"/>
                </a:cubicBezTo>
                <a:cubicBezTo>
                  <a:pt x="10871269" y="764633"/>
                  <a:pt x="10863335" y="742525"/>
                  <a:pt x="10847468" y="726123"/>
                </a:cubicBezTo>
                <a:cubicBezTo>
                  <a:pt x="10831602" y="709721"/>
                  <a:pt x="10810296" y="701520"/>
                  <a:pt x="10783554" y="701520"/>
                </a:cubicBezTo>
                <a:cubicBezTo>
                  <a:pt x="10735417" y="701520"/>
                  <a:pt x="10688350" y="738068"/>
                  <a:pt x="10642353" y="811165"/>
                </a:cubicBezTo>
                <a:lnTo>
                  <a:pt x="10640214" y="811165"/>
                </a:lnTo>
                <a:close/>
                <a:moveTo>
                  <a:pt x="8068464" y="689753"/>
                </a:moveTo>
                <a:cubicBezTo>
                  <a:pt x="8030311" y="699381"/>
                  <a:pt x="7994476" y="704194"/>
                  <a:pt x="7960959" y="704194"/>
                </a:cubicBezTo>
                <a:lnTo>
                  <a:pt x="7757180" y="704194"/>
                </a:lnTo>
                <a:lnTo>
                  <a:pt x="7757180" y="725588"/>
                </a:lnTo>
                <a:lnTo>
                  <a:pt x="7825107" y="725588"/>
                </a:lnTo>
                <a:lnTo>
                  <a:pt x="7825107" y="1126727"/>
                </a:lnTo>
                <a:lnTo>
                  <a:pt x="7757180" y="1126727"/>
                </a:lnTo>
                <a:lnTo>
                  <a:pt x="7757180" y="1148656"/>
                </a:lnTo>
                <a:lnTo>
                  <a:pt x="8105903" y="1148656"/>
                </a:lnTo>
                <a:lnTo>
                  <a:pt x="8105903" y="1126727"/>
                </a:lnTo>
                <a:lnTo>
                  <a:pt x="8068464" y="1126727"/>
                </a:lnTo>
                <a:lnTo>
                  <a:pt x="8068464" y="788166"/>
                </a:lnTo>
                <a:cubicBezTo>
                  <a:pt x="8091284" y="767842"/>
                  <a:pt x="8111430" y="757679"/>
                  <a:pt x="8128902" y="757679"/>
                </a:cubicBezTo>
                <a:cubicBezTo>
                  <a:pt x="8150653" y="757679"/>
                  <a:pt x="8161528" y="776221"/>
                  <a:pt x="8161528" y="813304"/>
                </a:cubicBezTo>
                <a:lnTo>
                  <a:pt x="8161528" y="1126727"/>
                </a:lnTo>
                <a:lnTo>
                  <a:pt x="8124088" y="1126727"/>
                </a:lnTo>
                <a:lnTo>
                  <a:pt x="8124088" y="1148656"/>
                </a:lnTo>
                <a:lnTo>
                  <a:pt x="8471742" y="1148656"/>
                </a:lnTo>
                <a:lnTo>
                  <a:pt x="8471742" y="1126727"/>
                </a:lnTo>
                <a:lnTo>
                  <a:pt x="8404885" y="1126727"/>
                </a:lnTo>
                <a:lnTo>
                  <a:pt x="8404885" y="838442"/>
                </a:lnTo>
                <a:cubicBezTo>
                  <a:pt x="8404885" y="785670"/>
                  <a:pt x="8389464" y="748765"/>
                  <a:pt x="8358621" y="727728"/>
                </a:cubicBezTo>
                <a:cubicBezTo>
                  <a:pt x="8327777" y="706690"/>
                  <a:pt x="8291319" y="696171"/>
                  <a:pt x="8249243" y="696171"/>
                </a:cubicBezTo>
                <a:cubicBezTo>
                  <a:pt x="8188627" y="696171"/>
                  <a:pt x="8128367" y="718101"/>
                  <a:pt x="8068464" y="761958"/>
                </a:cubicBezTo>
                <a:close/>
                <a:moveTo>
                  <a:pt x="6420639" y="689753"/>
                </a:moveTo>
                <a:cubicBezTo>
                  <a:pt x="6379990" y="699381"/>
                  <a:pt x="6332566" y="704194"/>
                  <a:pt x="6278368" y="704194"/>
                </a:cubicBezTo>
                <a:lnTo>
                  <a:pt x="6109355" y="704194"/>
                </a:lnTo>
                <a:lnTo>
                  <a:pt x="6109355" y="725588"/>
                </a:lnTo>
                <a:lnTo>
                  <a:pt x="6177282" y="725588"/>
                </a:lnTo>
                <a:lnTo>
                  <a:pt x="6177282" y="1126727"/>
                </a:lnTo>
                <a:lnTo>
                  <a:pt x="6109355" y="1126727"/>
                </a:lnTo>
                <a:lnTo>
                  <a:pt x="6109355" y="1148656"/>
                </a:lnTo>
                <a:lnTo>
                  <a:pt x="6458078" y="1148656"/>
                </a:lnTo>
                <a:lnTo>
                  <a:pt x="6458078" y="1126727"/>
                </a:lnTo>
                <a:lnTo>
                  <a:pt x="6420639" y="1126727"/>
                </a:lnTo>
                <a:lnTo>
                  <a:pt x="6420639" y="791375"/>
                </a:lnTo>
                <a:cubicBezTo>
                  <a:pt x="6441676" y="770338"/>
                  <a:pt x="6460931" y="759819"/>
                  <a:pt x="6478403" y="759819"/>
                </a:cubicBezTo>
                <a:cubicBezTo>
                  <a:pt x="6497657" y="759819"/>
                  <a:pt x="6507285" y="776578"/>
                  <a:pt x="6507285" y="810095"/>
                </a:cubicBezTo>
                <a:lnTo>
                  <a:pt x="6507285" y="1126727"/>
                </a:lnTo>
                <a:lnTo>
                  <a:pt x="6471985" y="1126727"/>
                </a:lnTo>
                <a:lnTo>
                  <a:pt x="6471985" y="1148656"/>
                </a:lnTo>
                <a:lnTo>
                  <a:pt x="6786477" y="1148656"/>
                </a:lnTo>
                <a:lnTo>
                  <a:pt x="6786477" y="1126727"/>
                </a:lnTo>
                <a:lnTo>
                  <a:pt x="6749037" y="1126727"/>
                </a:lnTo>
                <a:lnTo>
                  <a:pt x="6749037" y="791375"/>
                </a:lnTo>
                <a:cubicBezTo>
                  <a:pt x="6767579" y="769625"/>
                  <a:pt x="6787725" y="758749"/>
                  <a:pt x="6809476" y="758749"/>
                </a:cubicBezTo>
                <a:cubicBezTo>
                  <a:pt x="6819816" y="758749"/>
                  <a:pt x="6827483" y="762315"/>
                  <a:pt x="6832474" y="769446"/>
                </a:cubicBezTo>
                <a:cubicBezTo>
                  <a:pt x="6837466" y="776578"/>
                  <a:pt x="6839962" y="791910"/>
                  <a:pt x="6839962" y="815443"/>
                </a:cubicBezTo>
                <a:lnTo>
                  <a:pt x="6839962" y="1126727"/>
                </a:lnTo>
                <a:lnTo>
                  <a:pt x="6803057" y="1126727"/>
                </a:lnTo>
                <a:lnTo>
                  <a:pt x="6803057" y="1148656"/>
                </a:lnTo>
                <a:lnTo>
                  <a:pt x="7148036" y="1148656"/>
                </a:lnTo>
                <a:lnTo>
                  <a:pt x="7148036" y="1126727"/>
                </a:lnTo>
                <a:lnTo>
                  <a:pt x="7081180" y="1126727"/>
                </a:lnTo>
                <a:lnTo>
                  <a:pt x="7081180" y="843256"/>
                </a:lnTo>
                <a:cubicBezTo>
                  <a:pt x="7081180" y="787631"/>
                  <a:pt x="7064243" y="749211"/>
                  <a:pt x="7030369" y="727995"/>
                </a:cubicBezTo>
                <a:cubicBezTo>
                  <a:pt x="6996496" y="706779"/>
                  <a:pt x="6958342" y="696171"/>
                  <a:pt x="6915911" y="696171"/>
                </a:cubicBezTo>
                <a:cubicBezTo>
                  <a:pt x="6857434" y="696171"/>
                  <a:pt x="6800026" y="719170"/>
                  <a:pt x="6743689" y="765167"/>
                </a:cubicBezTo>
                <a:cubicBezTo>
                  <a:pt x="6708389" y="719170"/>
                  <a:pt x="6660252" y="696171"/>
                  <a:pt x="6599279" y="696171"/>
                </a:cubicBezTo>
                <a:cubicBezTo>
                  <a:pt x="6539376" y="696171"/>
                  <a:pt x="6479829" y="719170"/>
                  <a:pt x="6420639" y="765167"/>
                </a:cubicBezTo>
                <a:close/>
                <a:moveTo>
                  <a:pt x="8764016" y="485975"/>
                </a:moveTo>
                <a:cubicBezTo>
                  <a:pt x="8753320" y="529833"/>
                  <a:pt x="8720604" y="575652"/>
                  <a:pt x="8665872" y="623432"/>
                </a:cubicBezTo>
                <a:cubicBezTo>
                  <a:pt x="8611138" y="671212"/>
                  <a:pt x="8552928" y="698133"/>
                  <a:pt x="8491242" y="704194"/>
                </a:cubicBezTo>
                <a:lnTo>
                  <a:pt x="8491242" y="725588"/>
                </a:lnTo>
                <a:lnTo>
                  <a:pt x="8544728" y="725588"/>
                </a:lnTo>
                <a:lnTo>
                  <a:pt x="8544728" y="1036872"/>
                </a:lnTo>
                <a:cubicBezTo>
                  <a:pt x="8544728" y="1114960"/>
                  <a:pt x="8595182" y="1154004"/>
                  <a:pt x="8696090" y="1154004"/>
                </a:cubicBezTo>
                <a:cubicBezTo>
                  <a:pt x="8741730" y="1154004"/>
                  <a:pt x="8780686" y="1143931"/>
                  <a:pt x="8812956" y="1123785"/>
                </a:cubicBezTo>
                <a:cubicBezTo>
                  <a:pt x="8845224" y="1103639"/>
                  <a:pt x="8872591" y="1059335"/>
                  <a:pt x="8895055" y="990874"/>
                </a:cubicBezTo>
                <a:lnTo>
                  <a:pt x="8866708" y="984456"/>
                </a:lnTo>
                <a:cubicBezTo>
                  <a:pt x="8846384" y="1045073"/>
                  <a:pt x="8826416" y="1075381"/>
                  <a:pt x="8806804" y="1075381"/>
                </a:cubicBezTo>
                <a:cubicBezTo>
                  <a:pt x="8799674" y="1075381"/>
                  <a:pt x="8794770" y="1071993"/>
                  <a:pt x="8792096" y="1065219"/>
                </a:cubicBezTo>
                <a:cubicBezTo>
                  <a:pt x="8789422" y="1058444"/>
                  <a:pt x="8788084" y="1042399"/>
                  <a:pt x="8788084" y="1017082"/>
                </a:cubicBezTo>
                <a:lnTo>
                  <a:pt x="8788084" y="725588"/>
                </a:lnTo>
                <a:lnTo>
                  <a:pt x="8859220" y="725588"/>
                </a:lnTo>
                <a:lnTo>
                  <a:pt x="8859220" y="704194"/>
                </a:lnTo>
                <a:lnTo>
                  <a:pt x="8788084" y="704194"/>
                </a:lnTo>
                <a:lnTo>
                  <a:pt x="8788084" y="485975"/>
                </a:lnTo>
                <a:close/>
                <a:moveTo>
                  <a:pt x="2477518" y="485975"/>
                </a:moveTo>
                <a:cubicBezTo>
                  <a:pt x="2466821" y="529833"/>
                  <a:pt x="2434106" y="575652"/>
                  <a:pt x="2379373" y="623432"/>
                </a:cubicBezTo>
                <a:cubicBezTo>
                  <a:pt x="2324640" y="671212"/>
                  <a:pt x="2266430" y="698133"/>
                  <a:pt x="2204744" y="704194"/>
                </a:cubicBezTo>
                <a:lnTo>
                  <a:pt x="2204744" y="725588"/>
                </a:lnTo>
                <a:lnTo>
                  <a:pt x="2258229" y="725588"/>
                </a:lnTo>
                <a:lnTo>
                  <a:pt x="2258229" y="1036872"/>
                </a:lnTo>
                <a:cubicBezTo>
                  <a:pt x="2258229" y="1114960"/>
                  <a:pt x="2308683" y="1154004"/>
                  <a:pt x="2409592" y="1154004"/>
                </a:cubicBezTo>
                <a:cubicBezTo>
                  <a:pt x="2455232" y="1154004"/>
                  <a:pt x="2494188" y="1143931"/>
                  <a:pt x="2526457" y="1123785"/>
                </a:cubicBezTo>
                <a:cubicBezTo>
                  <a:pt x="2558726" y="1103639"/>
                  <a:pt x="2586093" y="1059335"/>
                  <a:pt x="2608556" y="990874"/>
                </a:cubicBezTo>
                <a:lnTo>
                  <a:pt x="2580209" y="984456"/>
                </a:lnTo>
                <a:cubicBezTo>
                  <a:pt x="2559885" y="1045073"/>
                  <a:pt x="2539917" y="1075381"/>
                  <a:pt x="2520306" y="1075381"/>
                </a:cubicBezTo>
                <a:cubicBezTo>
                  <a:pt x="2513174" y="1075381"/>
                  <a:pt x="2508272" y="1071993"/>
                  <a:pt x="2505598" y="1065219"/>
                </a:cubicBezTo>
                <a:cubicBezTo>
                  <a:pt x="2502923" y="1058444"/>
                  <a:pt x="2501586" y="1042399"/>
                  <a:pt x="2501586" y="1017082"/>
                </a:cubicBezTo>
                <a:lnTo>
                  <a:pt x="2501586" y="725588"/>
                </a:lnTo>
                <a:lnTo>
                  <a:pt x="2572721" y="725588"/>
                </a:lnTo>
                <a:lnTo>
                  <a:pt x="2572721" y="704194"/>
                </a:lnTo>
                <a:lnTo>
                  <a:pt x="2501586" y="704194"/>
                </a:lnTo>
                <a:lnTo>
                  <a:pt x="2501586" y="485975"/>
                </a:lnTo>
                <a:close/>
                <a:moveTo>
                  <a:pt x="4447518" y="456558"/>
                </a:moveTo>
                <a:lnTo>
                  <a:pt x="4487097" y="456558"/>
                </a:lnTo>
                <a:cubicBezTo>
                  <a:pt x="4509204" y="456558"/>
                  <a:pt x="4524803" y="458965"/>
                  <a:pt x="4533896" y="463779"/>
                </a:cubicBezTo>
                <a:cubicBezTo>
                  <a:pt x="4542988" y="468592"/>
                  <a:pt x="4549852" y="478844"/>
                  <a:pt x="4554488" y="494533"/>
                </a:cubicBezTo>
                <a:cubicBezTo>
                  <a:pt x="4559123" y="510222"/>
                  <a:pt x="4561441" y="534468"/>
                  <a:pt x="4561441" y="567272"/>
                </a:cubicBezTo>
                <a:lnTo>
                  <a:pt x="4561441" y="755540"/>
                </a:lnTo>
                <a:cubicBezTo>
                  <a:pt x="4561441" y="807955"/>
                  <a:pt x="4536303" y="834163"/>
                  <a:pt x="4486027" y="834163"/>
                </a:cubicBezTo>
                <a:lnTo>
                  <a:pt x="4447518" y="834163"/>
                </a:lnTo>
                <a:close/>
                <a:moveTo>
                  <a:pt x="4049590" y="431420"/>
                </a:moveTo>
                <a:lnTo>
                  <a:pt x="4049590" y="456558"/>
                </a:lnTo>
                <a:lnTo>
                  <a:pt x="4135166" y="456558"/>
                </a:lnTo>
                <a:lnTo>
                  <a:pt x="4135166" y="1123517"/>
                </a:lnTo>
                <a:lnTo>
                  <a:pt x="4049590" y="1123517"/>
                </a:lnTo>
                <a:lnTo>
                  <a:pt x="4049590" y="1148656"/>
                </a:lnTo>
                <a:lnTo>
                  <a:pt x="4545930" y="1148656"/>
                </a:lnTo>
                <a:lnTo>
                  <a:pt x="4545930" y="1123517"/>
                </a:lnTo>
                <a:lnTo>
                  <a:pt x="4447518" y="1123517"/>
                </a:lnTo>
                <a:lnTo>
                  <a:pt x="4447518" y="859301"/>
                </a:lnTo>
                <a:lnTo>
                  <a:pt x="4574277" y="859301"/>
                </a:lnTo>
                <a:cubicBezTo>
                  <a:pt x="4648800" y="859301"/>
                  <a:pt x="4707009" y="852259"/>
                  <a:pt x="4748906" y="838175"/>
                </a:cubicBezTo>
                <a:cubicBezTo>
                  <a:pt x="4790803" y="824090"/>
                  <a:pt x="4822448" y="797972"/>
                  <a:pt x="4843842" y="759819"/>
                </a:cubicBezTo>
                <a:cubicBezTo>
                  <a:pt x="4865236" y="721666"/>
                  <a:pt x="4875933" y="679948"/>
                  <a:pt x="4875933" y="634664"/>
                </a:cubicBezTo>
                <a:cubicBezTo>
                  <a:pt x="4875933" y="592945"/>
                  <a:pt x="4866841" y="554882"/>
                  <a:pt x="4848656" y="520473"/>
                </a:cubicBezTo>
                <a:cubicBezTo>
                  <a:pt x="4830471" y="486064"/>
                  <a:pt x="4805957" y="462620"/>
                  <a:pt x="4775114" y="450140"/>
                </a:cubicBezTo>
                <a:cubicBezTo>
                  <a:pt x="4744271" y="437660"/>
                  <a:pt x="4697115" y="431420"/>
                  <a:pt x="4633646" y="431420"/>
                </a:cubicBezTo>
                <a:close/>
                <a:moveTo>
                  <a:pt x="833144" y="431420"/>
                </a:moveTo>
                <a:lnTo>
                  <a:pt x="833144" y="681196"/>
                </a:lnTo>
                <a:lnTo>
                  <a:pt x="861491" y="681196"/>
                </a:lnTo>
                <a:cubicBezTo>
                  <a:pt x="876466" y="612735"/>
                  <a:pt x="899465" y="561032"/>
                  <a:pt x="930486" y="526089"/>
                </a:cubicBezTo>
                <a:cubicBezTo>
                  <a:pt x="961508" y="491145"/>
                  <a:pt x="1005366" y="467968"/>
                  <a:pt x="1062060" y="456558"/>
                </a:cubicBezTo>
                <a:lnTo>
                  <a:pt x="1062060" y="1123517"/>
                </a:lnTo>
                <a:lnTo>
                  <a:pt x="968996" y="1123517"/>
                </a:lnTo>
                <a:lnTo>
                  <a:pt x="968996" y="1148656"/>
                </a:lnTo>
                <a:lnTo>
                  <a:pt x="1462663" y="1148656"/>
                </a:lnTo>
                <a:lnTo>
                  <a:pt x="1462663" y="1123517"/>
                </a:lnTo>
                <a:lnTo>
                  <a:pt x="1369599" y="1123517"/>
                </a:lnTo>
                <a:lnTo>
                  <a:pt x="1369599" y="456558"/>
                </a:lnTo>
                <a:cubicBezTo>
                  <a:pt x="1426293" y="467968"/>
                  <a:pt x="1470151" y="491145"/>
                  <a:pt x="1501173" y="526089"/>
                </a:cubicBezTo>
                <a:cubicBezTo>
                  <a:pt x="1532194" y="561032"/>
                  <a:pt x="1555192" y="612735"/>
                  <a:pt x="1570169" y="681196"/>
                </a:cubicBezTo>
                <a:lnTo>
                  <a:pt x="1599585" y="681196"/>
                </a:lnTo>
                <a:lnTo>
                  <a:pt x="1599585" y="431420"/>
                </a:lnTo>
                <a:close/>
                <a:moveTo>
                  <a:pt x="3582191" y="418049"/>
                </a:moveTo>
                <a:cubicBezTo>
                  <a:pt x="3554022" y="426963"/>
                  <a:pt x="3517473" y="431420"/>
                  <a:pt x="3472546" y="431420"/>
                </a:cubicBezTo>
                <a:lnTo>
                  <a:pt x="3271977" y="431420"/>
                </a:lnTo>
                <a:lnTo>
                  <a:pt x="3271977" y="453349"/>
                </a:lnTo>
                <a:lnTo>
                  <a:pt x="3338833" y="453349"/>
                </a:lnTo>
                <a:lnTo>
                  <a:pt x="3338833" y="1126727"/>
                </a:lnTo>
                <a:lnTo>
                  <a:pt x="3271977" y="1126727"/>
                </a:lnTo>
                <a:lnTo>
                  <a:pt x="3271977" y="1148656"/>
                </a:lnTo>
                <a:lnTo>
                  <a:pt x="3651186" y="1148656"/>
                </a:lnTo>
                <a:lnTo>
                  <a:pt x="3651186" y="1126727"/>
                </a:lnTo>
                <a:lnTo>
                  <a:pt x="3582191" y="1126727"/>
                </a:lnTo>
                <a:close/>
                <a:moveTo>
                  <a:pt x="9527416" y="414840"/>
                </a:moveTo>
                <a:cubicBezTo>
                  <a:pt x="9473575" y="414840"/>
                  <a:pt x="9427578" y="434540"/>
                  <a:pt x="9389425" y="473941"/>
                </a:cubicBezTo>
                <a:cubicBezTo>
                  <a:pt x="9351272" y="513342"/>
                  <a:pt x="9332196" y="566916"/>
                  <a:pt x="9332196" y="634664"/>
                </a:cubicBezTo>
                <a:lnTo>
                  <a:pt x="9332196" y="704194"/>
                </a:lnTo>
                <a:lnTo>
                  <a:pt x="9263200" y="704194"/>
                </a:lnTo>
                <a:lnTo>
                  <a:pt x="9263200" y="725588"/>
                </a:lnTo>
                <a:lnTo>
                  <a:pt x="9332196" y="725588"/>
                </a:lnTo>
                <a:lnTo>
                  <a:pt x="9332196" y="1126727"/>
                </a:lnTo>
                <a:lnTo>
                  <a:pt x="9263200" y="1126727"/>
                </a:lnTo>
                <a:lnTo>
                  <a:pt x="9263200" y="1148656"/>
                </a:lnTo>
                <a:lnTo>
                  <a:pt x="9653106" y="1148656"/>
                </a:lnTo>
                <a:lnTo>
                  <a:pt x="9653106" y="1126727"/>
                </a:lnTo>
                <a:lnTo>
                  <a:pt x="9575553" y="1126727"/>
                </a:lnTo>
                <a:lnTo>
                  <a:pt x="9575553" y="725588"/>
                </a:lnTo>
                <a:lnTo>
                  <a:pt x="9653106" y="725588"/>
                </a:lnTo>
                <a:lnTo>
                  <a:pt x="9653106" y="704194"/>
                </a:lnTo>
                <a:lnTo>
                  <a:pt x="9592133" y="704194"/>
                </a:lnTo>
                <a:cubicBezTo>
                  <a:pt x="9561112" y="704194"/>
                  <a:pt x="9535528" y="699826"/>
                  <a:pt x="9515382" y="691090"/>
                </a:cubicBezTo>
                <a:cubicBezTo>
                  <a:pt x="9495236" y="682355"/>
                  <a:pt x="9476873" y="665328"/>
                  <a:pt x="9460293" y="640012"/>
                </a:cubicBezTo>
                <a:cubicBezTo>
                  <a:pt x="9443712" y="614696"/>
                  <a:pt x="9435422" y="585992"/>
                  <a:pt x="9435422" y="553901"/>
                </a:cubicBezTo>
                <a:cubicBezTo>
                  <a:pt x="9435422" y="521453"/>
                  <a:pt x="9444960" y="493819"/>
                  <a:pt x="9464037" y="470999"/>
                </a:cubicBezTo>
                <a:cubicBezTo>
                  <a:pt x="9483113" y="448179"/>
                  <a:pt x="9505309" y="436769"/>
                  <a:pt x="9530625" y="436769"/>
                </a:cubicBezTo>
                <a:lnTo>
                  <a:pt x="9542927" y="437838"/>
                </a:lnTo>
                <a:lnTo>
                  <a:pt x="9542927" y="439978"/>
                </a:lnTo>
                <a:cubicBezTo>
                  <a:pt x="9493721" y="457093"/>
                  <a:pt x="9469118" y="490254"/>
                  <a:pt x="9469118" y="539460"/>
                </a:cubicBezTo>
                <a:cubicBezTo>
                  <a:pt x="9469118" y="565846"/>
                  <a:pt x="9478210" y="587240"/>
                  <a:pt x="9496395" y="603642"/>
                </a:cubicBezTo>
                <a:cubicBezTo>
                  <a:pt x="9514580" y="620045"/>
                  <a:pt x="9538113" y="628245"/>
                  <a:pt x="9566995" y="628245"/>
                </a:cubicBezTo>
                <a:cubicBezTo>
                  <a:pt x="9595165" y="628245"/>
                  <a:pt x="9618431" y="619420"/>
                  <a:pt x="9636793" y="601770"/>
                </a:cubicBezTo>
                <a:cubicBezTo>
                  <a:pt x="9655157" y="584120"/>
                  <a:pt x="9664338" y="561567"/>
                  <a:pt x="9664338" y="534112"/>
                </a:cubicBezTo>
                <a:cubicBezTo>
                  <a:pt x="9664338" y="499881"/>
                  <a:pt x="9651324" y="471445"/>
                  <a:pt x="9625294" y="448803"/>
                </a:cubicBezTo>
                <a:cubicBezTo>
                  <a:pt x="9599265" y="426161"/>
                  <a:pt x="9566639" y="414840"/>
                  <a:pt x="9527416" y="414840"/>
                </a:cubicBez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b="1" dirty="0">
              <a:latin typeface="Footlight MT Light" panose="0204060206030A020304" pitchFamily="18" charset="0"/>
            </a:endParaRPr>
          </a:p>
        </p:txBody>
      </p:sp>
      <p:pic>
        <p:nvPicPr>
          <p:cNvPr id="4" name="Picture 3">
            <a:extLst>
              <a:ext uri="{FF2B5EF4-FFF2-40B4-BE49-F238E27FC236}">
                <a16:creationId xmlns:a16="http://schemas.microsoft.com/office/drawing/2014/main" id="{7A992D95-B2E5-4F1C-A92A-A4D8CB3BFE5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106"/>
          <a:stretch/>
        </p:blipFill>
        <p:spPr bwMode="auto">
          <a:xfrm>
            <a:off x="276225" y="1562101"/>
            <a:ext cx="3667125" cy="359930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D67565EA-CEA0-4A42-8B4C-844F9CD1E44F}"/>
              </a:ext>
            </a:extLst>
          </p:cNvPr>
          <p:cNvSpPr>
            <a:spLocks noGrp="1"/>
          </p:cNvSpPr>
          <p:nvPr/>
        </p:nvSpPr>
        <p:spPr>
          <a:xfrm>
            <a:off x="4733925" y="228600"/>
            <a:ext cx="7077075" cy="637222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800" b="1" i="0" strike="noStrike" kern="1200" cap="none" spc="0" normalizeH="0" baseline="0" noProof="0" dirty="0">
                <a:ln>
                  <a:noFill/>
                </a:ln>
                <a:effectLst/>
                <a:uLnTx/>
                <a:uFillTx/>
                <a:latin typeface="Footlight MT Light" panose="0204060206030A020304" pitchFamily="18" charset="0"/>
              </a:rPr>
              <a:t>Insights</a:t>
            </a:r>
          </a:p>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endParaRPr kumimoji="0" lang="en-US" sz="2800" b="0" i="0" strike="noStrike" kern="1200" cap="none" spc="0" normalizeH="0" baseline="0" noProof="0" dirty="0">
              <a:ln>
                <a:noFill/>
              </a:ln>
              <a:effectLst/>
              <a:uLnTx/>
              <a:uFillTx/>
              <a:latin typeface="Footlight MT Light" panose="0204060206030A020304" pitchFamily="18" charset="0"/>
            </a:endParaRP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400" b="0" i="0" u="none" strike="noStrike" kern="1200" cap="none" spc="0" normalizeH="0" baseline="0" noProof="0" dirty="0">
                <a:ln>
                  <a:noFill/>
                </a:ln>
                <a:effectLst/>
                <a:uLnTx/>
                <a:uFillTx/>
                <a:latin typeface="Footlight MT Light" panose="0204060206030A020304" pitchFamily="18" charset="0"/>
              </a:rPr>
              <a:t>It compares total payments between "Verified" and "Not Verified" statuses, offering insight into payment behavior based on verification status.</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endParaRPr kumimoji="0" lang="en-US" sz="2800" b="0" i="0" u="none" strike="noStrike" kern="1200" cap="none" spc="0" normalizeH="0" baseline="0" noProof="0" dirty="0">
              <a:ln>
                <a:noFill/>
              </a:ln>
              <a:effectLst/>
              <a:uLnTx/>
              <a:uFillTx/>
              <a:latin typeface="Footlight MT Light" panose="0204060206030A020304" pitchFamily="18" charset="0"/>
            </a:endParaRPr>
          </a:p>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800" b="1" i="0" strike="noStrike" kern="1200" cap="none" spc="0" normalizeH="0" baseline="0" noProof="0" dirty="0">
                <a:ln>
                  <a:noFill/>
                </a:ln>
                <a:effectLst/>
                <a:uLnTx/>
                <a:uFillTx/>
                <a:latin typeface="Footlight MT Light" panose="0204060206030A020304" pitchFamily="18" charset="0"/>
              </a:rPr>
              <a:t>Business Decision</a:t>
            </a:r>
            <a:endParaRPr kumimoji="0" lang="en-US" sz="2800" b="0" i="0" strike="noStrike" kern="1200" cap="none" spc="0" normalizeH="0" baseline="0" noProof="0" dirty="0">
              <a:ln>
                <a:noFill/>
              </a:ln>
              <a:effectLst/>
              <a:uLnTx/>
              <a:uFillTx/>
              <a:latin typeface="Footlight MT Light" panose="0204060206030A020304" pitchFamily="18" charset="0"/>
            </a:endParaRP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endParaRPr lang="en-US" sz="2800" dirty="0">
              <a:latin typeface="Footlight MT Light" panose="0204060206030A020304" pitchFamily="18" charset="0"/>
            </a:endParaRP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400" b="0" i="0" u="none" strike="noStrike" kern="1200" cap="none" spc="0" normalizeH="0" baseline="0" noProof="0" dirty="0">
                <a:ln>
                  <a:noFill/>
                </a:ln>
                <a:effectLst/>
                <a:uLnTx/>
                <a:uFillTx/>
                <a:latin typeface="Footlight MT Light" panose="0204060206030A020304" pitchFamily="18" charset="0"/>
              </a:rPr>
              <a:t>Analyze, if verification status influences payment behavior. Verification processes, communication, risk assessment, and product offerings accordingly for enhanced customer engagement and risk management.</a:t>
            </a:r>
          </a:p>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panose="05040102010807070707" charset="2"/>
              <a:buChar char=""/>
              <a:tabLst/>
              <a:defRPr/>
            </a:pPr>
            <a:endParaRPr kumimoji="0" lang="en-US" sz="2800" b="0" i="0" u="none" strike="noStrike" kern="1200" cap="none" spc="0" normalizeH="0" baseline="0" noProof="0" dirty="0">
              <a:ln>
                <a:noFill/>
              </a:ln>
              <a:effectLst/>
              <a:uLnTx/>
              <a:uFillTx/>
              <a:latin typeface="Footlight MT Light" panose="0204060206030A020304" pitchFamily="18" charset="0"/>
            </a:endParaRPr>
          </a:p>
        </p:txBody>
      </p:sp>
    </p:spTree>
    <p:extLst>
      <p:ext uri="{BB962C8B-B14F-4D97-AF65-F5344CB8AC3E}">
        <p14:creationId xmlns:p14="http://schemas.microsoft.com/office/powerpoint/2010/main" val="30723055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5" name="Freeform: Shape 4">
            <a:extLst>
              <a:ext uri="{FF2B5EF4-FFF2-40B4-BE49-F238E27FC236}">
                <a16:creationId xmlns:a16="http://schemas.microsoft.com/office/drawing/2014/main" id="{992FEF62-DE78-4454-85B7-AAC49A6BDF84}"/>
              </a:ext>
            </a:extLst>
          </p:cNvPr>
          <p:cNvSpPr/>
          <p:nvPr/>
        </p:nvSpPr>
        <p:spPr>
          <a:xfrm>
            <a:off x="0" y="0"/>
            <a:ext cx="12192000" cy="6858000"/>
          </a:xfrm>
          <a:custGeom>
            <a:avLst/>
            <a:gdLst/>
            <a:ahLst/>
            <a:cxnLst/>
            <a:rect l="l" t="t" r="r" b="b"/>
            <a:pathLst>
              <a:path w="12192000" h="6858000">
                <a:moveTo>
                  <a:pt x="5571957" y="5763845"/>
                </a:moveTo>
                <a:cubicBezTo>
                  <a:pt x="5586244" y="5763845"/>
                  <a:pt x="5606088" y="5768806"/>
                  <a:pt x="5631488" y="5778728"/>
                </a:cubicBezTo>
                <a:lnTo>
                  <a:pt x="5631488" y="5949583"/>
                </a:lnTo>
                <a:cubicBezTo>
                  <a:pt x="5600929" y="5966648"/>
                  <a:pt x="5578505" y="5975181"/>
                  <a:pt x="5564218" y="5975181"/>
                </a:cubicBezTo>
                <a:cubicBezTo>
                  <a:pt x="5540008" y="5975181"/>
                  <a:pt x="5527903" y="5958512"/>
                  <a:pt x="5527903" y="5925175"/>
                </a:cubicBezTo>
                <a:lnTo>
                  <a:pt x="5527903" y="5815042"/>
                </a:lnTo>
                <a:cubicBezTo>
                  <a:pt x="5527903" y="5796786"/>
                  <a:pt x="5531277" y="5783689"/>
                  <a:pt x="5538024" y="5775751"/>
                </a:cubicBezTo>
                <a:cubicBezTo>
                  <a:pt x="5544770" y="5767814"/>
                  <a:pt x="5556081" y="5763845"/>
                  <a:pt x="5571957" y="5763845"/>
                </a:cubicBezTo>
                <a:close/>
                <a:moveTo>
                  <a:pt x="5557074" y="5504289"/>
                </a:moveTo>
                <a:cubicBezTo>
                  <a:pt x="5487620" y="5504289"/>
                  <a:pt x="5433943" y="5514906"/>
                  <a:pt x="5396042" y="5536138"/>
                </a:cubicBezTo>
                <a:cubicBezTo>
                  <a:pt x="5358140" y="5557371"/>
                  <a:pt x="5339189" y="5587434"/>
                  <a:pt x="5339189" y="5626328"/>
                </a:cubicBezTo>
                <a:cubicBezTo>
                  <a:pt x="5339189" y="5654903"/>
                  <a:pt x="5348615" y="5678120"/>
                  <a:pt x="5367467" y="5695979"/>
                </a:cubicBezTo>
                <a:cubicBezTo>
                  <a:pt x="5386318" y="5713839"/>
                  <a:pt x="5411024" y="5722768"/>
                  <a:pt x="5441583" y="5722768"/>
                </a:cubicBezTo>
                <a:cubicBezTo>
                  <a:pt x="5470556" y="5722768"/>
                  <a:pt x="5493772" y="5714038"/>
                  <a:pt x="5511235" y="5696575"/>
                </a:cubicBezTo>
                <a:cubicBezTo>
                  <a:pt x="5528697" y="5679112"/>
                  <a:pt x="5537428" y="5655697"/>
                  <a:pt x="5537428" y="5626328"/>
                </a:cubicBezTo>
                <a:cubicBezTo>
                  <a:pt x="5537428" y="5582275"/>
                  <a:pt x="5515997" y="5553899"/>
                  <a:pt x="5473135" y="5541198"/>
                </a:cubicBezTo>
                <a:cubicBezTo>
                  <a:pt x="5485438" y="5535245"/>
                  <a:pt x="5504091" y="5532268"/>
                  <a:pt x="5529094" y="5532268"/>
                </a:cubicBezTo>
                <a:cubicBezTo>
                  <a:pt x="5548938" y="5532268"/>
                  <a:pt x="5566996" y="5535245"/>
                  <a:pt x="5583268" y="5541198"/>
                </a:cubicBezTo>
                <a:cubicBezTo>
                  <a:pt x="5599539" y="5547151"/>
                  <a:pt x="5611644" y="5555982"/>
                  <a:pt x="5619582" y="5567690"/>
                </a:cubicBezTo>
                <a:cubicBezTo>
                  <a:pt x="5627519" y="5579398"/>
                  <a:pt x="5631488" y="5601325"/>
                  <a:pt x="5631488" y="5633472"/>
                </a:cubicBezTo>
                <a:lnTo>
                  <a:pt x="5631488" y="5751939"/>
                </a:lnTo>
                <a:cubicBezTo>
                  <a:pt x="5591800" y="5738842"/>
                  <a:pt x="5545565" y="5732293"/>
                  <a:pt x="5492780" y="5732293"/>
                </a:cubicBezTo>
                <a:cubicBezTo>
                  <a:pt x="5424121" y="5732293"/>
                  <a:pt x="5370146" y="5745490"/>
                  <a:pt x="5330855" y="5771882"/>
                </a:cubicBezTo>
                <a:cubicBezTo>
                  <a:pt x="5291564" y="5798274"/>
                  <a:pt x="5271919" y="5834687"/>
                  <a:pt x="5271919" y="5881122"/>
                </a:cubicBezTo>
                <a:cubicBezTo>
                  <a:pt x="5271919" y="5922000"/>
                  <a:pt x="5290671" y="5956032"/>
                  <a:pt x="5328176" y="5983218"/>
                </a:cubicBezTo>
                <a:cubicBezTo>
                  <a:pt x="5365681" y="6010404"/>
                  <a:pt x="5413206" y="6023997"/>
                  <a:pt x="5470753" y="6023997"/>
                </a:cubicBezTo>
                <a:cubicBezTo>
                  <a:pt x="5526316" y="6023997"/>
                  <a:pt x="5581879" y="6006534"/>
                  <a:pt x="5637441" y="5971609"/>
                </a:cubicBezTo>
                <a:cubicBezTo>
                  <a:pt x="5673160" y="6006534"/>
                  <a:pt x="5717213" y="6023997"/>
                  <a:pt x="5769600" y="6023997"/>
                </a:cubicBezTo>
                <a:cubicBezTo>
                  <a:pt x="5865644" y="6023997"/>
                  <a:pt x="5931724" y="5986889"/>
                  <a:pt x="5967839" y="5912673"/>
                </a:cubicBezTo>
                <a:lnTo>
                  <a:pt x="5946408" y="5901958"/>
                </a:lnTo>
                <a:cubicBezTo>
                  <a:pt x="5930136" y="5929342"/>
                  <a:pt x="5918230" y="5943034"/>
                  <a:pt x="5910689" y="5943034"/>
                </a:cubicBezTo>
                <a:cubicBezTo>
                  <a:pt x="5906323" y="5943034"/>
                  <a:pt x="5903644" y="5941050"/>
                  <a:pt x="5902653" y="5937081"/>
                </a:cubicBezTo>
                <a:cubicBezTo>
                  <a:pt x="5901660" y="5933113"/>
                  <a:pt x="5901164" y="5924976"/>
                  <a:pt x="5901164" y="5912673"/>
                </a:cubicBezTo>
                <a:lnTo>
                  <a:pt x="5901164" y="5688240"/>
                </a:lnTo>
                <a:cubicBezTo>
                  <a:pt x="5901164" y="5652125"/>
                  <a:pt x="5896997" y="5625435"/>
                  <a:pt x="5888663" y="5608171"/>
                </a:cubicBezTo>
                <a:cubicBezTo>
                  <a:pt x="5880328" y="5590907"/>
                  <a:pt x="5865049" y="5574437"/>
                  <a:pt x="5842824" y="5558760"/>
                </a:cubicBezTo>
                <a:cubicBezTo>
                  <a:pt x="5820599" y="5543083"/>
                  <a:pt x="5785872" y="5530086"/>
                  <a:pt x="5738645" y="5519767"/>
                </a:cubicBezTo>
                <a:cubicBezTo>
                  <a:pt x="5691416" y="5509448"/>
                  <a:pt x="5630893" y="5504289"/>
                  <a:pt x="5557074" y="5504289"/>
                </a:cubicBezTo>
                <a:close/>
                <a:moveTo>
                  <a:pt x="6826280" y="5497145"/>
                </a:moveTo>
                <a:cubicBezTo>
                  <a:pt x="6776670" y="5507861"/>
                  <a:pt x="6731824" y="5513218"/>
                  <a:pt x="6691739" y="5513218"/>
                </a:cubicBezTo>
                <a:lnTo>
                  <a:pt x="6492310" y="5513218"/>
                </a:lnTo>
                <a:lnTo>
                  <a:pt x="6492310" y="5537031"/>
                </a:lnTo>
                <a:lnTo>
                  <a:pt x="6555413" y="5537031"/>
                </a:lnTo>
                <a:lnTo>
                  <a:pt x="6555413" y="5885884"/>
                </a:lnTo>
                <a:cubicBezTo>
                  <a:pt x="6555413" y="5938669"/>
                  <a:pt x="6571585" y="5974883"/>
                  <a:pt x="6603931" y="5994529"/>
                </a:cubicBezTo>
                <a:cubicBezTo>
                  <a:pt x="6636276" y="6014174"/>
                  <a:pt x="6674276" y="6023997"/>
                  <a:pt x="6717933" y="6023997"/>
                </a:cubicBezTo>
                <a:cubicBezTo>
                  <a:pt x="6788180" y="6023997"/>
                  <a:pt x="6856442" y="5997605"/>
                  <a:pt x="6922721" y="5944820"/>
                </a:cubicBezTo>
                <a:lnTo>
                  <a:pt x="6922721" y="6007923"/>
                </a:lnTo>
                <a:lnTo>
                  <a:pt x="7261453" y="6007923"/>
                </a:lnTo>
                <a:lnTo>
                  <a:pt x="7261453" y="5983515"/>
                </a:lnTo>
                <a:lnTo>
                  <a:pt x="7194183" y="5983515"/>
                </a:lnTo>
                <a:lnTo>
                  <a:pt x="7194183" y="5497145"/>
                </a:lnTo>
                <a:cubicBezTo>
                  <a:pt x="7150130" y="5507861"/>
                  <a:pt x="7105878" y="5513218"/>
                  <a:pt x="7061428" y="5513218"/>
                </a:cubicBezTo>
                <a:lnTo>
                  <a:pt x="6854260" y="5513218"/>
                </a:lnTo>
                <a:lnTo>
                  <a:pt x="6854260" y="5537031"/>
                </a:lnTo>
                <a:lnTo>
                  <a:pt x="6922721" y="5537031"/>
                </a:lnTo>
                <a:lnTo>
                  <a:pt x="6922721" y="5911483"/>
                </a:lnTo>
                <a:cubicBezTo>
                  <a:pt x="6900892" y="5934501"/>
                  <a:pt x="6879263" y="5946011"/>
                  <a:pt x="6857832" y="5946011"/>
                </a:cubicBezTo>
                <a:cubicBezTo>
                  <a:pt x="6846322" y="5946011"/>
                  <a:pt x="6838186" y="5941447"/>
                  <a:pt x="6833424" y="5932318"/>
                </a:cubicBezTo>
                <a:cubicBezTo>
                  <a:pt x="6828661" y="5923191"/>
                  <a:pt x="6826280" y="5904934"/>
                  <a:pt x="6826280" y="5877550"/>
                </a:cubicBezTo>
                <a:close/>
                <a:moveTo>
                  <a:pt x="7807950" y="5485834"/>
                </a:moveTo>
                <a:lnTo>
                  <a:pt x="7716272" y="5540008"/>
                </a:lnTo>
                <a:cubicBezTo>
                  <a:pt x="7655550" y="5506670"/>
                  <a:pt x="7597408" y="5490001"/>
                  <a:pt x="7541846" y="5490001"/>
                </a:cubicBezTo>
                <a:cubicBezTo>
                  <a:pt x="7475171" y="5490001"/>
                  <a:pt x="7420104" y="5507762"/>
                  <a:pt x="7376646" y="5543282"/>
                </a:cubicBezTo>
                <a:cubicBezTo>
                  <a:pt x="7333189" y="5578802"/>
                  <a:pt x="7311460" y="5623947"/>
                  <a:pt x="7311460" y="5678715"/>
                </a:cubicBezTo>
                <a:cubicBezTo>
                  <a:pt x="7311460" y="5720387"/>
                  <a:pt x="7331105" y="5758984"/>
                  <a:pt x="7370396" y="5794504"/>
                </a:cubicBezTo>
                <a:cubicBezTo>
                  <a:pt x="7409686" y="5830024"/>
                  <a:pt x="7478345" y="5864652"/>
                  <a:pt x="7576374" y="5898386"/>
                </a:cubicBezTo>
                <a:cubicBezTo>
                  <a:pt x="7595027" y="5904339"/>
                  <a:pt x="7608024" y="5910788"/>
                  <a:pt x="7615367" y="5917733"/>
                </a:cubicBezTo>
                <a:cubicBezTo>
                  <a:pt x="7622709" y="5924679"/>
                  <a:pt x="7626380" y="5933708"/>
                  <a:pt x="7626380" y="5944820"/>
                </a:cubicBezTo>
                <a:cubicBezTo>
                  <a:pt x="7626380" y="5971411"/>
                  <a:pt x="7608521" y="5984706"/>
                  <a:pt x="7572802" y="5984706"/>
                </a:cubicBezTo>
                <a:cubicBezTo>
                  <a:pt x="7507714" y="5984706"/>
                  <a:pt x="7452846" y="5967938"/>
                  <a:pt x="7408198" y="5934402"/>
                </a:cubicBezTo>
                <a:cubicBezTo>
                  <a:pt x="7363550" y="5900866"/>
                  <a:pt x="7338645" y="5855920"/>
                  <a:pt x="7333486" y="5799564"/>
                </a:cubicBezTo>
                <a:lnTo>
                  <a:pt x="7307888" y="5799564"/>
                </a:lnTo>
                <a:lnTo>
                  <a:pt x="7307888" y="6027568"/>
                </a:lnTo>
                <a:lnTo>
                  <a:pt x="7385874" y="5966251"/>
                </a:lnTo>
                <a:cubicBezTo>
                  <a:pt x="7445801" y="6004748"/>
                  <a:pt x="7517041" y="6023997"/>
                  <a:pt x="7599591" y="6023997"/>
                </a:cubicBezTo>
                <a:cubicBezTo>
                  <a:pt x="7671425" y="6023997"/>
                  <a:pt x="7728575" y="6007923"/>
                  <a:pt x="7771041" y="5975776"/>
                </a:cubicBezTo>
                <a:cubicBezTo>
                  <a:pt x="7813506" y="5943629"/>
                  <a:pt x="7834739" y="5900767"/>
                  <a:pt x="7834739" y="5847189"/>
                </a:cubicBezTo>
                <a:cubicBezTo>
                  <a:pt x="7834739" y="5824170"/>
                  <a:pt x="7830671" y="5802540"/>
                  <a:pt x="7822535" y="5782300"/>
                </a:cubicBezTo>
                <a:cubicBezTo>
                  <a:pt x="7814399" y="5762059"/>
                  <a:pt x="7802791" y="5745291"/>
                  <a:pt x="7787710" y="5731996"/>
                </a:cubicBezTo>
                <a:cubicBezTo>
                  <a:pt x="7772628" y="5718701"/>
                  <a:pt x="7751197" y="5704016"/>
                  <a:pt x="7723416" y="5687943"/>
                </a:cubicBezTo>
                <a:cubicBezTo>
                  <a:pt x="7695635" y="5671869"/>
                  <a:pt x="7644239" y="5644783"/>
                  <a:pt x="7569230" y="5606683"/>
                </a:cubicBezTo>
                <a:cubicBezTo>
                  <a:pt x="7551371" y="5597952"/>
                  <a:pt x="7538075" y="5590113"/>
                  <a:pt x="7529344" y="5583168"/>
                </a:cubicBezTo>
                <a:cubicBezTo>
                  <a:pt x="7520613" y="5576223"/>
                  <a:pt x="7516247" y="5567789"/>
                  <a:pt x="7516247" y="5557867"/>
                </a:cubicBezTo>
                <a:cubicBezTo>
                  <a:pt x="7516247" y="5549136"/>
                  <a:pt x="7520414" y="5541893"/>
                  <a:pt x="7528749" y="5536138"/>
                </a:cubicBezTo>
                <a:cubicBezTo>
                  <a:pt x="7537083" y="5530384"/>
                  <a:pt x="7547997" y="5527506"/>
                  <a:pt x="7561491" y="5527506"/>
                </a:cubicBezTo>
                <a:cubicBezTo>
                  <a:pt x="7607925" y="5527506"/>
                  <a:pt x="7654161" y="5541496"/>
                  <a:pt x="7700199" y="5569475"/>
                </a:cubicBezTo>
                <a:cubicBezTo>
                  <a:pt x="7746236" y="5597455"/>
                  <a:pt x="7773620" y="5642005"/>
                  <a:pt x="7782352" y="5703123"/>
                </a:cubicBezTo>
                <a:lnTo>
                  <a:pt x="7807950" y="5703123"/>
                </a:lnTo>
                <a:close/>
                <a:moveTo>
                  <a:pt x="6322050" y="5270331"/>
                </a:moveTo>
                <a:cubicBezTo>
                  <a:pt x="6310144" y="5319147"/>
                  <a:pt x="6273731" y="5370145"/>
                  <a:pt x="6212810" y="5423326"/>
                </a:cubicBezTo>
                <a:cubicBezTo>
                  <a:pt x="6151890" y="5476508"/>
                  <a:pt x="6087100" y="5506472"/>
                  <a:pt x="6018441" y="5513218"/>
                </a:cubicBezTo>
                <a:lnTo>
                  <a:pt x="6018441" y="5537031"/>
                </a:lnTo>
                <a:lnTo>
                  <a:pt x="6077972" y="5537031"/>
                </a:lnTo>
                <a:lnTo>
                  <a:pt x="6077972" y="5883503"/>
                </a:lnTo>
                <a:cubicBezTo>
                  <a:pt x="6077972" y="5970418"/>
                  <a:pt x="6134130" y="6013876"/>
                  <a:pt x="6246446" y="6013876"/>
                </a:cubicBezTo>
                <a:cubicBezTo>
                  <a:pt x="6297245" y="6013876"/>
                  <a:pt x="6340604" y="6002665"/>
                  <a:pt x="6376521" y="5980241"/>
                </a:cubicBezTo>
                <a:cubicBezTo>
                  <a:pt x="6412438" y="5957818"/>
                  <a:pt x="6442899" y="5908506"/>
                  <a:pt x="6467902" y="5832306"/>
                </a:cubicBezTo>
                <a:lnTo>
                  <a:pt x="6436350" y="5825162"/>
                </a:lnTo>
                <a:cubicBezTo>
                  <a:pt x="6413728" y="5892631"/>
                  <a:pt x="6391504" y="5926365"/>
                  <a:pt x="6369675" y="5926365"/>
                </a:cubicBezTo>
                <a:cubicBezTo>
                  <a:pt x="6361738" y="5926365"/>
                  <a:pt x="6356281" y="5922595"/>
                  <a:pt x="6353304" y="5915054"/>
                </a:cubicBezTo>
                <a:cubicBezTo>
                  <a:pt x="6350328" y="5907514"/>
                  <a:pt x="6348839" y="5889655"/>
                  <a:pt x="6348839" y="5861476"/>
                </a:cubicBezTo>
                <a:lnTo>
                  <a:pt x="6348839" y="5537031"/>
                </a:lnTo>
                <a:lnTo>
                  <a:pt x="6428016" y="5537031"/>
                </a:lnTo>
                <a:lnTo>
                  <a:pt x="6428016" y="5513218"/>
                </a:lnTo>
                <a:lnTo>
                  <a:pt x="6348839" y="5513218"/>
                </a:lnTo>
                <a:lnTo>
                  <a:pt x="6348839" y="5270331"/>
                </a:lnTo>
                <a:close/>
                <a:moveTo>
                  <a:pt x="5093325" y="5270331"/>
                </a:moveTo>
                <a:cubicBezTo>
                  <a:pt x="5081419" y="5319147"/>
                  <a:pt x="5045006" y="5370145"/>
                  <a:pt x="4984085" y="5423326"/>
                </a:cubicBezTo>
                <a:cubicBezTo>
                  <a:pt x="4923165" y="5476508"/>
                  <a:pt x="4858375" y="5506472"/>
                  <a:pt x="4789716" y="5513218"/>
                </a:cubicBezTo>
                <a:lnTo>
                  <a:pt x="4789716" y="5537031"/>
                </a:lnTo>
                <a:lnTo>
                  <a:pt x="4849247" y="5537031"/>
                </a:lnTo>
                <a:lnTo>
                  <a:pt x="4849247" y="5883503"/>
                </a:lnTo>
                <a:cubicBezTo>
                  <a:pt x="4849247" y="5970418"/>
                  <a:pt x="4905405" y="6013876"/>
                  <a:pt x="5017721" y="6013876"/>
                </a:cubicBezTo>
                <a:cubicBezTo>
                  <a:pt x="5068521" y="6013876"/>
                  <a:pt x="5111879" y="6002665"/>
                  <a:pt x="5147796" y="5980241"/>
                </a:cubicBezTo>
                <a:cubicBezTo>
                  <a:pt x="5183714" y="5957818"/>
                  <a:pt x="5214174" y="5908506"/>
                  <a:pt x="5239177" y="5832306"/>
                </a:cubicBezTo>
                <a:lnTo>
                  <a:pt x="5207626" y="5825162"/>
                </a:lnTo>
                <a:cubicBezTo>
                  <a:pt x="5185003" y="5892631"/>
                  <a:pt x="5162779" y="5926365"/>
                  <a:pt x="5140950" y="5926365"/>
                </a:cubicBezTo>
                <a:cubicBezTo>
                  <a:pt x="5133013" y="5926365"/>
                  <a:pt x="5127556" y="5922595"/>
                  <a:pt x="5124579" y="5915054"/>
                </a:cubicBezTo>
                <a:cubicBezTo>
                  <a:pt x="5121603" y="5907514"/>
                  <a:pt x="5120115" y="5889655"/>
                  <a:pt x="5120115" y="5861476"/>
                </a:cubicBezTo>
                <a:lnTo>
                  <a:pt x="5120115" y="5537031"/>
                </a:lnTo>
                <a:lnTo>
                  <a:pt x="5199291" y="5537031"/>
                </a:lnTo>
                <a:lnTo>
                  <a:pt x="5199291" y="5513218"/>
                </a:lnTo>
                <a:lnTo>
                  <a:pt x="5120115" y="5513218"/>
                </a:lnTo>
                <a:lnTo>
                  <a:pt x="5120115" y="5270331"/>
                </a:lnTo>
                <a:close/>
                <a:moveTo>
                  <a:pt x="4713517" y="5169128"/>
                </a:moveTo>
                <a:lnTo>
                  <a:pt x="4603978" y="5251876"/>
                </a:lnTo>
                <a:cubicBezTo>
                  <a:pt x="4558338" y="5223301"/>
                  <a:pt x="4518849" y="5205442"/>
                  <a:pt x="4485511" y="5198298"/>
                </a:cubicBezTo>
                <a:cubicBezTo>
                  <a:pt x="4452174" y="5191154"/>
                  <a:pt x="4421019" y="5187583"/>
                  <a:pt x="4392047" y="5187583"/>
                </a:cubicBezTo>
                <a:cubicBezTo>
                  <a:pt x="4304735" y="5187583"/>
                  <a:pt x="4231908" y="5214074"/>
                  <a:pt x="4173568" y="5267057"/>
                </a:cubicBezTo>
                <a:cubicBezTo>
                  <a:pt x="4115227" y="5320040"/>
                  <a:pt x="4086057" y="5386219"/>
                  <a:pt x="4086057" y="5465593"/>
                </a:cubicBezTo>
                <a:cubicBezTo>
                  <a:pt x="4086057" y="5575528"/>
                  <a:pt x="4160669" y="5669786"/>
                  <a:pt x="4309895" y="5748367"/>
                </a:cubicBezTo>
                <a:cubicBezTo>
                  <a:pt x="4374586" y="5782101"/>
                  <a:pt x="4415860" y="5804823"/>
                  <a:pt x="4433719" y="5816530"/>
                </a:cubicBezTo>
                <a:cubicBezTo>
                  <a:pt x="4451578" y="5828238"/>
                  <a:pt x="4465767" y="5841137"/>
                  <a:pt x="4476284" y="5855225"/>
                </a:cubicBezTo>
                <a:cubicBezTo>
                  <a:pt x="4486801" y="5869315"/>
                  <a:pt x="4492060" y="5884495"/>
                  <a:pt x="4492060" y="5900767"/>
                </a:cubicBezTo>
                <a:cubicBezTo>
                  <a:pt x="4492060" y="5928548"/>
                  <a:pt x="4479260" y="5951071"/>
                  <a:pt x="4453662" y="5968335"/>
                </a:cubicBezTo>
                <a:cubicBezTo>
                  <a:pt x="4428063" y="5985599"/>
                  <a:pt x="4394428" y="5994231"/>
                  <a:pt x="4352756" y="5994231"/>
                </a:cubicBezTo>
                <a:cubicBezTo>
                  <a:pt x="4306719" y="5994231"/>
                  <a:pt x="4261575" y="5979249"/>
                  <a:pt x="4217323" y="5949285"/>
                </a:cubicBezTo>
                <a:cubicBezTo>
                  <a:pt x="4173072" y="5919321"/>
                  <a:pt x="4140528" y="5885388"/>
                  <a:pt x="4119692" y="5847486"/>
                </a:cubicBezTo>
                <a:cubicBezTo>
                  <a:pt x="4098856" y="5809585"/>
                  <a:pt x="4088438" y="5763051"/>
                  <a:pt x="4088438" y="5707886"/>
                </a:cubicBezTo>
                <a:lnTo>
                  <a:pt x="4088438" y="5704314"/>
                </a:lnTo>
                <a:lnTo>
                  <a:pt x="4058077" y="5704314"/>
                </a:lnTo>
                <a:lnTo>
                  <a:pt x="4058077" y="6040665"/>
                </a:lnTo>
                <a:lnTo>
                  <a:pt x="4165234" y="5956726"/>
                </a:lnTo>
                <a:cubicBezTo>
                  <a:pt x="4230321" y="6007130"/>
                  <a:pt x="4300170" y="6032331"/>
                  <a:pt x="4374783" y="6032331"/>
                </a:cubicBezTo>
                <a:cubicBezTo>
                  <a:pt x="4422806" y="6032331"/>
                  <a:pt x="4476482" y="6022508"/>
                  <a:pt x="4535816" y="6002863"/>
                </a:cubicBezTo>
                <a:cubicBezTo>
                  <a:pt x="4595148" y="5983218"/>
                  <a:pt x="4642078" y="5951766"/>
                  <a:pt x="4676607" y="5908506"/>
                </a:cubicBezTo>
                <a:cubicBezTo>
                  <a:pt x="4711135" y="5865247"/>
                  <a:pt x="4728399" y="5811074"/>
                  <a:pt x="4728399" y="5745986"/>
                </a:cubicBezTo>
                <a:cubicBezTo>
                  <a:pt x="4728399" y="5703520"/>
                  <a:pt x="4721056" y="5666214"/>
                  <a:pt x="4706372" y="5634067"/>
                </a:cubicBezTo>
                <a:cubicBezTo>
                  <a:pt x="4691688" y="5601920"/>
                  <a:pt x="4665395" y="5571559"/>
                  <a:pt x="4627493" y="5542984"/>
                </a:cubicBezTo>
                <a:cubicBezTo>
                  <a:pt x="4589592" y="5514409"/>
                  <a:pt x="4511705" y="5467379"/>
                  <a:pt x="4393833" y="5401895"/>
                </a:cubicBezTo>
                <a:cubicBezTo>
                  <a:pt x="4360496" y="5383639"/>
                  <a:pt x="4337973" y="5368161"/>
                  <a:pt x="4326265" y="5355461"/>
                </a:cubicBezTo>
                <a:cubicBezTo>
                  <a:pt x="4314557" y="5342761"/>
                  <a:pt x="4308703" y="5326489"/>
                  <a:pt x="4308703" y="5306645"/>
                </a:cubicBezTo>
                <a:cubicBezTo>
                  <a:pt x="4308703" y="5280848"/>
                  <a:pt x="4317931" y="5259814"/>
                  <a:pt x="4336385" y="5243542"/>
                </a:cubicBezTo>
                <a:cubicBezTo>
                  <a:pt x="4354840" y="5227270"/>
                  <a:pt x="4378950" y="5219134"/>
                  <a:pt x="4408716" y="5219134"/>
                </a:cubicBezTo>
                <a:cubicBezTo>
                  <a:pt x="4471422" y="5219134"/>
                  <a:pt x="4532739" y="5240367"/>
                  <a:pt x="4592667" y="5282833"/>
                </a:cubicBezTo>
                <a:cubicBezTo>
                  <a:pt x="4652595" y="5325299"/>
                  <a:pt x="4683155" y="5385822"/>
                  <a:pt x="4684346" y="5464403"/>
                </a:cubicBezTo>
                <a:lnTo>
                  <a:pt x="4713517" y="5464403"/>
                </a:lnTo>
                <a:close/>
                <a:moveTo>
                  <a:pt x="9515306" y="4306520"/>
                </a:moveTo>
                <a:cubicBezTo>
                  <a:pt x="9529594" y="4306520"/>
                  <a:pt x="9549437" y="4311481"/>
                  <a:pt x="9574838" y="4321403"/>
                </a:cubicBezTo>
                <a:lnTo>
                  <a:pt x="9574838" y="4492257"/>
                </a:lnTo>
                <a:cubicBezTo>
                  <a:pt x="9544278" y="4509323"/>
                  <a:pt x="9521855" y="4517856"/>
                  <a:pt x="9507567" y="4517856"/>
                </a:cubicBezTo>
                <a:cubicBezTo>
                  <a:pt x="9483358" y="4517856"/>
                  <a:pt x="9471253" y="4501187"/>
                  <a:pt x="9471253" y="4467850"/>
                </a:cubicBezTo>
                <a:lnTo>
                  <a:pt x="9471253" y="4357717"/>
                </a:lnTo>
                <a:cubicBezTo>
                  <a:pt x="9471253" y="4339461"/>
                  <a:pt x="9474627" y="4326364"/>
                  <a:pt x="9481374" y="4318426"/>
                </a:cubicBezTo>
                <a:cubicBezTo>
                  <a:pt x="9488120" y="4310489"/>
                  <a:pt x="9499431" y="4306520"/>
                  <a:pt x="9515306" y="4306520"/>
                </a:cubicBezTo>
                <a:close/>
                <a:moveTo>
                  <a:pt x="2523957" y="4306520"/>
                </a:moveTo>
                <a:cubicBezTo>
                  <a:pt x="2538245" y="4306520"/>
                  <a:pt x="2558088" y="4311481"/>
                  <a:pt x="2583489" y="4321403"/>
                </a:cubicBezTo>
                <a:lnTo>
                  <a:pt x="2583489" y="4492257"/>
                </a:lnTo>
                <a:cubicBezTo>
                  <a:pt x="2552929" y="4509323"/>
                  <a:pt x="2530506" y="4517856"/>
                  <a:pt x="2516218" y="4517856"/>
                </a:cubicBezTo>
                <a:cubicBezTo>
                  <a:pt x="2492009" y="4517856"/>
                  <a:pt x="2479904" y="4501187"/>
                  <a:pt x="2479904" y="4467850"/>
                </a:cubicBezTo>
                <a:lnTo>
                  <a:pt x="2479904" y="4357717"/>
                </a:lnTo>
                <a:cubicBezTo>
                  <a:pt x="2479904" y="4339461"/>
                  <a:pt x="2483278" y="4326364"/>
                  <a:pt x="2490024" y="4318426"/>
                </a:cubicBezTo>
                <a:cubicBezTo>
                  <a:pt x="2496771" y="4310489"/>
                  <a:pt x="2508082" y="4306520"/>
                  <a:pt x="2523957" y="4306520"/>
                </a:cubicBezTo>
                <a:close/>
                <a:moveTo>
                  <a:pt x="6894741" y="4070181"/>
                </a:moveTo>
                <a:cubicBezTo>
                  <a:pt x="6930460" y="4070181"/>
                  <a:pt x="6948319" y="4091811"/>
                  <a:pt x="6948319" y="4135070"/>
                </a:cubicBezTo>
                <a:lnTo>
                  <a:pt x="6948319" y="4276159"/>
                </a:lnTo>
                <a:lnTo>
                  <a:pt x="6835805" y="4276159"/>
                </a:lnTo>
                <a:lnTo>
                  <a:pt x="6835805" y="4135070"/>
                </a:lnTo>
                <a:cubicBezTo>
                  <a:pt x="6835805" y="4091811"/>
                  <a:pt x="6855450" y="4070181"/>
                  <a:pt x="6894741" y="4070181"/>
                </a:cubicBezTo>
                <a:close/>
                <a:moveTo>
                  <a:pt x="3799117" y="4070181"/>
                </a:moveTo>
                <a:cubicBezTo>
                  <a:pt x="3834835" y="4070181"/>
                  <a:pt x="3852694" y="4091811"/>
                  <a:pt x="3852694" y="4135070"/>
                </a:cubicBezTo>
                <a:lnTo>
                  <a:pt x="3852694" y="4276159"/>
                </a:lnTo>
                <a:lnTo>
                  <a:pt x="3740181" y="4276159"/>
                </a:lnTo>
                <a:lnTo>
                  <a:pt x="3740181" y="4135070"/>
                </a:lnTo>
                <a:cubicBezTo>
                  <a:pt x="3740181" y="4091811"/>
                  <a:pt x="3759825" y="4070181"/>
                  <a:pt x="3799117" y="4070181"/>
                </a:cubicBezTo>
                <a:close/>
                <a:moveTo>
                  <a:pt x="8825339" y="4068990"/>
                </a:moveTo>
                <a:cubicBezTo>
                  <a:pt x="8846374" y="4068990"/>
                  <a:pt x="8860860" y="4074447"/>
                  <a:pt x="8868797" y="4085361"/>
                </a:cubicBezTo>
                <a:cubicBezTo>
                  <a:pt x="8876734" y="4096275"/>
                  <a:pt x="8880703" y="4116020"/>
                  <a:pt x="8880703" y="4144595"/>
                </a:cubicBezTo>
                <a:lnTo>
                  <a:pt x="8880703" y="4466659"/>
                </a:lnTo>
                <a:cubicBezTo>
                  <a:pt x="8880703" y="4494043"/>
                  <a:pt x="8876238" y="4513490"/>
                  <a:pt x="8867308" y="4525000"/>
                </a:cubicBezTo>
                <a:cubicBezTo>
                  <a:pt x="8858379" y="4536509"/>
                  <a:pt x="8842802" y="4542264"/>
                  <a:pt x="8820576" y="4542264"/>
                </a:cubicBezTo>
                <a:cubicBezTo>
                  <a:pt x="8801924" y="4542264"/>
                  <a:pt x="8788728" y="4536608"/>
                  <a:pt x="8780988" y="4525297"/>
                </a:cubicBezTo>
                <a:cubicBezTo>
                  <a:pt x="8773250" y="4513986"/>
                  <a:pt x="8769380" y="4494440"/>
                  <a:pt x="8769380" y="4466659"/>
                </a:cubicBezTo>
                <a:lnTo>
                  <a:pt x="8769380" y="4149357"/>
                </a:lnTo>
                <a:cubicBezTo>
                  <a:pt x="8769380" y="4119989"/>
                  <a:pt x="8773547" y="4099252"/>
                  <a:pt x="8781882" y="4087147"/>
                </a:cubicBezTo>
                <a:cubicBezTo>
                  <a:pt x="8790216" y="4075043"/>
                  <a:pt x="8804702" y="4068990"/>
                  <a:pt x="8825339" y="4068990"/>
                </a:cubicBezTo>
                <a:close/>
                <a:moveTo>
                  <a:pt x="4487893" y="4055893"/>
                </a:moveTo>
                <a:lnTo>
                  <a:pt x="4487893" y="4079706"/>
                </a:lnTo>
                <a:lnTo>
                  <a:pt x="4524802" y="4079706"/>
                </a:lnTo>
                <a:lnTo>
                  <a:pt x="4723041" y="4550598"/>
                </a:lnTo>
                <a:lnTo>
                  <a:pt x="4873060" y="4550598"/>
                </a:lnTo>
                <a:lnTo>
                  <a:pt x="4987955" y="4265443"/>
                </a:lnTo>
                <a:lnTo>
                  <a:pt x="5108803" y="4550598"/>
                </a:lnTo>
                <a:lnTo>
                  <a:pt x="5259418" y="4550598"/>
                </a:lnTo>
                <a:lnTo>
                  <a:pt x="5378480" y="4257109"/>
                </a:lnTo>
                <a:cubicBezTo>
                  <a:pt x="5401896" y="4198372"/>
                  <a:pt x="5417672" y="4162256"/>
                  <a:pt x="5425808" y="4148762"/>
                </a:cubicBezTo>
                <a:cubicBezTo>
                  <a:pt x="5433943" y="4135268"/>
                  <a:pt x="5443171" y="4122172"/>
                  <a:pt x="5453490" y="4109471"/>
                </a:cubicBezTo>
                <a:cubicBezTo>
                  <a:pt x="5463809" y="4096772"/>
                  <a:pt x="5480874" y="4086850"/>
                  <a:pt x="5504686" y="4079706"/>
                </a:cubicBezTo>
                <a:lnTo>
                  <a:pt x="5504686" y="4055893"/>
                </a:lnTo>
                <a:lnTo>
                  <a:pt x="5296327" y="4055893"/>
                </a:lnTo>
                <a:lnTo>
                  <a:pt x="5296327" y="4079706"/>
                </a:lnTo>
                <a:cubicBezTo>
                  <a:pt x="5348318" y="4083675"/>
                  <a:pt x="5374313" y="4110265"/>
                  <a:pt x="5374313" y="4159478"/>
                </a:cubicBezTo>
                <a:cubicBezTo>
                  <a:pt x="5374313" y="4170590"/>
                  <a:pt x="5372825" y="4180711"/>
                  <a:pt x="5369848" y="4189839"/>
                </a:cubicBezTo>
                <a:cubicBezTo>
                  <a:pt x="5366872" y="4198967"/>
                  <a:pt x="5346730" y="4252545"/>
                  <a:pt x="5309424" y="4350573"/>
                </a:cubicBezTo>
                <a:lnTo>
                  <a:pt x="5193933" y="4079706"/>
                </a:lnTo>
                <a:lnTo>
                  <a:pt x="5259418" y="4079706"/>
                </a:lnTo>
                <a:lnTo>
                  <a:pt x="5259418" y="4055893"/>
                </a:lnTo>
                <a:lnTo>
                  <a:pt x="4873060" y="4055893"/>
                </a:lnTo>
                <a:lnTo>
                  <a:pt x="4873060" y="4079706"/>
                </a:lnTo>
                <a:lnTo>
                  <a:pt x="4908778" y="4079706"/>
                </a:lnTo>
                <a:lnTo>
                  <a:pt x="4969501" y="4227343"/>
                </a:lnTo>
                <a:lnTo>
                  <a:pt x="4924257" y="4350573"/>
                </a:lnTo>
                <a:lnTo>
                  <a:pt x="4809957" y="4079706"/>
                </a:lnTo>
                <a:lnTo>
                  <a:pt x="4851033" y="4079706"/>
                </a:lnTo>
                <a:lnTo>
                  <a:pt x="4851033" y="4055893"/>
                </a:lnTo>
                <a:close/>
                <a:moveTo>
                  <a:pt x="9500424" y="4046964"/>
                </a:moveTo>
                <a:cubicBezTo>
                  <a:pt x="9430970" y="4046964"/>
                  <a:pt x="9377293" y="4057580"/>
                  <a:pt x="9339391" y="4078813"/>
                </a:cubicBezTo>
                <a:cubicBezTo>
                  <a:pt x="9301490" y="4100046"/>
                  <a:pt x="9282539" y="4130109"/>
                  <a:pt x="9282539" y="4169003"/>
                </a:cubicBezTo>
                <a:cubicBezTo>
                  <a:pt x="9282539" y="4197578"/>
                  <a:pt x="9291965" y="4220795"/>
                  <a:pt x="9310816" y="4238654"/>
                </a:cubicBezTo>
                <a:cubicBezTo>
                  <a:pt x="9329668" y="4256514"/>
                  <a:pt x="9354374" y="4265443"/>
                  <a:pt x="9384933" y="4265443"/>
                </a:cubicBezTo>
                <a:cubicBezTo>
                  <a:pt x="9413905" y="4265443"/>
                  <a:pt x="9437122" y="4256712"/>
                  <a:pt x="9454584" y="4239250"/>
                </a:cubicBezTo>
                <a:cubicBezTo>
                  <a:pt x="9472047" y="4221787"/>
                  <a:pt x="9480778" y="4198372"/>
                  <a:pt x="9480778" y="4169003"/>
                </a:cubicBezTo>
                <a:cubicBezTo>
                  <a:pt x="9480778" y="4124950"/>
                  <a:pt x="9459347" y="4096573"/>
                  <a:pt x="9416484" y="4083873"/>
                </a:cubicBezTo>
                <a:cubicBezTo>
                  <a:pt x="9428788" y="4077920"/>
                  <a:pt x="9447441" y="4074943"/>
                  <a:pt x="9472444" y="4074943"/>
                </a:cubicBezTo>
                <a:cubicBezTo>
                  <a:pt x="9492287" y="4074943"/>
                  <a:pt x="9510346" y="4077920"/>
                  <a:pt x="9526617" y="4083873"/>
                </a:cubicBezTo>
                <a:cubicBezTo>
                  <a:pt x="9542889" y="4089826"/>
                  <a:pt x="9554994" y="4098657"/>
                  <a:pt x="9562931" y="4110364"/>
                </a:cubicBezTo>
                <a:cubicBezTo>
                  <a:pt x="9570869" y="4122072"/>
                  <a:pt x="9574838" y="4144000"/>
                  <a:pt x="9574838" y="4176146"/>
                </a:cubicBezTo>
                <a:lnTo>
                  <a:pt x="9574838" y="4294614"/>
                </a:lnTo>
                <a:cubicBezTo>
                  <a:pt x="9535150" y="4281517"/>
                  <a:pt x="9488914" y="4274968"/>
                  <a:pt x="9436130" y="4274968"/>
                </a:cubicBezTo>
                <a:cubicBezTo>
                  <a:pt x="9367471" y="4274968"/>
                  <a:pt x="9313495" y="4288165"/>
                  <a:pt x="9274205" y="4314557"/>
                </a:cubicBezTo>
                <a:cubicBezTo>
                  <a:pt x="9234914" y="4340949"/>
                  <a:pt x="9215269" y="4377362"/>
                  <a:pt x="9215269" y="4423796"/>
                </a:cubicBezTo>
                <a:cubicBezTo>
                  <a:pt x="9215269" y="4464675"/>
                  <a:pt x="9234021" y="4498707"/>
                  <a:pt x="9271526" y="4525893"/>
                </a:cubicBezTo>
                <a:cubicBezTo>
                  <a:pt x="9309031" y="4553079"/>
                  <a:pt x="9356556" y="4566671"/>
                  <a:pt x="9414103" y="4566671"/>
                </a:cubicBezTo>
                <a:cubicBezTo>
                  <a:pt x="9469666" y="4566671"/>
                  <a:pt x="9525228" y="4549209"/>
                  <a:pt x="9580791" y="4514284"/>
                </a:cubicBezTo>
                <a:cubicBezTo>
                  <a:pt x="9616509" y="4549209"/>
                  <a:pt x="9660563" y="4566671"/>
                  <a:pt x="9712950" y="4566671"/>
                </a:cubicBezTo>
                <a:cubicBezTo>
                  <a:pt x="9808994" y="4566671"/>
                  <a:pt x="9875073" y="4529564"/>
                  <a:pt x="9911189" y="4455348"/>
                </a:cubicBezTo>
                <a:lnTo>
                  <a:pt x="9889758" y="4444632"/>
                </a:lnTo>
                <a:cubicBezTo>
                  <a:pt x="9873486" y="4472017"/>
                  <a:pt x="9861580" y="4485709"/>
                  <a:pt x="9854039" y="4485709"/>
                </a:cubicBezTo>
                <a:cubicBezTo>
                  <a:pt x="9849674" y="4485709"/>
                  <a:pt x="9846995" y="4483725"/>
                  <a:pt x="9846002" y="4479756"/>
                </a:cubicBezTo>
                <a:cubicBezTo>
                  <a:pt x="9845010" y="4475787"/>
                  <a:pt x="9844514" y="4467651"/>
                  <a:pt x="9844514" y="4455348"/>
                </a:cubicBezTo>
                <a:lnTo>
                  <a:pt x="9844514" y="4230915"/>
                </a:lnTo>
                <a:cubicBezTo>
                  <a:pt x="9844514" y="4194800"/>
                  <a:pt x="9840347" y="4168110"/>
                  <a:pt x="9832013" y="4150846"/>
                </a:cubicBezTo>
                <a:cubicBezTo>
                  <a:pt x="9823678" y="4133582"/>
                  <a:pt x="9808398" y="4117111"/>
                  <a:pt x="9786174" y="4101435"/>
                </a:cubicBezTo>
                <a:cubicBezTo>
                  <a:pt x="9763949" y="4085758"/>
                  <a:pt x="9729222" y="4072761"/>
                  <a:pt x="9681994" y="4062442"/>
                </a:cubicBezTo>
                <a:cubicBezTo>
                  <a:pt x="9634766" y="4052123"/>
                  <a:pt x="9574242" y="4046964"/>
                  <a:pt x="9500424" y="4046964"/>
                </a:cubicBezTo>
                <a:close/>
                <a:moveTo>
                  <a:pt x="8825339" y="4046964"/>
                </a:moveTo>
                <a:cubicBezTo>
                  <a:pt x="8721755" y="4046964"/>
                  <a:pt x="8638808" y="4071570"/>
                  <a:pt x="8576498" y="4120782"/>
                </a:cubicBezTo>
                <a:cubicBezTo>
                  <a:pt x="8514189" y="4169995"/>
                  <a:pt x="8483034" y="4234884"/>
                  <a:pt x="8483034" y="4315450"/>
                </a:cubicBezTo>
                <a:cubicBezTo>
                  <a:pt x="8483034" y="4390459"/>
                  <a:pt x="8514189" y="4451082"/>
                  <a:pt x="8576498" y="4497318"/>
                </a:cubicBezTo>
                <a:cubicBezTo>
                  <a:pt x="8638808" y="4543554"/>
                  <a:pt x="8721358" y="4566671"/>
                  <a:pt x="8824148" y="4566671"/>
                </a:cubicBezTo>
                <a:cubicBezTo>
                  <a:pt x="8929320" y="4566671"/>
                  <a:pt x="9012962" y="4544347"/>
                  <a:pt x="9075073" y="4499699"/>
                </a:cubicBezTo>
                <a:cubicBezTo>
                  <a:pt x="9137183" y="4455050"/>
                  <a:pt x="9168239" y="4395221"/>
                  <a:pt x="9168239" y="4320212"/>
                </a:cubicBezTo>
                <a:cubicBezTo>
                  <a:pt x="9168239" y="4237265"/>
                  <a:pt x="9137382" y="4170987"/>
                  <a:pt x="9075668" y="4121378"/>
                </a:cubicBezTo>
                <a:cubicBezTo>
                  <a:pt x="9013954" y="4071769"/>
                  <a:pt x="8930511" y="4046964"/>
                  <a:pt x="8825339" y="4046964"/>
                </a:cubicBezTo>
                <a:close/>
                <a:moveTo>
                  <a:pt x="6871524" y="4046964"/>
                </a:moveTo>
                <a:cubicBezTo>
                  <a:pt x="6779449" y="4046964"/>
                  <a:pt x="6702753" y="4072661"/>
                  <a:pt x="6641435" y="4124057"/>
                </a:cubicBezTo>
                <a:cubicBezTo>
                  <a:pt x="6580118" y="4175452"/>
                  <a:pt x="6549460" y="4239250"/>
                  <a:pt x="6549460" y="4315450"/>
                </a:cubicBezTo>
                <a:cubicBezTo>
                  <a:pt x="6549460" y="4386490"/>
                  <a:pt x="6579523" y="4446121"/>
                  <a:pt x="6639650" y="4494341"/>
                </a:cubicBezTo>
                <a:cubicBezTo>
                  <a:pt x="6699776" y="4542561"/>
                  <a:pt x="6774885" y="4566671"/>
                  <a:pt x="6864975" y="4566671"/>
                </a:cubicBezTo>
                <a:cubicBezTo>
                  <a:pt x="6973719" y="4566671"/>
                  <a:pt x="7066389" y="4516268"/>
                  <a:pt x="7142986" y="4415462"/>
                </a:cubicBezTo>
                <a:lnTo>
                  <a:pt x="7123936" y="4394626"/>
                </a:lnTo>
                <a:cubicBezTo>
                  <a:pt x="7093774" y="4435504"/>
                  <a:pt x="7059147" y="4467850"/>
                  <a:pt x="7020054" y="4491662"/>
                </a:cubicBezTo>
                <a:cubicBezTo>
                  <a:pt x="6980962" y="4515475"/>
                  <a:pt x="6943557" y="4527381"/>
                  <a:pt x="6907838" y="4527381"/>
                </a:cubicBezTo>
                <a:cubicBezTo>
                  <a:pt x="6890772" y="4527381"/>
                  <a:pt x="6876485" y="4522817"/>
                  <a:pt x="6864975" y="4513689"/>
                </a:cubicBezTo>
                <a:cubicBezTo>
                  <a:pt x="6853466" y="4504561"/>
                  <a:pt x="6845727" y="4492853"/>
                  <a:pt x="6841758" y="4478565"/>
                </a:cubicBezTo>
                <a:cubicBezTo>
                  <a:pt x="6837789" y="4464278"/>
                  <a:pt x="6835805" y="4440267"/>
                  <a:pt x="6835805" y="4406532"/>
                </a:cubicBezTo>
                <a:lnTo>
                  <a:pt x="6835805" y="4300567"/>
                </a:lnTo>
                <a:lnTo>
                  <a:pt x="7153107" y="4300567"/>
                </a:lnTo>
                <a:cubicBezTo>
                  <a:pt x="7141597" y="4222383"/>
                  <a:pt x="7109748" y="4160569"/>
                  <a:pt x="7057559" y="4115127"/>
                </a:cubicBezTo>
                <a:cubicBezTo>
                  <a:pt x="7005370" y="4069685"/>
                  <a:pt x="6943358" y="4046964"/>
                  <a:pt x="6871524" y="4046964"/>
                </a:cubicBezTo>
                <a:close/>
                <a:moveTo>
                  <a:pt x="3775899" y="4046964"/>
                </a:moveTo>
                <a:cubicBezTo>
                  <a:pt x="3683824" y="4046964"/>
                  <a:pt x="3607129" y="4072661"/>
                  <a:pt x="3545811" y="4124057"/>
                </a:cubicBezTo>
                <a:cubicBezTo>
                  <a:pt x="3484493" y="4175452"/>
                  <a:pt x="3453835" y="4239250"/>
                  <a:pt x="3453835" y="4315450"/>
                </a:cubicBezTo>
                <a:cubicBezTo>
                  <a:pt x="3453835" y="4386490"/>
                  <a:pt x="3483898" y="4446121"/>
                  <a:pt x="3544025" y="4494341"/>
                </a:cubicBezTo>
                <a:cubicBezTo>
                  <a:pt x="3604152" y="4542561"/>
                  <a:pt x="3679260" y="4566671"/>
                  <a:pt x="3769351" y="4566671"/>
                </a:cubicBezTo>
                <a:cubicBezTo>
                  <a:pt x="3878095" y="4566671"/>
                  <a:pt x="3970765" y="4516268"/>
                  <a:pt x="4047362" y="4415462"/>
                </a:cubicBezTo>
                <a:lnTo>
                  <a:pt x="4028312" y="4394626"/>
                </a:lnTo>
                <a:cubicBezTo>
                  <a:pt x="3998150" y="4435504"/>
                  <a:pt x="3963522" y="4467850"/>
                  <a:pt x="3924430" y="4491662"/>
                </a:cubicBezTo>
                <a:cubicBezTo>
                  <a:pt x="3885338" y="4515475"/>
                  <a:pt x="3847932" y="4527381"/>
                  <a:pt x="3812213" y="4527381"/>
                </a:cubicBezTo>
                <a:cubicBezTo>
                  <a:pt x="3795148" y="4527381"/>
                  <a:pt x="3780860" y="4522817"/>
                  <a:pt x="3769351" y="4513689"/>
                </a:cubicBezTo>
                <a:cubicBezTo>
                  <a:pt x="3757841" y="4504561"/>
                  <a:pt x="3750102" y="4492853"/>
                  <a:pt x="3746134" y="4478565"/>
                </a:cubicBezTo>
                <a:cubicBezTo>
                  <a:pt x="3742165" y="4464278"/>
                  <a:pt x="3740181" y="4440267"/>
                  <a:pt x="3740181" y="4406532"/>
                </a:cubicBezTo>
                <a:lnTo>
                  <a:pt x="3740181" y="4300567"/>
                </a:lnTo>
                <a:lnTo>
                  <a:pt x="4057482" y="4300567"/>
                </a:lnTo>
                <a:cubicBezTo>
                  <a:pt x="4045973" y="4222383"/>
                  <a:pt x="4014124" y="4160569"/>
                  <a:pt x="3961935" y="4115127"/>
                </a:cubicBezTo>
                <a:cubicBezTo>
                  <a:pt x="3909745" y="4069685"/>
                  <a:pt x="3847733" y="4046964"/>
                  <a:pt x="3775899" y="4046964"/>
                </a:cubicBezTo>
                <a:close/>
                <a:moveTo>
                  <a:pt x="2509074" y="4046964"/>
                </a:moveTo>
                <a:cubicBezTo>
                  <a:pt x="2439621" y="4046964"/>
                  <a:pt x="2385944" y="4057580"/>
                  <a:pt x="2348042" y="4078813"/>
                </a:cubicBezTo>
                <a:cubicBezTo>
                  <a:pt x="2310140" y="4100046"/>
                  <a:pt x="2291189" y="4130109"/>
                  <a:pt x="2291189" y="4169003"/>
                </a:cubicBezTo>
                <a:cubicBezTo>
                  <a:pt x="2291189" y="4197578"/>
                  <a:pt x="2300616" y="4220795"/>
                  <a:pt x="2319467" y="4238654"/>
                </a:cubicBezTo>
                <a:cubicBezTo>
                  <a:pt x="2338319" y="4256514"/>
                  <a:pt x="2363024" y="4265443"/>
                  <a:pt x="2393584" y="4265443"/>
                </a:cubicBezTo>
                <a:cubicBezTo>
                  <a:pt x="2422556" y="4265443"/>
                  <a:pt x="2445772" y="4256712"/>
                  <a:pt x="2463235" y="4239250"/>
                </a:cubicBezTo>
                <a:cubicBezTo>
                  <a:pt x="2480698" y="4221787"/>
                  <a:pt x="2489429" y="4198372"/>
                  <a:pt x="2489429" y="4169003"/>
                </a:cubicBezTo>
                <a:cubicBezTo>
                  <a:pt x="2489429" y="4124950"/>
                  <a:pt x="2467998" y="4096573"/>
                  <a:pt x="2425135" y="4083873"/>
                </a:cubicBezTo>
                <a:cubicBezTo>
                  <a:pt x="2437439" y="4077920"/>
                  <a:pt x="2456091" y="4074943"/>
                  <a:pt x="2481095" y="4074943"/>
                </a:cubicBezTo>
                <a:cubicBezTo>
                  <a:pt x="2500938" y="4074943"/>
                  <a:pt x="2518996" y="4077920"/>
                  <a:pt x="2535268" y="4083873"/>
                </a:cubicBezTo>
                <a:cubicBezTo>
                  <a:pt x="2551540" y="4089826"/>
                  <a:pt x="2563645" y="4098657"/>
                  <a:pt x="2571582" y="4110364"/>
                </a:cubicBezTo>
                <a:cubicBezTo>
                  <a:pt x="2579520" y="4122072"/>
                  <a:pt x="2583489" y="4144000"/>
                  <a:pt x="2583489" y="4176146"/>
                </a:cubicBezTo>
                <a:lnTo>
                  <a:pt x="2583489" y="4294614"/>
                </a:lnTo>
                <a:cubicBezTo>
                  <a:pt x="2543801" y="4281517"/>
                  <a:pt x="2497565" y="4274968"/>
                  <a:pt x="2444781" y="4274968"/>
                </a:cubicBezTo>
                <a:cubicBezTo>
                  <a:pt x="2376121" y="4274968"/>
                  <a:pt x="2322146" y="4288165"/>
                  <a:pt x="2282856" y="4314557"/>
                </a:cubicBezTo>
                <a:cubicBezTo>
                  <a:pt x="2243565" y="4340949"/>
                  <a:pt x="2223920" y="4377362"/>
                  <a:pt x="2223920" y="4423796"/>
                </a:cubicBezTo>
                <a:cubicBezTo>
                  <a:pt x="2223920" y="4464675"/>
                  <a:pt x="2242672" y="4498707"/>
                  <a:pt x="2280177" y="4525893"/>
                </a:cubicBezTo>
                <a:cubicBezTo>
                  <a:pt x="2317681" y="4553079"/>
                  <a:pt x="2365207" y="4566671"/>
                  <a:pt x="2422754" y="4566671"/>
                </a:cubicBezTo>
                <a:cubicBezTo>
                  <a:pt x="2478317" y="4566671"/>
                  <a:pt x="2533879" y="4549209"/>
                  <a:pt x="2589442" y="4514284"/>
                </a:cubicBezTo>
                <a:cubicBezTo>
                  <a:pt x="2625160" y="4549209"/>
                  <a:pt x="2669213" y="4566671"/>
                  <a:pt x="2721601" y="4566671"/>
                </a:cubicBezTo>
                <a:cubicBezTo>
                  <a:pt x="2817645" y="4566671"/>
                  <a:pt x="2883725" y="4529564"/>
                  <a:pt x="2919840" y="4455348"/>
                </a:cubicBezTo>
                <a:lnTo>
                  <a:pt x="2898408" y="4444632"/>
                </a:lnTo>
                <a:cubicBezTo>
                  <a:pt x="2882137" y="4472017"/>
                  <a:pt x="2870231" y="4485709"/>
                  <a:pt x="2862690" y="4485709"/>
                </a:cubicBezTo>
                <a:cubicBezTo>
                  <a:pt x="2858324" y="4485709"/>
                  <a:pt x="2855645" y="4483725"/>
                  <a:pt x="2854653" y="4479756"/>
                </a:cubicBezTo>
                <a:cubicBezTo>
                  <a:pt x="2853661" y="4475787"/>
                  <a:pt x="2853165" y="4467651"/>
                  <a:pt x="2853165" y="4455348"/>
                </a:cubicBezTo>
                <a:lnTo>
                  <a:pt x="2853165" y="4230915"/>
                </a:lnTo>
                <a:cubicBezTo>
                  <a:pt x="2853165" y="4194800"/>
                  <a:pt x="2848997" y="4168110"/>
                  <a:pt x="2840664" y="4150846"/>
                </a:cubicBezTo>
                <a:cubicBezTo>
                  <a:pt x="2832329" y="4133582"/>
                  <a:pt x="2817049" y="4117111"/>
                  <a:pt x="2794824" y="4101435"/>
                </a:cubicBezTo>
                <a:cubicBezTo>
                  <a:pt x="2772600" y="4085758"/>
                  <a:pt x="2737872" y="4072761"/>
                  <a:pt x="2690644" y="4062442"/>
                </a:cubicBezTo>
                <a:cubicBezTo>
                  <a:pt x="2643417" y="4052123"/>
                  <a:pt x="2582893" y="4046964"/>
                  <a:pt x="2509074" y="4046964"/>
                </a:cubicBezTo>
                <a:close/>
                <a:moveTo>
                  <a:pt x="10268377" y="4039820"/>
                </a:moveTo>
                <a:cubicBezTo>
                  <a:pt x="10225911" y="4050536"/>
                  <a:pt x="10186025" y="4055893"/>
                  <a:pt x="10148719" y="4055893"/>
                </a:cubicBezTo>
                <a:lnTo>
                  <a:pt x="9921905" y="4055893"/>
                </a:lnTo>
                <a:lnTo>
                  <a:pt x="9921905" y="4079706"/>
                </a:lnTo>
                <a:lnTo>
                  <a:pt x="9997509" y="4079706"/>
                </a:lnTo>
                <a:lnTo>
                  <a:pt x="9997509" y="4526190"/>
                </a:lnTo>
                <a:lnTo>
                  <a:pt x="9921905" y="4526190"/>
                </a:lnTo>
                <a:lnTo>
                  <a:pt x="9921905" y="4550598"/>
                </a:lnTo>
                <a:lnTo>
                  <a:pt x="10310049" y="4550598"/>
                </a:lnTo>
                <a:lnTo>
                  <a:pt x="10310049" y="4526190"/>
                </a:lnTo>
                <a:lnTo>
                  <a:pt x="10268377" y="4526190"/>
                </a:lnTo>
                <a:lnTo>
                  <a:pt x="10268377" y="4149357"/>
                </a:lnTo>
                <a:cubicBezTo>
                  <a:pt x="10293777" y="4126736"/>
                  <a:pt x="10316200" y="4115425"/>
                  <a:pt x="10335647" y="4115425"/>
                </a:cubicBezTo>
                <a:cubicBezTo>
                  <a:pt x="10359856" y="4115425"/>
                  <a:pt x="10371961" y="4136062"/>
                  <a:pt x="10371961" y="4177337"/>
                </a:cubicBezTo>
                <a:lnTo>
                  <a:pt x="10371961" y="4526190"/>
                </a:lnTo>
                <a:lnTo>
                  <a:pt x="10330289" y="4526190"/>
                </a:lnTo>
                <a:lnTo>
                  <a:pt x="10330289" y="4550598"/>
                </a:lnTo>
                <a:lnTo>
                  <a:pt x="10717242" y="4550598"/>
                </a:lnTo>
                <a:lnTo>
                  <a:pt x="10717242" y="4526190"/>
                </a:lnTo>
                <a:lnTo>
                  <a:pt x="10642828" y="4526190"/>
                </a:lnTo>
                <a:lnTo>
                  <a:pt x="10642828" y="4205317"/>
                </a:lnTo>
                <a:cubicBezTo>
                  <a:pt x="10642828" y="4146579"/>
                  <a:pt x="10625663" y="4105503"/>
                  <a:pt x="10591334" y="4082087"/>
                </a:cubicBezTo>
                <a:cubicBezTo>
                  <a:pt x="10557003" y="4058672"/>
                  <a:pt x="10516423" y="4046964"/>
                  <a:pt x="10469592" y="4046964"/>
                </a:cubicBezTo>
                <a:cubicBezTo>
                  <a:pt x="10402123" y="4046964"/>
                  <a:pt x="10335052" y="4071371"/>
                  <a:pt x="10268377" y="4120187"/>
                </a:cubicBezTo>
                <a:close/>
                <a:moveTo>
                  <a:pt x="5864255" y="4039820"/>
                </a:moveTo>
                <a:cubicBezTo>
                  <a:pt x="5815043" y="4050536"/>
                  <a:pt x="5765036" y="4055893"/>
                  <a:pt x="5714236" y="4055893"/>
                </a:cubicBezTo>
                <a:lnTo>
                  <a:pt x="5513021" y="4055893"/>
                </a:lnTo>
                <a:lnTo>
                  <a:pt x="5513021" y="4079706"/>
                </a:lnTo>
                <a:lnTo>
                  <a:pt x="5593983" y="4079706"/>
                </a:lnTo>
                <a:lnTo>
                  <a:pt x="5593983" y="4526190"/>
                </a:lnTo>
                <a:lnTo>
                  <a:pt x="5513021" y="4526190"/>
                </a:lnTo>
                <a:lnTo>
                  <a:pt x="5513021" y="4550598"/>
                </a:lnTo>
                <a:lnTo>
                  <a:pt x="5943432" y="4550598"/>
                </a:lnTo>
                <a:lnTo>
                  <a:pt x="5943432" y="4526190"/>
                </a:lnTo>
                <a:lnTo>
                  <a:pt x="5864255" y="4526190"/>
                </a:lnTo>
                <a:close/>
                <a:moveTo>
                  <a:pt x="6474450" y="4028509"/>
                </a:moveTo>
                <a:lnTo>
                  <a:pt x="6382772" y="4082682"/>
                </a:lnTo>
                <a:cubicBezTo>
                  <a:pt x="6322050" y="4049345"/>
                  <a:pt x="6263908" y="4032676"/>
                  <a:pt x="6208346" y="4032676"/>
                </a:cubicBezTo>
                <a:cubicBezTo>
                  <a:pt x="6141671" y="4032676"/>
                  <a:pt x="6086604" y="4050436"/>
                  <a:pt x="6043146" y="4085957"/>
                </a:cubicBezTo>
                <a:cubicBezTo>
                  <a:pt x="5999689" y="4121477"/>
                  <a:pt x="5977960" y="4166621"/>
                  <a:pt x="5977960" y="4221390"/>
                </a:cubicBezTo>
                <a:cubicBezTo>
                  <a:pt x="5977960" y="4263062"/>
                  <a:pt x="5997605" y="4301658"/>
                  <a:pt x="6036896" y="4337178"/>
                </a:cubicBezTo>
                <a:cubicBezTo>
                  <a:pt x="6076186" y="4372699"/>
                  <a:pt x="6144845" y="4407326"/>
                  <a:pt x="6242874" y="4441061"/>
                </a:cubicBezTo>
                <a:cubicBezTo>
                  <a:pt x="6261527" y="4447014"/>
                  <a:pt x="6274525" y="4453463"/>
                  <a:pt x="6281867" y="4460408"/>
                </a:cubicBezTo>
                <a:cubicBezTo>
                  <a:pt x="6289209" y="4467354"/>
                  <a:pt x="6292880" y="4476382"/>
                  <a:pt x="6292880" y="4487495"/>
                </a:cubicBezTo>
                <a:cubicBezTo>
                  <a:pt x="6292880" y="4514086"/>
                  <a:pt x="6275021" y="4527381"/>
                  <a:pt x="6239302" y="4527381"/>
                </a:cubicBezTo>
                <a:cubicBezTo>
                  <a:pt x="6174215" y="4527381"/>
                  <a:pt x="6119346" y="4510613"/>
                  <a:pt x="6074698" y="4477077"/>
                </a:cubicBezTo>
                <a:cubicBezTo>
                  <a:pt x="6030050" y="4443541"/>
                  <a:pt x="6005146" y="4398595"/>
                  <a:pt x="5999986" y="4342239"/>
                </a:cubicBezTo>
                <a:lnTo>
                  <a:pt x="5974388" y="4342239"/>
                </a:lnTo>
                <a:lnTo>
                  <a:pt x="5974388" y="4570243"/>
                </a:lnTo>
                <a:lnTo>
                  <a:pt x="6052374" y="4508926"/>
                </a:lnTo>
                <a:cubicBezTo>
                  <a:pt x="6112302" y="4547423"/>
                  <a:pt x="6183541" y="4566671"/>
                  <a:pt x="6266091" y="4566671"/>
                </a:cubicBezTo>
                <a:cubicBezTo>
                  <a:pt x="6337926" y="4566671"/>
                  <a:pt x="6395076" y="4550598"/>
                  <a:pt x="6437541" y="4518451"/>
                </a:cubicBezTo>
                <a:cubicBezTo>
                  <a:pt x="6480006" y="4486304"/>
                  <a:pt x="6501239" y="4443442"/>
                  <a:pt x="6501239" y="4389864"/>
                </a:cubicBezTo>
                <a:cubicBezTo>
                  <a:pt x="6501239" y="4366845"/>
                  <a:pt x="6497172" y="4345215"/>
                  <a:pt x="6489035" y="4324975"/>
                </a:cubicBezTo>
                <a:cubicBezTo>
                  <a:pt x="6480899" y="4304734"/>
                  <a:pt x="6469291" y="4287966"/>
                  <a:pt x="6454210" y="4274671"/>
                </a:cubicBezTo>
                <a:cubicBezTo>
                  <a:pt x="6439129" y="4261376"/>
                  <a:pt x="6417697" y="4246691"/>
                  <a:pt x="6389916" y="4230618"/>
                </a:cubicBezTo>
                <a:cubicBezTo>
                  <a:pt x="6362135" y="4214544"/>
                  <a:pt x="6310739" y="4187457"/>
                  <a:pt x="6235730" y="4149357"/>
                </a:cubicBezTo>
                <a:cubicBezTo>
                  <a:pt x="6217871" y="4140626"/>
                  <a:pt x="6204576" y="4132788"/>
                  <a:pt x="6195844" y="4125843"/>
                </a:cubicBezTo>
                <a:cubicBezTo>
                  <a:pt x="6187113" y="4118897"/>
                  <a:pt x="6182747" y="4110464"/>
                  <a:pt x="6182747" y="4100542"/>
                </a:cubicBezTo>
                <a:cubicBezTo>
                  <a:pt x="6182747" y="4091811"/>
                  <a:pt x="6186914" y="4084568"/>
                  <a:pt x="6195249" y="4078813"/>
                </a:cubicBezTo>
                <a:cubicBezTo>
                  <a:pt x="6203583" y="4073058"/>
                  <a:pt x="6214497" y="4070181"/>
                  <a:pt x="6227991" y="4070181"/>
                </a:cubicBezTo>
                <a:cubicBezTo>
                  <a:pt x="6274425" y="4070181"/>
                  <a:pt x="6320661" y="4084171"/>
                  <a:pt x="6366699" y="4112150"/>
                </a:cubicBezTo>
                <a:cubicBezTo>
                  <a:pt x="6412736" y="4140130"/>
                  <a:pt x="6440120" y="4184679"/>
                  <a:pt x="6448852" y="4245798"/>
                </a:cubicBezTo>
                <a:lnTo>
                  <a:pt x="6474450" y="4245798"/>
                </a:lnTo>
                <a:close/>
                <a:moveTo>
                  <a:pt x="3274051" y="3813006"/>
                </a:moveTo>
                <a:cubicBezTo>
                  <a:pt x="3262145" y="3861821"/>
                  <a:pt x="3225731" y="3912820"/>
                  <a:pt x="3164811" y="3966001"/>
                </a:cubicBezTo>
                <a:cubicBezTo>
                  <a:pt x="3103891" y="4019182"/>
                  <a:pt x="3039101" y="4049147"/>
                  <a:pt x="2970442" y="4055893"/>
                </a:cubicBezTo>
                <a:lnTo>
                  <a:pt x="2970442" y="4079706"/>
                </a:lnTo>
                <a:lnTo>
                  <a:pt x="3029972" y="4079706"/>
                </a:lnTo>
                <a:lnTo>
                  <a:pt x="3029972" y="4426178"/>
                </a:lnTo>
                <a:cubicBezTo>
                  <a:pt x="3029972" y="4513093"/>
                  <a:pt x="3086131" y="4556551"/>
                  <a:pt x="3198446" y="4556551"/>
                </a:cubicBezTo>
                <a:cubicBezTo>
                  <a:pt x="3249246" y="4556551"/>
                  <a:pt x="3292605" y="4545340"/>
                  <a:pt x="3328522" y="4522916"/>
                </a:cubicBezTo>
                <a:cubicBezTo>
                  <a:pt x="3364439" y="4500493"/>
                  <a:pt x="3394899" y="4451181"/>
                  <a:pt x="3419903" y="4374981"/>
                </a:cubicBezTo>
                <a:lnTo>
                  <a:pt x="3388351" y="4367837"/>
                </a:lnTo>
                <a:cubicBezTo>
                  <a:pt x="3365729" y="4435306"/>
                  <a:pt x="3343504" y="4469040"/>
                  <a:pt x="3321676" y="4469040"/>
                </a:cubicBezTo>
                <a:cubicBezTo>
                  <a:pt x="3313739" y="4469040"/>
                  <a:pt x="3308281" y="4465270"/>
                  <a:pt x="3305305" y="4457729"/>
                </a:cubicBezTo>
                <a:cubicBezTo>
                  <a:pt x="3302328" y="4450189"/>
                  <a:pt x="3300840" y="4432329"/>
                  <a:pt x="3300840" y="4404151"/>
                </a:cubicBezTo>
                <a:lnTo>
                  <a:pt x="3300840" y="4079706"/>
                </a:lnTo>
                <a:lnTo>
                  <a:pt x="3380016" y="4079706"/>
                </a:lnTo>
                <a:lnTo>
                  <a:pt x="3380016" y="4055893"/>
                </a:lnTo>
                <a:lnTo>
                  <a:pt x="3300840" y="4055893"/>
                </a:lnTo>
                <a:lnTo>
                  <a:pt x="3300840" y="3813006"/>
                </a:lnTo>
                <a:close/>
                <a:moveTo>
                  <a:pt x="1630988" y="3780264"/>
                </a:moveTo>
                <a:lnTo>
                  <a:pt x="1691710" y="3780264"/>
                </a:lnTo>
                <a:cubicBezTo>
                  <a:pt x="1733779" y="3780264"/>
                  <a:pt x="1759179" y="3787407"/>
                  <a:pt x="1767910" y="3801695"/>
                </a:cubicBezTo>
                <a:cubicBezTo>
                  <a:pt x="1776641" y="3815982"/>
                  <a:pt x="1781007" y="3846542"/>
                  <a:pt x="1781007" y="3893373"/>
                </a:cubicBezTo>
                <a:lnTo>
                  <a:pt x="1781007" y="4408914"/>
                </a:lnTo>
                <a:cubicBezTo>
                  <a:pt x="1781007" y="4455348"/>
                  <a:pt x="1773963" y="4485907"/>
                  <a:pt x="1759874" y="4500592"/>
                </a:cubicBezTo>
                <a:cubicBezTo>
                  <a:pt x="1745784" y="4515276"/>
                  <a:pt x="1719094" y="4522618"/>
                  <a:pt x="1679804" y="4522618"/>
                </a:cubicBezTo>
                <a:lnTo>
                  <a:pt x="1630988" y="4522618"/>
                </a:lnTo>
                <a:close/>
                <a:moveTo>
                  <a:pt x="7626975" y="3752284"/>
                </a:moveTo>
                <a:lnTo>
                  <a:pt x="7626975" y="3780264"/>
                </a:lnTo>
                <a:lnTo>
                  <a:pt x="7722225" y="3780264"/>
                </a:lnTo>
                <a:lnTo>
                  <a:pt x="7722225" y="4522618"/>
                </a:lnTo>
                <a:lnTo>
                  <a:pt x="7626975" y="4522618"/>
                </a:lnTo>
                <a:lnTo>
                  <a:pt x="7626975" y="4550598"/>
                </a:lnTo>
                <a:lnTo>
                  <a:pt x="8415764" y="4550598"/>
                </a:lnTo>
                <a:lnTo>
                  <a:pt x="8415764" y="4251751"/>
                </a:lnTo>
                <a:lnTo>
                  <a:pt x="8387785" y="4251751"/>
                </a:lnTo>
                <a:cubicBezTo>
                  <a:pt x="8383419" y="4321204"/>
                  <a:pt x="8350478" y="4381529"/>
                  <a:pt x="8288963" y="4432726"/>
                </a:cubicBezTo>
                <a:cubicBezTo>
                  <a:pt x="8227447" y="4483923"/>
                  <a:pt x="8154422" y="4513887"/>
                  <a:pt x="8069888" y="4522618"/>
                </a:cubicBezTo>
                <a:lnTo>
                  <a:pt x="8069888" y="3780264"/>
                </a:lnTo>
                <a:lnTo>
                  <a:pt x="8173472" y="3780264"/>
                </a:lnTo>
                <a:lnTo>
                  <a:pt x="8173472" y="3752284"/>
                </a:lnTo>
                <a:close/>
                <a:moveTo>
                  <a:pt x="1191052" y="3752284"/>
                </a:moveTo>
                <a:lnTo>
                  <a:pt x="1191052" y="3780264"/>
                </a:lnTo>
                <a:lnTo>
                  <a:pt x="1283326" y="3780264"/>
                </a:lnTo>
                <a:lnTo>
                  <a:pt x="1283326" y="4522618"/>
                </a:lnTo>
                <a:lnTo>
                  <a:pt x="1191052" y="4522618"/>
                </a:lnTo>
                <a:lnTo>
                  <a:pt x="1191052" y="4550598"/>
                </a:lnTo>
                <a:lnTo>
                  <a:pt x="1822083" y="4550598"/>
                </a:lnTo>
                <a:cubicBezTo>
                  <a:pt x="1929636" y="4550598"/>
                  <a:pt x="2013675" y="4507339"/>
                  <a:pt x="2074198" y="4420820"/>
                </a:cubicBezTo>
                <a:cubicBezTo>
                  <a:pt x="2134722" y="4334301"/>
                  <a:pt x="2164984" y="4242226"/>
                  <a:pt x="2164984" y="4144595"/>
                </a:cubicBezTo>
                <a:cubicBezTo>
                  <a:pt x="2164984" y="4052917"/>
                  <a:pt x="2135813" y="3964612"/>
                  <a:pt x="2077473" y="3879681"/>
                </a:cubicBezTo>
                <a:cubicBezTo>
                  <a:pt x="2019132" y="3794750"/>
                  <a:pt x="1925073" y="3752284"/>
                  <a:pt x="1795295" y="3752284"/>
                </a:cubicBezTo>
                <a:close/>
                <a:moveTo>
                  <a:pt x="5751146" y="3737401"/>
                </a:moveTo>
                <a:cubicBezTo>
                  <a:pt x="5705902" y="3737401"/>
                  <a:pt x="5667107" y="3749208"/>
                  <a:pt x="5634762" y="3772822"/>
                </a:cubicBezTo>
                <a:cubicBezTo>
                  <a:pt x="5602417" y="3796436"/>
                  <a:pt x="5586244" y="3824515"/>
                  <a:pt x="5586244" y="3857059"/>
                </a:cubicBezTo>
                <a:cubicBezTo>
                  <a:pt x="5586244" y="3882856"/>
                  <a:pt x="5596166" y="3903692"/>
                  <a:pt x="5616010" y="3919567"/>
                </a:cubicBezTo>
                <a:cubicBezTo>
                  <a:pt x="5635854" y="3935442"/>
                  <a:pt x="5662047" y="3943379"/>
                  <a:pt x="5694591" y="3943379"/>
                </a:cubicBezTo>
                <a:cubicBezTo>
                  <a:pt x="5738247" y="3943379"/>
                  <a:pt x="5776446" y="3931870"/>
                  <a:pt x="5809189" y="3908851"/>
                </a:cubicBezTo>
                <a:cubicBezTo>
                  <a:pt x="5841931" y="3885832"/>
                  <a:pt x="5858302" y="3859639"/>
                  <a:pt x="5858302" y="3830270"/>
                </a:cubicBezTo>
                <a:cubicBezTo>
                  <a:pt x="5858302" y="3801298"/>
                  <a:pt x="5848777" y="3778577"/>
                  <a:pt x="5829727" y="3762107"/>
                </a:cubicBezTo>
                <a:cubicBezTo>
                  <a:pt x="5810677" y="3745636"/>
                  <a:pt x="5784483" y="3737401"/>
                  <a:pt x="5751146" y="3737401"/>
                </a:cubicBezTo>
                <a:close/>
                <a:moveTo>
                  <a:pt x="2162008" y="2839670"/>
                </a:moveTo>
                <a:cubicBezTo>
                  <a:pt x="2176295" y="2839670"/>
                  <a:pt x="2196138" y="2844631"/>
                  <a:pt x="2221539" y="2854553"/>
                </a:cubicBezTo>
                <a:lnTo>
                  <a:pt x="2221539" y="3025408"/>
                </a:lnTo>
                <a:cubicBezTo>
                  <a:pt x="2190980" y="3042473"/>
                  <a:pt x="2168556" y="3051006"/>
                  <a:pt x="2154268" y="3051006"/>
                </a:cubicBezTo>
                <a:cubicBezTo>
                  <a:pt x="2130059" y="3051006"/>
                  <a:pt x="2117954" y="3034337"/>
                  <a:pt x="2117954" y="3001000"/>
                </a:cubicBezTo>
                <a:lnTo>
                  <a:pt x="2117954" y="2890867"/>
                </a:lnTo>
                <a:cubicBezTo>
                  <a:pt x="2117954" y="2872611"/>
                  <a:pt x="2121328" y="2859514"/>
                  <a:pt x="2128075" y="2851576"/>
                </a:cubicBezTo>
                <a:cubicBezTo>
                  <a:pt x="2134821" y="2843639"/>
                  <a:pt x="2146132" y="2839670"/>
                  <a:pt x="2162008" y="2839670"/>
                </a:cubicBezTo>
                <a:close/>
                <a:moveTo>
                  <a:pt x="6511955" y="2628930"/>
                </a:moveTo>
                <a:cubicBezTo>
                  <a:pt x="6521480" y="2628930"/>
                  <a:pt x="6539339" y="2634684"/>
                  <a:pt x="6565533" y="2646193"/>
                </a:cubicBezTo>
                <a:lnTo>
                  <a:pt x="6565533" y="3009334"/>
                </a:lnTo>
                <a:cubicBezTo>
                  <a:pt x="6539339" y="3032750"/>
                  <a:pt x="6516718" y="3044457"/>
                  <a:pt x="6497668" y="3044457"/>
                </a:cubicBezTo>
                <a:cubicBezTo>
                  <a:pt x="6486952" y="3044457"/>
                  <a:pt x="6477923" y="3039596"/>
                  <a:pt x="6470581" y="3029872"/>
                </a:cubicBezTo>
                <a:cubicBezTo>
                  <a:pt x="6463239" y="3020149"/>
                  <a:pt x="6459568" y="3006754"/>
                  <a:pt x="6459568" y="2989689"/>
                </a:cubicBezTo>
                <a:lnTo>
                  <a:pt x="6459568" y="2693818"/>
                </a:lnTo>
                <a:cubicBezTo>
                  <a:pt x="6459568" y="2673975"/>
                  <a:pt x="6464528" y="2658199"/>
                  <a:pt x="6474450" y="2646491"/>
                </a:cubicBezTo>
                <a:cubicBezTo>
                  <a:pt x="6484372" y="2634783"/>
                  <a:pt x="6496874" y="2628930"/>
                  <a:pt x="6511955" y="2628930"/>
                </a:cubicBezTo>
                <a:close/>
                <a:moveTo>
                  <a:pt x="5866041" y="2603331"/>
                </a:moveTo>
                <a:cubicBezTo>
                  <a:pt x="5901760" y="2603331"/>
                  <a:pt x="5919619" y="2624961"/>
                  <a:pt x="5919619" y="2668220"/>
                </a:cubicBezTo>
                <a:lnTo>
                  <a:pt x="5919619" y="2809309"/>
                </a:lnTo>
                <a:lnTo>
                  <a:pt x="5807105" y="2809309"/>
                </a:lnTo>
                <a:lnTo>
                  <a:pt x="5807105" y="2668220"/>
                </a:lnTo>
                <a:cubicBezTo>
                  <a:pt x="5807105" y="2624961"/>
                  <a:pt x="5826751" y="2603331"/>
                  <a:pt x="5866041" y="2603331"/>
                </a:cubicBezTo>
                <a:close/>
                <a:moveTo>
                  <a:pt x="5842824" y="2580114"/>
                </a:moveTo>
                <a:cubicBezTo>
                  <a:pt x="5750750" y="2580114"/>
                  <a:pt x="5674053" y="2605811"/>
                  <a:pt x="5612735" y="2657207"/>
                </a:cubicBezTo>
                <a:cubicBezTo>
                  <a:pt x="5551418" y="2708602"/>
                  <a:pt x="5520760" y="2772400"/>
                  <a:pt x="5520760" y="2848600"/>
                </a:cubicBezTo>
                <a:cubicBezTo>
                  <a:pt x="5520760" y="2919640"/>
                  <a:pt x="5550823" y="2979271"/>
                  <a:pt x="5610950" y="3027491"/>
                </a:cubicBezTo>
                <a:cubicBezTo>
                  <a:pt x="5671077" y="3075711"/>
                  <a:pt x="5746185" y="3099821"/>
                  <a:pt x="5836275" y="3099821"/>
                </a:cubicBezTo>
                <a:cubicBezTo>
                  <a:pt x="5945019" y="3099821"/>
                  <a:pt x="6037689" y="3049418"/>
                  <a:pt x="6114286" y="2948612"/>
                </a:cubicBezTo>
                <a:lnTo>
                  <a:pt x="6095236" y="2927776"/>
                </a:lnTo>
                <a:cubicBezTo>
                  <a:pt x="6065074" y="2968654"/>
                  <a:pt x="6030447" y="3001000"/>
                  <a:pt x="5991354" y="3024812"/>
                </a:cubicBezTo>
                <a:cubicBezTo>
                  <a:pt x="5952262" y="3048625"/>
                  <a:pt x="5914857" y="3060531"/>
                  <a:pt x="5879138" y="3060531"/>
                </a:cubicBezTo>
                <a:cubicBezTo>
                  <a:pt x="5862072" y="3060531"/>
                  <a:pt x="5847785" y="3055967"/>
                  <a:pt x="5836275" y="3046839"/>
                </a:cubicBezTo>
                <a:cubicBezTo>
                  <a:pt x="5824766" y="3037711"/>
                  <a:pt x="5817027" y="3026003"/>
                  <a:pt x="5813058" y="3011715"/>
                </a:cubicBezTo>
                <a:cubicBezTo>
                  <a:pt x="5809090" y="2997428"/>
                  <a:pt x="5807105" y="2973417"/>
                  <a:pt x="5807105" y="2939682"/>
                </a:cubicBezTo>
                <a:lnTo>
                  <a:pt x="5807105" y="2833717"/>
                </a:lnTo>
                <a:lnTo>
                  <a:pt x="6124407" y="2833717"/>
                </a:lnTo>
                <a:cubicBezTo>
                  <a:pt x="6112897" y="2755533"/>
                  <a:pt x="6081048" y="2693719"/>
                  <a:pt x="6028859" y="2648277"/>
                </a:cubicBezTo>
                <a:cubicBezTo>
                  <a:pt x="5976670" y="2602835"/>
                  <a:pt x="5914658" y="2580114"/>
                  <a:pt x="5842824" y="2580114"/>
                </a:cubicBezTo>
                <a:close/>
                <a:moveTo>
                  <a:pt x="2147124" y="2580114"/>
                </a:moveTo>
                <a:cubicBezTo>
                  <a:pt x="2077671" y="2580114"/>
                  <a:pt x="2023994" y="2590730"/>
                  <a:pt x="1986092" y="2611963"/>
                </a:cubicBezTo>
                <a:cubicBezTo>
                  <a:pt x="1948191" y="2633196"/>
                  <a:pt x="1929240" y="2663259"/>
                  <a:pt x="1929240" y="2702153"/>
                </a:cubicBezTo>
                <a:cubicBezTo>
                  <a:pt x="1929240" y="2730728"/>
                  <a:pt x="1938666" y="2753945"/>
                  <a:pt x="1957518" y="2771804"/>
                </a:cubicBezTo>
                <a:cubicBezTo>
                  <a:pt x="1976369" y="2789664"/>
                  <a:pt x="2001074" y="2798593"/>
                  <a:pt x="2031634" y="2798593"/>
                </a:cubicBezTo>
                <a:cubicBezTo>
                  <a:pt x="2060605" y="2798593"/>
                  <a:pt x="2083823" y="2789862"/>
                  <a:pt x="2101286" y="2772400"/>
                </a:cubicBezTo>
                <a:cubicBezTo>
                  <a:pt x="2118748" y="2754937"/>
                  <a:pt x="2127480" y="2731522"/>
                  <a:pt x="2127480" y="2702153"/>
                </a:cubicBezTo>
                <a:cubicBezTo>
                  <a:pt x="2127480" y="2658100"/>
                  <a:pt x="2106048" y="2629723"/>
                  <a:pt x="2063185" y="2617023"/>
                </a:cubicBezTo>
                <a:cubicBezTo>
                  <a:pt x="2075488" y="2611070"/>
                  <a:pt x="2094141" y="2608093"/>
                  <a:pt x="2119145" y="2608093"/>
                </a:cubicBezTo>
                <a:cubicBezTo>
                  <a:pt x="2138988" y="2608093"/>
                  <a:pt x="2157047" y="2611070"/>
                  <a:pt x="2173319" y="2617023"/>
                </a:cubicBezTo>
                <a:cubicBezTo>
                  <a:pt x="2189590" y="2622977"/>
                  <a:pt x="2201695" y="2631807"/>
                  <a:pt x="2209633" y="2643515"/>
                </a:cubicBezTo>
                <a:cubicBezTo>
                  <a:pt x="2217570" y="2655223"/>
                  <a:pt x="2221539" y="2677150"/>
                  <a:pt x="2221539" y="2709297"/>
                </a:cubicBezTo>
                <a:lnTo>
                  <a:pt x="2221539" y="2827764"/>
                </a:lnTo>
                <a:cubicBezTo>
                  <a:pt x="2181851" y="2814667"/>
                  <a:pt x="2135616" y="2808118"/>
                  <a:pt x="2082830" y="2808118"/>
                </a:cubicBezTo>
                <a:cubicBezTo>
                  <a:pt x="2014171" y="2808118"/>
                  <a:pt x="1960196" y="2821315"/>
                  <a:pt x="1920905" y="2847707"/>
                </a:cubicBezTo>
                <a:cubicBezTo>
                  <a:pt x="1881615" y="2874099"/>
                  <a:pt x="1861970" y="2910512"/>
                  <a:pt x="1861970" y="2956947"/>
                </a:cubicBezTo>
                <a:cubicBezTo>
                  <a:pt x="1861970" y="2997825"/>
                  <a:pt x="1880722" y="3031857"/>
                  <a:pt x="1918227" y="3059043"/>
                </a:cubicBezTo>
                <a:cubicBezTo>
                  <a:pt x="1955731" y="3086229"/>
                  <a:pt x="2003257" y="3099821"/>
                  <a:pt x="2060804" y="3099821"/>
                </a:cubicBezTo>
                <a:cubicBezTo>
                  <a:pt x="2116367" y="3099821"/>
                  <a:pt x="2171929" y="3082359"/>
                  <a:pt x="2227492" y="3047434"/>
                </a:cubicBezTo>
                <a:cubicBezTo>
                  <a:pt x="2263210" y="3082359"/>
                  <a:pt x="2307263" y="3099821"/>
                  <a:pt x="2359651" y="3099821"/>
                </a:cubicBezTo>
                <a:cubicBezTo>
                  <a:pt x="2455695" y="3099821"/>
                  <a:pt x="2521775" y="3062714"/>
                  <a:pt x="2557890" y="2988498"/>
                </a:cubicBezTo>
                <a:lnTo>
                  <a:pt x="2536459" y="2977782"/>
                </a:lnTo>
                <a:cubicBezTo>
                  <a:pt x="2520187" y="3005167"/>
                  <a:pt x="2508281" y="3018859"/>
                  <a:pt x="2500740" y="3018859"/>
                </a:cubicBezTo>
                <a:cubicBezTo>
                  <a:pt x="2496375" y="3018859"/>
                  <a:pt x="2493695" y="3016875"/>
                  <a:pt x="2492703" y="3012906"/>
                </a:cubicBezTo>
                <a:cubicBezTo>
                  <a:pt x="2491711" y="3008937"/>
                  <a:pt x="2491215" y="3000801"/>
                  <a:pt x="2491215" y="2988498"/>
                </a:cubicBezTo>
                <a:lnTo>
                  <a:pt x="2491215" y="2764065"/>
                </a:lnTo>
                <a:cubicBezTo>
                  <a:pt x="2491215" y="2727950"/>
                  <a:pt x="2487048" y="2701260"/>
                  <a:pt x="2478713" y="2683996"/>
                </a:cubicBezTo>
                <a:cubicBezTo>
                  <a:pt x="2470379" y="2666732"/>
                  <a:pt x="2455100" y="2650262"/>
                  <a:pt x="2432874" y="2634585"/>
                </a:cubicBezTo>
                <a:cubicBezTo>
                  <a:pt x="2410650" y="2618908"/>
                  <a:pt x="2375923" y="2605911"/>
                  <a:pt x="2328695" y="2595592"/>
                </a:cubicBezTo>
                <a:cubicBezTo>
                  <a:pt x="2281467" y="2585273"/>
                  <a:pt x="2220944" y="2580114"/>
                  <a:pt x="2147124" y="2580114"/>
                </a:cubicBezTo>
                <a:close/>
                <a:moveTo>
                  <a:pt x="9579005" y="2572970"/>
                </a:moveTo>
                <a:cubicBezTo>
                  <a:pt x="9529396" y="2583686"/>
                  <a:pt x="9484548" y="2589043"/>
                  <a:pt x="9444464" y="2589043"/>
                </a:cubicBezTo>
                <a:lnTo>
                  <a:pt x="9245034" y="2589043"/>
                </a:lnTo>
                <a:lnTo>
                  <a:pt x="9245034" y="2612856"/>
                </a:lnTo>
                <a:lnTo>
                  <a:pt x="9308138" y="2612856"/>
                </a:lnTo>
                <a:lnTo>
                  <a:pt x="9308138" y="2961709"/>
                </a:lnTo>
                <a:cubicBezTo>
                  <a:pt x="9308138" y="3014494"/>
                  <a:pt x="9324310" y="3050708"/>
                  <a:pt x="9356656" y="3070353"/>
                </a:cubicBezTo>
                <a:cubicBezTo>
                  <a:pt x="9389001" y="3089999"/>
                  <a:pt x="9427002" y="3099821"/>
                  <a:pt x="9470658" y="3099821"/>
                </a:cubicBezTo>
                <a:cubicBezTo>
                  <a:pt x="9540905" y="3099821"/>
                  <a:pt x="9609167" y="3073429"/>
                  <a:pt x="9675445" y="3020645"/>
                </a:cubicBezTo>
                <a:lnTo>
                  <a:pt x="9675445" y="3083748"/>
                </a:lnTo>
                <a:lnTo>
                  <a:pt x="10014178" y="3083748"/>
                </a:lnTo>
                <a:lnTo>
                  <a:pt x="10014178" y="3059340"/>
                </a:lnTo>
                <a:lnTo>
                  <a:pt x="9946908" y="3059340"/>
                </a:lnTo>
                <a:lnTo>
                  <a:pt x="9946908" y="2572970"/>
                </a:lnTo>
                <a:cubicBezTo>
                  <a:pt x="9902855" y="2583686"/>
                  <a:pt x="9858603" y="2589043"/>
                  <a:pt x="9814153" y="2589043"/>
                </a:cubicBezTo>
                <a:lnTo>
                  <a:pt x="9606984" y="2589043"/>
                </a:lnTo>
                <a:lnTo>
                  <a:pt x="9606984" y="2612856"/>
                </a:lnTo>
                <a:lnTo>
                  <a:pt x="9675445" y="2612856"/>
                </a:lnTo>
                <a:lnTo>
                  <a:pt x="9675445" y="2987308"/>
                </a:lnTo>
                <a:cubicBezTo>
                  <a:pt x="9653617" y="3010326"/>
                  <a:pt x="9631988" y="3021836"/>
                  <a:pt x="9610556" y="3021836"/>
                </a:cubicBezTo>
                <a:cubicBezTo>
                  <a:pt x="9599047" y="3021836"/>
                  <a:pt x="9590911" y="3017272"/>
                  <a:pt x="9586149" y="3008143"/>
                </a:cubicBezTo>
                <a:cubicBezTo>
                  <a:pt x="9581386" y="2999015"/>
                  <a:pt x="9579005" y="2980759"/>
                  <a:pt x="9579005" y="2953375"/>
                </a:cubicBezTo>
                <a:close/>
                <a:moveTo>
                  <a:pt x="7283480" y="2572970"/>
                </a:moveTo>
                <a:cubicBezTo>
                  <a:pt x="7234267" y="2583686"/>
                  <a:pt x="7184261" y="2589043"/>
                  <a:pt x="7133461" y="2589043"/>
                </a:cubicBezTo>
                <a:lnTo>
                  <a:pt x="6932246" y="2589043"/>
                </a:lnTo>
                <a:lnTo>
                  <a:pt x="6932246" y="2612856"/>
                </a:lnTo>
                <a:lnTo>
                  <a:pt x="7013208" y="2612856"/>
                </a:lnTo>
                <a:lnTo>
                  <a:pt x="7013208" y="3059340"/>
                </a:lnTo>
                <a:lnTo>
                  <a:pt x="6932246" y="3059340"/>
                </a:lnTo>
                <a:lnTo>
                  <a:pt x="6932246" y="3083748"/>
                </a:lnTo>
                <a:lnTo>
                  <a:pt x="7362657" y="3083748"/>
                </a:lnTo>
                <a:lnTo>
                  <a:pt x="7362657" y="3059340"/>
                </a:lnTo>
                <a:lnTo>
                  <a:pt x="7283480" y="3059340"/>
                </a:lnTo>
                <a:close/>
                <a:moveTo>
                  <a:pt x="5210602" y="2572970"/>
                </a:moveTo>
                <a:cubicBezTo>
                  <a:pt x="5171708" y="2583686"/>
                  <a:pt x="5122496" y="2589043"/>
                  <a:pt x="5062965" y="2589043"/>
                </a:cubicBezTo>
                <a:lnTo>
                  <a:pt x="4864130" y="2589043"/>
                </a:lnTo>
                <a:lnTo>
                  <a:pt x="4864130" y="2612856"/>
                </a:lnTo>
                <a:lnTo>
                  <a:pt x="4939735" y="2612856"/>
                </a:lnTo>
                <a:lnTo>
                  <a:pt x="4939735" y="3059340"/>
                </a:lnTo>
                <a:lnTo>
                  <a:pt x="4864130" y="3059340"/>
                </a:lnTo>
                <a:lnTo>
                  <a:pt x="4864130" y="3083748"/>
                </a:lnTo>
                <a:lnTo>
                  <a:pt x="5289779" y="3083748"/>
                </a:lnTo>
                <a:lnTo>
                  <a:pt x="5289779" y="3059340"/>
                </a:lnTo>
                <a:lnTo>
                  <a:pt x="5210602" y="3059340"/>
                </a:lnTo>
                <a:lnTo>
                  <a:pt x="5210602" y="2774186"/>
                </a:lnTo>
                <a:cubicBezTo>
                  <a:pt x="5210602" y="2766248"/>
                  <a:pt x="5215563" y="2752358"/>
                  <a:pt x="5225485" y="2732514"/>
                </a:cubicBezTo>
                <a:cubicBezTo>
                  <a:pt x="5235407" y="2712670"/>
                  <a:pt x="5247512" y="2696001"/>
                  <a:pt x="5261799" y="2682508"/>
                </a:cubicBezTo>
                <a:lnTo>
                  <a:pt x="5264180" y="2684889"/>
                </a:lnTo>
                <a:cubicBezTo>
                  <a:pt x="5261799" y="2690048"/>
                  <a:pt x="5260608" y="2697390"/>
                  <a:pt x="5260608" y="2706916"/>
                </a:cubicBezTo>
                <a:cubicBezTo>
                  <a:pt x="5260608" y="2734300"/>
                  <a:pt x="5269935" y="2757021"/>
                  <a:pt x="5288588" y="2775079"/>
                </a:cubicBezTo>
                <a:cubicBezTo>
                  <a:pt x="5307241" y="2793136"/>
                  <a:pt x="5330855" y="2802165"/>
                  <a:pt x="5359430" y="2802165"/>
                </a:cubicBezTo>
                <a:cubicBezTo>
                  <a:pt x="5389989" y="2802165"/>
                  <a:pt x="5415687" y="2791152"/>
                  <a:pt x="5436523" y="2769126"/>
                </a:cubicBezTo>
                <a:cubicBezTo>
                  <a:pt x="5457359" y="2747099"/>
                  <a:pt x="5467777" y="2719814"/>
                  <a:pt x="5467777" y="2687270"/>
                </a:cubicBezTo>
                <a:cubicBezTo>
                  <a:pt x="5467777" y="2656314"/>
                  <a:pt x="5458946" y="2631708"/>
                  <a:pt x="5441285" y="2613451"/>
                </a:cubicBezTo>
                <a:cubicBezTo>
                  <a:pt x="5423625" y="2595195"/>
                  <a:pt x="5399911" y="2586067"/>
                  <a:pt x="5370146" y="2586067"/>
                </a:cubicBezTo>
                <a:cubicBezTo>
                  <a:pt x="5316568" y="2586067"/>
                  <a:pt x="5264180" y="2626747"/>
                  <a:pt x="5212983" y="2708106"/>
                </a:cubicBezTo>
                <a:lnTo>
                  <a:pt x="5210602" y="2708106"/>
                </a:lnTo>
                <a:close/>
                <a:moveTo>
                  <a:pt x="3093076" y="2561659"/>
                </a:moveTo>
                <a:lnTo>
                  <a:pt x="3001398" y="2615833"/>
                </a:lnTo>
                <a:cubicBezTo>
                  <a:pt x="2940676" y="2582495"/>
                  <a:pt x="2882534" y="2565826"/>
                  <a:pt x="2826971" y="2565826"/>
                </a:cubicBezTo>
                <a:cubicBezTo>
                  <a:pt x="2760296" y="2565826"/>
                  <a:pt x="2705230" y="2583586"/>
                  <a:pt x="2661772" y="2619107"/>
                </a:cubicBezTo>
                <a:cubicBezTo>
                  <a:pt x="2618314" y="2654627"/>
                  <a:pt x="2596585" y="2699772"/>
                  <a:pt x="2596585" y="2754540"/>
                </a:cubicBezTo>
                <a:cubicBezTo>
                  <a:pt x="2596585" y="2796212"/>
                  <a:pt x="2616231" y="2834808"/>
                  <a:pt x="2655522" y="2870328"/>
                </a:cubicBezTo>
                <a:cubicBezTo>
                  <a:pt x="2694812" y="2905849"/>
                  <a:pt x="2763472" y="2940476"/>
                  <a:pt x="2861500" y="2974211"/>
                </a:cubicBezTo>
                <a:cubicBezTo>
                  <a:pt x="2880153" y="2980164"/>
                  <a:pt x="2893151" y="2986613"/>
                  <a:pt x="2900493" y="2993558"/>
                </a:cubicBezTo>
                <a:cubicBezTo>
                  <a:pt x="2907834" y="3000504"/>
                  <a:pt x="2911506" y="3009532"/>
                  <a:pt x="2911506" y="3020645"/>
                </a:cubicBezTo>
                <a:cubicBezTo>
                  <a:pt x="2911506" y="3047236"/>
                  <a:pt x="2893646" y="3060531"/>
                  <a:pt x="2857928" y="3060531"/>
                </a:cubicBezTo>
                <a:cubicBezTo>
                  <a:pt x="2792840" y="3060531"/>
                  <a:pt x="2737972" y="3043763"/>
                  <a:pt x="2693324" y="3010227"/>
                </a:cubicBezTo>
                <a:cubicBezTo>
                  <a:pt x="2648675" y="2976691"/>
                  <a:pt x="2623771" y="2931745"/>
                  <a:pt x="2618612" y="2875389"/>
                </a:cubicBezTo>
                <a:lnTo>
                  <a:pt x="2593014" y="2875389"/>
                </a:lnTo>
                <a:lnTo>
                  <a:pt x="2593014" y="3103394"/>
                </a:lnTo>
                <a:lnTo>
                  <a:pt x="2671000" y="3042076"/>
                </a:lnTo>
                <a:cubicBezTo>
                  <a:pt x="2730927" y="3080573"/>
                  <a:pt x="2802167" y="3099821"/>
                  <a:pt x="2884717" y="3099821"/>
                </a:cubicBezTo>
                <a:cubicBezTo>
                  <a:pt x="2956551" y="3099821"/>
                  <a:pt x="3013701" y="3083748"/>
                  <a:pt x="3056167" y="3051601"/>
                </a:cubicBezTo>
                <a:cubicBezTo>
                  <a:pt x="3098632" y="3019455"/>
                  <a:pt x="3119865" y="2976592"/>
                  <a:pt x="3119865" y="2923014"/>
                </a:cubicBezTo>
                <a:cubicBezTo>
                  <a:pt x="3119865" y="2899995"/>
                  <a:pt x="3115797" y="2878365"/>
                  <a:pt x="3107661" y="2858125"/>
                </a:cubicBezTo>
                <a:cubicBezTo>
                  <a:pt x="3099525" y="2837884"/>
                  <a:pt x="3087917" y="2821116"/>
                  <a:pt x="3072835" y="2807821"/>
                </a:cubicBezTo>
                <a:cubicBezTo>
                  <a:pt x="3057755" y="2794525"/>
                  <a:pt x="3036323" y="2779841"/>
                  <a:pt x="3008542" y="2763768"/>
                </a:cubicBezTo>
                <a:cubicBezTo>
                  <a:pt x="2980761" y="2747694"/>
                  <a:pt x="2929365" y="2720608"/>
                  <a:pt x="2854356" y="2682508"/>
                </a:cubicBezTo>
                <a:cubicBezTo>
                  <a:pt x="2836497" y="2673776"/>
                  <a:pt x="2823201" y="2665938"/>
                  <a:pt x="2814470" y="2658993"/>
                </a:cubicBezTo>
                <a:cubicBezTo>
                  <a:pt x="2805739" y="2652048"/>
                  <a:pt x="2801373" y="2643614"/>
                  <a:pt x="2801373" y="2633692"/>
                </a:cubicBezTo>
                <a:cubicBezTo>
                  <a:pt x="2801373" y="2624961"/>
                  <a:pt x="2805540" y="2617718"/>
                  <a:pt x="2813875" y="2611963"/>
                </a:cubicBezTo>
                <a:cubicBezTo>
                  <a:pt x="2822209" y="2606209"/>
                  <a:pt x="2833123" y="2603331"/>
                  <a:pt x="2846617" y="2603331"/>
                </a:cubicBezTo>
                <a:cubicBezTo>
                  <a:pt x="2893051" y="2603331"/>
                  <a:pt x="2939287" y="2617321"/>
                  <a:pt x="2985325" y="2645300"/>
                </a:cubicBezTo>
                <a:cubicBezTo>
                  <a:pt x="3031362" y="2673280"/>
                  <a:pt x="3058747" y="2717829"/>
                  <a:pt x="3067478" y="2778948"/>
                </a:cubicBezTo>
                <a:lnTo>
                  <a:pt x="3093076" y="2778948"/>
                </a:lnTo>
                <a:close/>
                <a:moveTo>
                  <a:pt x="7684125" y="2346156"/>
                </a:moveTo>
                <a:cubicBezTo>
                  <a:pt x="7672219" y="2394972"/>
                  <a:pt x="7635806" y="2445970"/>
                  <a:pt x="7574885" y="2499151"/>
                </a:cubicBezTo>
                <a:cubicBezTo>
                  <a:pt x="7513965" y="2552332"/>
                  <a:pt x="7449175" y="2582297"/>
                  <a:pt x="7380516" y="2589043"/>
                </a:cubicBezTo>
                <a:lnTo>
                  <a:pt x="7380516" y="2612856"/>
                </a:lnTo>
                <a:lnTo>
                  <a:pt x="7440047" y="2612856"/>
                </a:lnTo>
                <a:lnTo>
                  <a:pt x="7440047" y="2959328"/>
                </a:lnTo>
                <a:cubicBezTo>
                  <a:pt x="7440047" y="3046243"/>
                  <a:pt x="7496205" y="3089701"/>
                  <a:pt x="7608521" y="3089701"/>
                </a:cubicBezTo>
                <a:cubicBezTo>
                  <a:pt x="7659320" y="3089701"/>
                  <a:pt x="7702679" y="3078490"/>
                  <a:pt x="7738596" y="3056066"/>
                </a:cubicBezTo>
                <a:cubicBezTo>
                  <a:pt x="7774513" y="3033643"/>
                  <a:pt x="7804974" y="2984331"/>
                  <a:pt x="7829977" y="2908131"/>
                </a:cubicBezTo>
                <a:lnTo>
                  <a:pt x="7798425" y="2900987"/>
                </a:lnTo>
                <a:cubicBezTo>
                  <a:pt x="7775803" y="2968456"/>
                  <a:pt x="7753579" y="3002190"/>
                  <a:pt x="7731750" y="3002190"/>
                </a:cubicBezTo>
                <a:cubicBezTo>
                  <a:pt x="7723813" y="3002190"/>
                  <a:pt x="7718356" y="2998420"/>
                  <a:pt x="7715379" y="2990879"/>
                </a:cubicBezTo>
                <a:cubicBezTo>
                  <a:pt x="7712403" y="2983339"/>
                  <a:pt x="7710914" y="2965479"/>
                  <a:pt x="7710914" y="2937301"/>
                </a:cubicBezTo>
                <a:lnTo>
                  <a:pt x="7710914" y="2612856"/>
                </a:lnTo>
                <a:lnTo>
                  <a:pt x="7790091" y="2612856"/>
                </a:lnTo>
                <a:lnTo>
                  <a:pt x="7790091" y="2589043"/>
                </a:lnTo>
                <a:lnTo>
                  <a:pt x="7710914" y="2589043"/>
                </a:lnTo>
                <a:lnTo>
                  <a:pt x="7710914" y="2346156"/>
                </a:lnTo>
                <a:close/>
                <a:moveTo>
                  <a:pt x="3464551" y="2346156"/>
                </a:moveTo>
                <a:cubicBezTo>
                  <a:pt x="3452645" y="2394972"/>
                  <a:pt x="3416232" y="2445970"/>
                  <a:pt x="3355311" y="2499151"/>
                </a:cubicBezTo>
                <a:cubicBezTo>
                  <a:pt x="3294391" y="2552332"/>
                  <a:pt x="3229601" y="2582297"/>
                  <a:pt x="3160942" y="2589043"/>
                </a:cubicBezTo>
                <a:lnTo>
                  <a:pt x="3160942" y="2612856"/>
                </a:lnTo>
                <a:lnTo>
                  <a:pt x="3220473" y="2612856"/>
                </a:lnTo>
                <a:lnTo>
                  <a:pt x="3220473" y="2959328"/>
                </a:lnTo>
                <a:cubicBezTo>
                  <a:pt x="3220473" y="3046243"/>
                  <a:pt x="3276631" y="3089701"/>
                  <a:pt x="3388947" y="3089701"/>
                </a:cubicBezTo>
                <a:cubicBezTo>
                  <a:pt x="3439747" y="3089701"/>
                  <a:pt x="3483105" y="3078490"/>
                  <a:pt x="3519022" y="3056066"/>
                </a:cubicBezTo>
                <a:cubicBezTo>
                  <a:pt x="3554939" y="3033643"/>
                  <a:pt x="3585400" y="2984331"/>
                  <a:pt x="3610403" y="2908131"/>
                </a:cubicBezTo>
                <a:lnTo>
                  <a:pt x="3578851" y="2900987"/>
                </a:lnTo>
                <a:cubicBezTo>
                  <a:pt x="3556229" y="2968456"/>
                  <a:pt x="3534005" y="3002190"/>
                  <a:pt x="3512176" y="3002190"/>
                </a:cubicBezTo>
                <a:cubicBezTo>
                  <a:pt x="3504239" y="3002190"/>
                  <a:pt x="3498782" y="2998420"/>
                  <a:pt x="3495805" y="2990879"/>
                </a:cubicBezTo>
                <a:cubicBezTo>
                  <a:pt x="3492829" y="2983339"/>
                  <a:pt x="3491340" y="2965479"/>
                  <a:pt x="3491340" y="2937301"/>
                </a:cubicBezTo>
                <a:lnTo>
                  <a:pt x="3491340" y="2612856"/>
                </a:lnTo>
                <a:lnTo>
                  <a:pt x="3570517" y="2612856"/>
                </a:lnTo>
                <a:lnTo>
                  <a:pt x="3570517" y="2589043"/>
                </a:lnTo>
                <a:lnTo>
                  <a:pt x="3491340" y="2589043"/>
                </a:lnTo>
                <a:lnTo>
                  <a:pt x="3491340" y="2346156"/>
                </a:lnTo>
                <a:close/>
                <a:moveTo>
                  <a:pt x="8717588" y="2313414"/>
                </a:moveTo>
                <a:lnTo>
                  <a:pt x="8761640" y="2313414"/>
                </a:lnTo>
                <a:cubicBezTo>
                  <a:pt x="8786247" y="2313414"/>
                  <a:pt x="8803610" y="2316093"/>
                  <a:pt x="8813730" y="2321451"/>
                </a:cubicBezTo>
                <a:cubicBezTo>
                  <a:pt x="8823851" y="2326808"/>
                  <a:pt x="8831490" y="2338218"/>
                  <a:pt x="8836650" y="2355681"/>
                </a:cubicBezTo>
                <a:cubicBezTo>
                  <a:pt x="8841810" y="2373143"/>
                  <a:pt x="8844389" y="2400131"/>
                  <a:pt x="8844389" y="2436644"/>
                </a:cubicBezTo>
                <a:lnTo>
                  <a:pt x="8844389" y="2646193"/>
                </a:lnTo>
                <a:cubicBezTo>
                  <a:pt x="8844389" y="2704534"/>
                  <a:pt x="8816410" y="2733704"/>
                  <a:pt x="8760450" y="2733704"/>
                </a:cubicBezTo>
                <a:lnTo>
                  <a:pt x="8717588" y="2733704"/>
                </a:lnTo>
                <a:close/>
                <a:moveTo>
                  <a:pt x="8274675" y="2285434"/>
                </a:moveTo>
                <a:lnTo>
                  <a:pt x="8274675" y="2313414"/>
                </a:lnTo>
                <a:lnTo>
                  <a:pt x="8369925" y="2313414"/>
                </a:lnTo>
                <a:lnTo>
                  <a:pt x="8369925" y="3055768"/>
                </a:lnTo>
                <a:lnTo>
                  <a:pt x="8274675" y="3055768"/>
                </a:lnTo>
                <a:lnTo>
                  <a:pt x="8274675" y="3083748"/>
                </a:lnTo>
                <a:lnTo>
                  <a:pt x="8827125" y="3083748"/>
                </a:lnTo>
                <a:lnTo>
                  <a:pt x="8827125" y="3055768"/>
                </a:lnTo>
                <a:lnTo>
                  <a:pt x="8717588" y="3055768"/>
                </a:lnTo>
                <a:lnTo>
                  <a:pt x="8717588" y="2761684"/>
                </a:lnTo>
                <a:lnTo>
                  <a:pt x="8858676" y="2761684"/>
                </a:lnTo>
                <a:cubicBezTo>
                  <a:pt x="8941624" y="2761684"/>
                  <a:pt x="9006414" y="2753846"/>
                  <a:pt x="9053046" y="2738169"/>
                </a:cubicBezTo>
                <a:cubicBezTo>
                  <a:pt x="9099679" y="2722493"/>
                  <a:pt x="9134902" y="2693422"/>
                  <a:pt x="9158714" y="2650956"/>
                </a:cubicBezTo>
                <a:cubicBezTo>
                  <a:pt x="9182527" y="2608490"/>
                  <a:pt x="9194433" y="2562056"/>
                  <a:pt x="9194433" y="2511653"/>
                </a:cubicBezTo>
                <a:cubicBezTo>
                  <a:pt x="9194433" y="2465219"/>
                  <a:pt x="9184313" y="2422852"/>
                  <a:pt x="9164072" y="2384554"/>
                </a:cubicBezTo>
                <a:cubicBezTo>
                  <a:pt x="9143831" y="2346255"/>
                  <a:pt x="9116546" y="2320161"/>
                  <a:pt x="9082216" y="2306270"/>
                </a:cubicBezTo>
                <a:cubicBezTo>
                  <a:pt x="9047887" y="2292379"/>
                  <a:pt x="8995400" y="2285434"/>
                  <a:pt x="8924756" y="2285434"/>
                </a:cubicBezTo>
                <a:close/>
                <a:moveTo>
                  <a:pt x="1007101" y="2285434"/>
                </a:moveTo>
                <a:lnTo>
                  <a:pt x="1007101" y="2313414"/>
                </a:lnTo>
                <a:lnTo>
                  <a:pt x="1102351" y="2313414"/>
                </a:lnTo>
                <a:lnTo>
                  <a:pt x="1102351" y="3055768"/>
                </a:lnTo>
                <a:lnTo>
                  <a:pt x="1007101" y="3055768"/>
                </a:lnTo>
                <a:lnTo>
                  <a:pt x="1007101" y="3083748"/>
                </a:lnTo>
                <a:lnTo>
                  <a:pt x="1795890" y="3083748"/>
                </a:lnTo>
                <a:lnTo>
                  <a:pt x="1795890" y="2784902"/>
                </a:lnTo>
                <a:lnTo>
                  <a:pt x="1767910" y="2784902"/>
                </a:lnTo>
                <a:cubicBezTo>
                  <a:pt x="1763545" y="2854354"/>
                  <a:pt x="1730604" y="2914679"/>
                  <a:pt x="1669088" y="2965876"/>
                </a:cubicBezTo>
                <a:cubicBezTo>
                  <a:pt x="1607573" y="3017073"/>
                  <a:pt x="1534548" y="3047037"/>
                  <a:pt x="1450013" y="3055768"/>
                </a:cubicBezTo>
                <a:lnTo>
                  <a:pt x="1450013" y="2313414"/>
                </a:lnTo>
                <a:lnTo>
                  <a:pt x="1553598" y="2313414"/>
                </a:lnTo>
                <a:lnTo>
                  <a:pt x="1553598" y="2285434"/>
                </a:lnTo>
                <a:close/>
                <a:moveTo>
                  <a:pt x="10820827" y="2270551"/>
                </a:moveTo>
                <a:cubicBezTo>
                  <a:pt x="10789474" y="2280473"/>
                  <a:pt x="10748794" y="2285434"/>
                  <a:pt x="10698788" y="2285434"/>
                </a:cubicBezTo>
                <a:lnTo>
                  <a:pt x="10475545" y="2285434"/>
                </a:lnTo>
                <a:lnTo>
                  <a:pt x="10475545" y="2309842"/>
                </a:lnTo>
                <a:lnTo>
                  <a:pt x="10549959" y="2309842"/>
                </a:lnTo>
                <a:lnTo>
                  <a:pt x="10549959" y="3059340"/>
                </a:lnTo>
                <a:lnTo>
                  <a:pt x="10475545" y="3059340"/>
                </a:lnTo>
                <a:lnTo>
                  <a:pt x="10475545" y="3083748"/>
                </a:lnTo>
                <a:lnTo>
                  <a:pt x="10897622" y="3083748"/>
                </a:lnTo>
                <a:lnTo>
                  <a:pt x="10897622" y="3059340"/>
                </a:lnTo>
                <a:lnTo>
                  <a:pt x="10820827" y="3059340"/>
                </a:lnTo>
                <a:close/>
                <a:moveTo>
                  <a:pt x="10382677" y="2270551"/>
                </a:moveTo>
                <a:cubicBezTo>
                  <a:pt x="10351323" y="2280473"/>
                  <a:pt x="10310644" y="2285434"/>
                  <a:pt x="10260638" y="2285434"/>
                </a:cubicBezTo>
                <a:lnTo>
                  <a:pt x="10037395" y="2285434"/>
                </a:lnTo>
                <a:lnTo>
                  <a:pt x="10037395" y="2309842"/>
                </a:lnTo>
                <a:lnTo>
                  <a:pt x="10111809" y="2309842"/>
                </a:lnTo>
                <a:lnTo>
                  <a:pt x="10111809" y="3059340"/>
                </a:lnTo>
                <a:lnTo>
                  <a:pt x="10037395" y="3059340"/>
                </a:lnTo>
                <a:lnTo>
                  <a:pt x="10037395" y="3083748"/>
                </a:lnTo>
                <a:lnTo>
                  <a:pt x="10459472" y="3083748"/>
                </a:lnTo>
                <a:lnTo>
                  <a:pt x="10459472" y="3059340"/>
                </a:lnTo>
                <a:lnTo>
                  <a:pt x="10382677" y="3059340"/>
                </a:lnTo>
                <a:close/>
                <a:moveTo>
                  <a:pt x="7170371" y="2270551"/>
                </a:moveTo>
                <a:cubicBezTo>
                  <a:pt x="7125127" y="2270551"/>
                  <a:pt x="7086332" y="2282358"/>
                  <a:pt x="7053987" y="2305973"/>
                </a:cubicBezTo>
                <a:cubicBezTo>
                  <a:pt x="7021642" y="2329586"/>
                  <a:pt x="7005469" y="2357665"/>
                  <a:pt x="7005469" y="2390209"/>
                </a:cubicBezTo>
                <a:cubicBezTo>
                  <a:pt x="7005469" y="2416006"/>
                  <a:pt x="7015391" y="2436842"/>
                  <a:pt x="7035235" y="2452717"/>
                </a:cubicBezTo>
                <a:cubicBezTo>
                  <a:pt x="7055078" y="2468592"/>
                  <a:pt x="7081272" y="2476530"/>
                  <a:pt x="7113816" y="2476530"/>
                </a:cubicBezTo>
                <a:cubicBezTo>
                  <a:pt x="7157472" y="2476530"/>
                  <a:pt x="7195671" y="2465020"/>
                  <a:pt x="7228414" y="2442001"/>
                </a:cubicBezTo>
                <a:cubicBezTo>
                  <a:pt x="7261156" y="2418983"/>
                  <a:pt x="7277527" y="2392789"/>
                  <a:pt x="7277527" y="2363420"/>
                </a:cubicBezTo>
                <a:cubicBezTo>
                  <a:pt x="7277527" y="2334448"/>
                  <a:pt x="7268002" y="2311727"/>
                  <a:pt x="7248952" y="2295257"/>
                </a:cubicBezTo>
                <a:cubicBezTo>
                  <a:pt x="7229902" y="2278786"/>
                  <a:pt x="7203708" y="2270551"/>
                  <a:pt x="7170371" y="2270551"/>
                </a:cubicBezTo>
                <a:close/>
                <a:moveTo>
                  <a:pt x="6836400" y="2270551"/>
                </a:moveTo>
                <a:cubicBezTo>
                  <a:pt x="6789569" y="2280473"/>
                  <a:pt x="6738372" y="2285434"/>
                  <a:pt x="6682810" y="2285434"/>
                </a:cubicBezTo>
                <a:lnTo>
                  <a:pt x="6485166" y="2285434"/>
                </a:lnTo>
                <a:lnTo>
                  <a:pt x="6485166" y="2309842"/>
                </a:lnTo>
                <a:lnTo>
                  <a:pt x="6565533" y="2309842"/>
                </a:lnTo>
                <a:lnTo>
                  <a:pt x="6565533" y="2619404"/>
                </a:lnTo>
                <a:cubicBezTo>
                  <a:pt x="6504811" y="2593211"/>
                  <a:pt x="6450440" y="2580114"/>
                  <a:pt x="6402418" y="2580114"/>
                </a:cubicBezTo>
                <a:cubicBezTo>
                  <a:pt x="6336140" y="2580114"/>
                  <a:pt x="6282164" y="2604026"/>
                  <a:pt x="6240493" y="2651849"/>
                </a:cubicBezTo>
                <a:cubicBezTo>
                  <a:pt x="6198821" y="2699672"/>
                  <a:pt x="6177985" y="2761486"/>
                  <a:pt x="6177985" y="2837289"/>
                </a:cubicBezTo>
                <a:cubicBezTo>
                  <a:pt x="6177985" y="2913489"/>
                  <a:pt x="6200111" y="2976294"/>
                  <a:pt x="6244362" y="3025705"/>
                </a:cubicBezTo>
                <a:cubicBezTo>
                  <a:pt x="6288613" y="3075116"/>
                  <a:pt x="6346061" y="3099821"/>
                  <a:pt x="6416705" y="3099821"/>
                </a:cubicBezTo>
                <a:cubicBezTo>
                  <a:pt x="6466711" y="3099821"/>
                  <a:pt x="6516320" y="3080573"/>
                  <a:pt x="6565533" y="3042076"/>
                </a:cubicBezTo>
                <a:lnTo>
                  <a:pt x="6565533" y="3098631"/>
                </a:lnTo>
                <a:cubicBezTo>
                  <a:pt x="6600855" y="3088709"/>
                  <a:pt x="6641138" y="3083748"/>
                  <a:pt x="6686382" y="3083748"/>
                </a:cubicBezTo>
                <a:lnTo>
                  <a:pt x="6912005" y="3083748"/>
                </a:lnTo>
                <a:lnTo>
                  <a:pt x="6912005" y="3059340"/>
                </a:lnTo>
                <a:lnTo>
                  <a:pt x="6836400" y="3059340"/>
                </a:lnTo>
                <a:close/>
                <a:moveTo>
                  <a:pt x="4487893" y="2259836"/>
                </a:moveTo>
                <a:cubicBezTo>
                  <a:pt x="4359305" y="2259836"/>
                  <a:pt x="4255027" y="2298432"/>
                  <a:pt x="4175057" y="2375624"/>
                </a:cubicBezTo>
                <a:cubicBezTo>
                  <a:pt x="4095086" y="2452816"/>
                  <a:pt x="4055101" y="2555508"/>
                  <a:pt x="4055101" y="2683698"/>
                </a:cubicBezTo>
                <a:cubicBezTo>
                  <a:pt x="4055101" y="2808714"/>
                  <a:pt x="4095880" y="2910711"/>
                  <a:pt x="4177438" y="2989689"/>
                </a:cubicBezTo>
                <a:cubicBezTo>
                  <a:pt x="4258995" y="3068667"/>
                  <a:pt x="4363472" y="3108156"/>
                  <a:pt x="4490869" y="3108156"/>
                </a:cubicBezTo>
                <a:cubicBezTo>
                  <a:pt x="4563894" y="3108156"/>
                  <a:pt x="4625013" y="3095357"/>
                  <a:pt x="4674225" y="3069758"/>
                </a:cubicBezTo>
                <a:cubicBezTo>
                  <a:pt x="4723438" y="3044160"/>
                  <a:pt x="4771063" y="3001992"/>
                  <a:pt x="4817101" y="2943255"/>
                </a:cubicBezTo>
                <a:lnTo>
                  <a:pt x="4789121" y="2924204"/>
                </a:lnTo>
                <a:cubicBezTo>
                  <a:pt x="4713714" y="3022630"/>
                  <a:pt x="4628386" y="3071842"/>
                  <a:pt x="4533136" y="3071842"/>
                </a:cubicBezTo>
                <a:cubicBezTo>
                  <a:pt x="4499402" y="3071842"/>
                  <a:pt x="4475392" y="3061821"/>
                  <a:pt x="4461104" y="3041778"/>
                </a:cubicBezTo>
                <a:cubicBezTo>
                  <a:pt x="4446816" y="3021736"/>
                  <a:pt x="4439672" y="2988895"/>
                  <a:pt x="4439672" y="2943255"/>
                </a:cubicBezTo>
                <a:lnTo>
                  <a:pt x="4439672" y="2416998"/>
                </a:lnTo>
                <a:cubicBezTo>
                  <a:pt x="4439672" y="2386042"/>
                  <a:pt x="4441260" y="2363023"/>
                  <a:pt x="4444435" y="2347942"/>
                </a:cubicBezTo>
                <a:cubicBezTo>
                  <a:pt x="4447610" y="2332861"/>
                  <a:pt x="4455548" y="2320657"/>
                  <a:pt x="4468247" y="2311330"/>
                </a:cubicBezTo>
                <a:cubicBezTo>
                  <a:pt x="4480947" y="2302004"/>
                  <a:pt x="4497021" y="2297340"/>
                  <a:pt x="4516467" y="2297340"/>
                </a:cubicBezTo>
                <a:cubicBezTo>
                  <a:pt x="4556552" y="2297340"/>
                  <a:pt x="4596537" y="2309247"/>
                  <a:pt x="4636423" y="2333059"/>
                </a:cubicBezTo>
                <a:cubicBezTo>
                  <a:pt x="4676309" y="2356872"/>
                  <a:pt x="4710936" y="2391400"/>
                  <a:pt x="4740305" y="2436644"/>
                </a:cubicBezTo>
                <a:cubicBezTo>
                  <a:pt x="4769674" y="2481887"/>
                  <a:pt x="4784358" y="2533481"/>
                  <a:pt x="4784358" y="2591425"/>
                </a:cubicBezTo>
                <a:lnTo>
                  <a:pt x="4812338" y="2591425"/>
                </a:lnTo>
                <a:lnTo>
                  <a:pt x="4812338" y="2261026"/>
                </a:lnTo>
                <a:lnTo>
                  <a:pt x="4690299" y="2324130"/>
                </a:lnTo>
                <a:cubicBezTo>
                  <a:pt x="4638309" y="2281267"/>
                  <a:pt x="4570839" y="2259836"/>
                  <a:pt x="4487893" y="2259836"/>
                </a:cubicBezTo>
                <a:close/>
                <a:moveTo>
                  <a:pt x="3647907" y="1382345"/>
                </a:moveTo>
                <a:cubicBezTo>
                  <a:pt x="3662194" y="1382345"/>
                  <a:pt x="3682039" y="1387306"/>
                  <a:pt x="3707439" y="1397228"/>
                </a:cubicBezTo>
                <a:lnTo>
                  <a:pt x="3707439" y="1568083"/>
                </a:lnTo>
                <a:cubicBezTo>
                  <a:pt x="3676879" y="1585148"/>
                  <a:pt x="3654455" y="1593681"/>
                  <a:pt x="3640168" y="1593681"/>
                </a:cubicBezTo>
                <a:cubicBezTo>
                  <a:pt x="3615959" y="1593681"/>
                  <a:pt x="3603854" y="1577012"/>
                  <a:pt x="3603854" y="1543675"/>
                </a:cubicBezTo>
                <a:lnTo>
                  <a:pt x="3603854" y="1433542"/>
                </a:lnTo>
                <a:cubicBezTo>
                  <a:pt x="3603854" y="1415286"/>
                  <a:pt x="3607227" y="1402189"/>
                  <a:pt x="3613974" y="1394251"/>
                </a:cubicBezTo>
                <a:cubicBezTo>
                  <a:pt x="3620721" y="1386314"/>
                  <a:pt x="3632032" y="1382345"/>
                  <a:pt x="3647907" y="1382345"/>
                </a:cubicBezTo>
                <a:close/>
                <a:moveTo>
                  <a:pt x="8018691" y="1146006"/>
                </a:moveTo>
                <a:cubicBezTo>
                  <a:pt x="8054410" y="1146006"/>
                  <a:pt x="8072269" y="1167636"/>
                  <a:pt x="8072269" y="1210895"/>
                </a:cubicBezTo>
                <a:lnTo>
                  <a:pt x="8072269" y="1351984"/>
                </a:lnTo>
                <a:lnTo>
                  <a:pt x="7959755" y="1351984"/>
                </a:lnTo>
                <a:lnTo>
                  <a:pt x="7959755" y="1210895"/>
                </a:lnTo>
                <a:cubicBezTo>
                  <a:pt x="7959755" y="1167636"/>
                  <a:pt x="7979400" y="1146006"/>
                  <a:pt x="8018691" y="1146006"/>
                </a:cubicBezTo>
                <a:close/>
                <a:moveTo>
                  <a:pt x="4923066" y="1146006"/>
                </a:moveTo>
                <a:cubicBezTo>
                  <a:pt x="4958785" y="1146006"/>
                  <a:pt x="4976645" y="1167636"/>
                  <a:pt x="4976645" y="1210895"/>
                </a:cubicBezTo>
                <a:lnTo>
                  <a:pt x="4976645" y="1351984"/>
                </a:lnTo>
                <a:lnTo>
                  <a:pt x="4864130" y="1351984"/>
                </a:lnTo>
                <a:lnTo>
                  <a:pt x="4864130" y="1210895"/>
                </a:lnTo>
                <a:cubicBezTo>
                  <a:pt x="4864130" y="1167636"/>
                  <a:pt x="4883776" y="1146006"/>
                  <a:pt x="4923066" y="1146006"/>
                </a:cubicBezTo>
                <a:close/>
                <a:moveTo>
                  <a:pt x="9054534" y="1132909"/>
                </a:moveTo>
                <a:lnTo>
                  <a:pt x="9295041" y="1531173"/>
                </a:lnTo>
                <a:cubicBezTo>
                  <a:pt x="9274007" y="1544270"/>
                  <a:pt x="9253567" y="1550819"/>
                  <a:pt x="9233724" y="1550819"/>
                </a:cubicBezTo>
                <a:cubicBezTo>
                  <a:pt x="9217848" y="1550819"/>
                  <a:pt x="9202470" y="1546751"/>
                  <a:pt x="9187587" y="1538615"/>
                </a:cubicBezTo>
                <a:cubicBezTo>
                  <a:pt x="9172704" y="1530479"/>
                  <a:pt x="9158615" y="1516290"/>
                  <a:pt x="9145320" y="1496050"/>
                </a:cubicBezTo>
                <a:cubicBezTo>
                  <a:pt x="9132024" y="1475809"/>
                  <a:pt x="9110891" y="1440884"/>
                  <a:pt x="9081919" y="1391275"/>
                </a:cubicBezTo>
                <a:cubicBezTo>
                  <a:pt x="9052947" y="1341666"/>
                  <a:pt x="9029829" y="1302970"/>
                  <a:pt x="9012565" y="1275189"/>
                </a:cubicBezTo>
                <a:cubicBezTo>
                  <a:pt x="8995301" y="1247408"/>
                  <a:pt x="8986669" y="1223000"/>
                  <a:pt x="8986669" y="1201966"/>
                </a:cubicBezTo>
                <a:cubicBezTo>
                  <a:pt x="8986669" y="1172993"/>
                  <a:pt x="9009291" y="1149975"/>
                  <a:pt x="9054534" y="1132909"/>
                </a:cubicBezTo>
                <a:close/>
                <a:moveTo>
                  <a:pt x="5611843" y="1131718"/>
                </a:moveTo>
                <a:lnTo>
                  <a:pt x="5611843" y="1155531"/>
                </a:lnTo>
                <a:lnTo>
                  <a:pt x="5648752" y="1155531"/>
                </a:lnTo>
                <a:lnTo>
                  <a:pt x="5846991" y="1626423"/>
                </a:lnTo>
                <a:lnTo>
                  <a:pt x="5997010" y="1626423"/>
                </a:lnTo>
                <a:lnTo>
                  <a:pt x="6111905" y="1341268"/>
                </a:lnTo>
                <a:lnTo>
                  <a:pt x="6232753" y="1626423"/>
                </a:lnTo>
                <a:lnTo>
                  <a:pt x="6383368" y="1626423"/>
                </a:lnTo>
                <a:lnTo>
                  <a:pt x="6502430" y="1332934"/>
                </a:lnTo>
                <a:cubicBezTo>
                  <a:pt x="6525845" y="1274197"/>
                  <a:pt x="6541621" y="1238081"/>
                  <a:pt x="6549757" y="1224587"/>
                </a:cubicBezTo>
                <a:cubicBezTo>
                  <a:pt x="6557893" y="1211093"/>
                  <a:pt x="6567120" y="1197997"/>
                  <a:pt x="6577439" y="1185297"/>
                </a:cubicBezTo>
                <a:cubicBezTo>
                  <a:pt x="6587758" y="1172597"/>
                  <a:pt x="6604824" y="1162675"/>
                  <a:pt x="6628636" y="1155531"/>
                </a:cubicBezTo>
                <a:lnTo>
                  <a:pt x="6628636" y="1131718"/>
                </a:lnTo>
                <a:lnTo>
                  <a:pt x="6420277" y="1131718"/>
                </a:lnTo>
                <a:lnTo>
                  <a:pt x="6420277" y="1155531"/>
                </a:lnTo>
                <a:cubicBezTo>
                  <a:pt x="6472267" y="1159500"/>
                  <a:pt x="6498263" y="1186091"/>
                  <a:pt x="6498263" y="1235303"/>
                </a:cubicBezTo>
                <a:cubicBezTo>
                  <a:pt x="6498263" y="1246416"/>
                  <a:pt x="6496775" y="1256536"/>
                  <a:pt x="6493798" y="1265664"/>
                </a:cubicBezTo>
                <a:cubicBezTo>
                  <a:pt x="6490821" y="1274792"/>
                  <a:pt x="6470680" y="1328370"/>
                  <a:pt x="6433374" y="1426398"/>
                </a:cubicBezTo>
                <a:lnTo>
                  <a:pt x="6317883" y="1155531"/>
                </a:lnTo>
                <a:lnTo>
                  <a:pt x="6383368" y="1155531"/>
                </a:lnTo>
                <a:lnTo>
                  <a:pt x="6383368" y="1131718"/>
                </a:lnTo>
                <a:lnTo>
                  <a:pt x="5997010" y="1131718"/>
                </a:lnTo>
                <a:lnTo>
                  <a:pt x="5997010" y="1155531"/>
                </a:lnTo>
                <a:lnTo>
                  <a:pt x="6032728" y="1155531"/>
                </a:lnTo>
                <a:lnTo>
                  <a:pt x="6093450" y="1303168"/>
                </a:lnTo>
                <a:lnTo>
                  <a:pt x="6048207" y="1426398"/>
                </a:lnTo>
                <a:lnTo>
                  <a:pt x="5933907" y="1155531"/>
                </a:lnTo>
                <a:lnTo>
                  <a:pt x="5974983" y="1155531"/>
                </a:lnTo>
                <a:lnTo>
                  <a:pt x="5974983" y="1131718"/>
                </a:lnTo>
                <a:close/>
                <a:moveTo>
                  <a:pt x="7995474" y="1122789"/>
                </a:moveTo>
                <a:cubicBezTo>
                  <a:pt x="7903399" y="1122789"/>
                  <a:pt x="7826703" y="1148487"/>
                  <a:pt x="7765385" y="1199882"/>
                </a:cubicBezTo>
                <a:cubicBezTo>
                  <a:pt x="7704068" y="1251277"/>
                  <a:pt x="7673410" y="1315075"/>
                  <a:pt x="7673410" y="1391275"/>
                </a:cubicBezTo>
                <a:cubicBezTo>
                  <a:pt x="7673410" y="1462316"/>
                  <a:pt x="7703473" y="1521946"/>
                  <a:pt x="7763600" y="1570166"/>
                </a:cubicBezTo>
                <a:cubicBezTo>
                  <a:pt x="7823726" y="1618387"/>
                  <a:pt x="7898835" y="1642497"/>
                  <a:pt x="7988925" y="1642497"/>
                </a:cubicBezTo>
                <a:cubicBezTo>
                  <a:pt x="8097669" y="1642497"/>
                  <a:pt x="8190339" y="1592093"/>
                  <a:pt x="8266936" y="1491287"/>
                </a:cubicBezTo>
                <a:lnTo>
                  <a:pt x="8247886" y="1470451"/>
                </a:lnTo>
                <a:cubicBezTo>
                  <a:pt x="8217724" y="1511330"/>
                  <a:pt x="8183097" y="1543675"/>
                  <a:pt x="8144004" y="1567487"/>
                </a:cubicBezTo>
                <a:cubicBezTo>
                  <a:pt x="8104912" y="1591300"/>
                  <a:pt x="8067507" y="1603206"/>
                  <a:pt x="8031788" y="1603206"/>
                </a:cubicBezTo>
                <a:cubicBezTo>
                  <a:pt x="8014722" y="1603206"/>
                  <a:pt x="8000435" y="1598642"/>
                  <a:pt x="7988925" y="1589514"/>
                </a:cubicBezTo>
                <a:cubicBezTo>
                  <a:pt x="7977416" y="1580386"/>
                  <a:pt x="7969677" y="1568678"/>
                  <a:pt x="7965708" y="1554390"/>
                </a:cubicBezTo>
                <a:cubicBezTo>
                  <a:pt x="7961739" y="1540103"/>
                  <a:pt x="7959755" y="1516092"/>
                  <a:pt x="7959755" y="1482358"/>
                </a:cubicBezTo>
                <a:lnTo>
                  <a:pt x="7959755" y="1376392"/>
                </a:lnTo>
                <a:lnTo>
                  <a:pt x="8277057" y="1376392"/>
                </a:lnTo>
                <a:cubicBezTo>
                  <a:pt x="8265547" y="1298208"/>
                  <a:pt x="8233698" y="1236394"/>
                  <a:pt x="8181509" y="1190952"/>
                </a:cubicBezTo>
                <a:cubicBezTo>
                  <a:pt x="8129320" y="1145510"/>
                  <a:pt x="8067308" y="1122789"/>
                  <a:pt x="7995474" y="1122789"/>
                </a:cubicBezTo>
                <a:close/>
                <a:moveTo>
                  <a:pt x="4899849" y="1122789"/>
                </a:moveTo>
                <a:cubicBezTo>
                  <a:pt x="4807774" y="1122789"/>
                  <a:pt x="4731078" y="1148487"/>
                  <a:pt x="4669760" y="1199882"/>
                </a:cubicBezTo>
                <a:cubicBezTo>
                  <a:pt x="4608444" y="1251277"/>
                  <a:pt x="4577785" y="1315075"/>
                  <a:pt x="4577785" y="1391275"/>
                </a:cubicBezTo>
                <a:cubicBezTo>
                  <a:pt x="4577785" y="1462316"/>
                  <a:pt x="4607848" y="1521946"/>
                  <a:pt x="4667974" y="1570166"/>
                </a:cubicBezTo>
                <a:cubicBezTo>
                  <a:pt x="4728101" y="1618387"/>
                  <a:pt x="4803210" y="1642497"/>
                  <a:pt x="4893300" y="1642497"/>
                </a:cubicBezTo>
                <a:cubicBezTo>
                  <a:pt x="5002044" y="1642497"/>
                  <a:pt x="5094714" y="1592093"/>
                  <a:pt x="5171311" y="1491287"/>
                </a:cubicBezTo>
                <a:lnTo>
                  <a:pt x="5152261" y="1470451"/>
                </a:lnTo>
                <a:cubicBezTo>
                  <a:pt x="5122099" y="1511330"/>
                  <a:pt x="5087472" y="1543675"/>
                  <a:pt x="5048380" y="1567487"/>
                </a:cubicBezTo>
                <a:cubicBezTo>
                  <a:pt x="5009288" y="1591300"/>
                  <a:pt x="4971882" y="1603206"/>
                  <a:pt x="4936163" y="1603206"/>
                </a:cubicBezTo>
                <a:cubicBezTo>
                  <a:pt x="4919097" y="1603206"/>
                  <a:pt x="4904810" y="1598642"/>
                  <a:pt x="4893300" y="1589514"/>
                </a:cubicBezTo>
                <a:cubicBezTo>
                  <a:pt x="4881791" y="1580386"/>
                  <a:pt x="4874052" y="1568678"/>
                  <a:pt x="4870083" y="1554390"/>
                </a:cubicBezTo>
                <a:cubicBezTo>
                  <a:pt x="4866115" y="1540103"/>
                  <a:pt x="4864130" y="1516092"/>
                  <a:pt x="4864130" y="1482358"/>
                </a:cubicBezTo>
                <a:lnTo>
                  <a:pt x="4864130" y="1376392"/>
                </a:lnTo>
                <a:lnTo>
                  <a:pt x="5181432" y="1376392"/>
                </a:lnTo>
                <a:cubicBezTo>
                  <a:pt x="5169923" y="1298208"/>
                  <a:pt x="5138073" y="1236394"/>
                  <a:pt x="5085884" y="1190952"/>
                </a:cubicBezTo>
                <a:cubicBezTo>
                  <a:pt x="5033695" y="1145510"/>
                  <a:pt x="4971684" y="1122789"/>
                  <a:pt x="4899849" y="1122789"/>
                </a:cubicBezTo>
                <a:close/>
                <a:moveTo>
                  <a:pt x="3633024" y="1122789"/>
                </a:moveTo>
                <a:cubicBezTo>
                  <a:pt x="3563571" y="1122789"/>
                  <a:pt x="3509894" y="1133405"/>
                  <a:pt x="3471993" y="1154638"/>
                </a:cubicBezTo>
                <a:cubicBezTo>
                  <a:pt x="3434091" y="1175871"/>
                  <a:pt x="3415140" y="1205934"/>
                  <a:pt x="3415140" y="1244828"/>
                </a:cubicBezTo>
                <a:cubicBezTo>
                  <a:pt x="3415140" y="1273403"/>
                  <a:pt x="3424566" y="1296620"/>
                  <a:pt x="3443417" y="1314479"/>
                </a:cubicBezTo>
                <a:cubicBezTo>
                  <a:pt x="3462269" y="1332339"/>
                  <a:pt x="3486974" y="1341268"/>
                  <a:pt x="3517534" y="1341268"/>
                </a:cubicBezTo>
                <a:cubicBezTo>
                  <a:pt x="3546506" y="1341268"/>
                  <a:pt x="3569723" y="1332537"/>
                  <a:pt x="3587186" y="1315075"/>
                </a:cubicBezTo>
                <a:cubicBezTo>
                  <a:pt x="3604647" y="1297612"/>
                  <a:pt x="3613379" y="1274197"/>
                  <a:pt x="3613379" y="1244828"/>
                </a:cubicBezTo>
                <a:cubicBezTo>
                  <a:pt x="3613379" y="1200775"/>
                  <a:pt x="3591948" y="1172398"/>
                  <a:pt x="3549085" y="1159698"/>
                </a:cubicBezTo>
                <a:cubicBezTo>
                  <a:pt x="3561389" y="1153745"/>
                  <a:pt x="3580042" y="1150769"/>
                  <a:pt x="3605045" y="1150769"/>
                </a:cubicBezTo>
                <a:cubicBezTo>
                  <a:pt x="3624889" y="1150769"/>
                  <a:pt x="3642947" y="1153745"/>
                  <a:pt x="3659218" y="1159698"/>
                </a:cubicBezTo>
                <a:cubicBezTo>
                  <a:pt x="3675490" y="1165651"/>
                  <a:pt x="3687595" y="1174482"/>
                  <a:pt x="3695532" y="1186190"/>
                </a:cubicBezTo>
                <a:cubicBezTo>
                  <a:pt x="3703470" y="1197898"/>
                  <a:pt x="3707439" y="1219825"/>
                  <a:pt x="3707439" y="1251972"/>
                </a:cubicBezTo>
                <a:lnTo>
                  <a:pt x="3707439" y="1370439"/>
                </a:lnTo>
                <a:cubicBezTo>
                  <a:pt x="3667751" y="1357342"/>
                  <a:pt x="3621515" y="1350794"/>
                  <a:pt x="3568731" y="1350794"/>
                </a:cubicBezTo>
                <a:cubicBezTo>
                  <a:pt x="3500072" y="1350794"/>
                  <a:pt x="3446096" y="1363990"/>
                  <a:pt x="3406806" y="1390382"/>
                </a:cubicBezTo>
                <a:cubicBezTo>
                  <a:pt x="3367515" y="1416774"/>
                  <a:pt x="3347869" y="1453187"/>
                  <a:pt x="3347869" y="1499622"/>
                </a:cubicBezTo>
                <a:cubicBezTo>
                  <a:pt x="3347869" y="1540500"/>
                  <a:pt x="3366622" y="1574532"/>
                  <a:pt x="3404127" y="1601718"/>
                </a:cubicBezTo>
                <a:cubicBezTo>
                  <a:pt x="3441631" y="1628904"/>
                  <a:pt x="3489157" y="1642497"/>
                  <a:pt x="3546704" y="1642497"/>
                </a:cubicBezTo>
                <a:cubicBezTo>
                  <a:pt x="3602267" y="1642497"/>
                  <a:pt x="3657829" y="1625034"/>
                  <a:pt x="3713392" y="1590109"/>
                </a:cubicBezTo>
                <a:cubicBezTo>
                  <a:pt x="3749110" y="1625034"/>
                  <a:pt x="3793164" y="1642497"/>
                  <a:pt x="3845551" y="1642497"/>
                </a:cubicBezTo>
                <a:cubicBezTo>
                  <a:pt x="3941595" y="1642497"/>
                  <a:pt x="4007674" y="1605389"/>
                  <a:pt x="4043790" y="1531173"/>
                </a:cubicBezTo>
                <a:lnTo>
                  <a:pt x="4022359" y="1520458"/>
                </a:lnTo>
                <a:cubicBezTo>
                  <a:pt x="4006087" y="1547842"/>
                  <a:pt x="3994181" y="1561534"/>
                  <a:pt x="3986640" y="1561534"/>
                </a:cubicBezTo>
                <a:cubicBezTo>
                  <a:pt x="3982274" y="1561534"/>
                  <a:pt x="3979595" y="1559550"/>
                  <a:pt x="3978603" y="1555581"/>
                </a:cubicBezTo>
                <a:cubicBezTo>
                  <a:pt x="3977611" y="1551612"/>
                  <a:pt x="3977115" y="1543477"/>
                  <a:pt x="3977115" y="1531173"/>
                </a:cubicBezTo>
                <a:lnTo>
                  <a:pt x="3977115" y="1306741"/>
                </a:lnTo>
                <a:cubicBezTo>
                  <a:pt x="3977115" y="1270625"/>
                  <a:pt x="3972948" y="1243935"/>
                  <a:pt x="3964614" y="1226671"/>
                </a:cubicBezTo>
                <a:cubicBezTo>
                  <a:pt x="3956279" y="1209407"/>
                  <a:pt x="3941000" y="1192937"/>
                  <a:pt x="3918774" y="1177260"/>
                </a:cubicBezTo>
                <a:cubicBezTo>
                  <a:pt x="3896550" y="1161584"/>
                  <a:pt x="3861823" y="1148586"/>
                  <a:pt x="3814595" y="1138267"/>
                </a:cubicBezTo>
                <a:cubicBezTo>
                  <a:pt x="3767367" y="1127948"/>
                  <a:pt x="3706843" y="1122789"/>
                  <a:pt x="3633024" y="1122789"/>
                </a:cubicBezTo>
                <a:close/>
                <a:moveTo>
                  <a:pt x="6988205" y="1115645"/>
                </a:moveTo>
                <a:cubicBezTo>
                  <a:pt x="6938992" y="1126361"/>
                  <a:pt x="6888986" y="1131718"/>
                  <a:pt x="6838186" y="1131718"/>
                </a:cubicBezTo>
                <a:lnTo>
                  <a:pt x="6636971" y="1131718"/>
                </a:lnTo>
                <a:lnTo>
                  <a:pt x="6636971" y="1155531"/>
                </a:lnTo>
                <a:lnTo>
                  <a:pt x="6717933" y="1155531"/>
                </a:lnTo>
                <a:lnTo>
                  <a:pt x="6717933" y="1602016"/>
                </a:lnTo>
                <a:lnTo>
                  <a:pt x="6636971" y="1602016"/>
                </a:lnTo>
                <a:lnTo>
                  <a:pt x="6636971" y="1626423"/>
                </a:lnTo>
                <a:lnTo>
                  <a:pt x="7067382" y="1626423"/>
                </a:lnTo>
                <a:lnTo>
                  <a:pt x="7067382" y="1602016"/>
                </a:lnTo>
                <a:lnTo>
                  <a:pt x="6988205" y="1602016"/>
                </a:lnTo>
                <a:close/>
                <a:moveTo>
                  <a:pt x="7598400" y="1104334"/>
                </a:moveTo>
                <a:lnTo>
                  <a:pt x="7506722" y="1158508"/>
                </a:lnTo>
                <a:cubicBezTo>
                  <a:pt x="7446000" y="1125170"/>
                  <a:pt x="7387858" y="1108501"/>
                  <a:pt x="7332296" y="1108501"/>
                </a:cubicBezTo>
                <a:cubicBezTo>
                  <a:pt x="7265621" y="1108501"/>
                  <a:pt x="7210554" y="1126262"/>
                  <a:pt x="7167096" y="1161782"/>
                </a:cubicBezTo>
                <a:cubicBezTo>
                  <a:pt x="7123639" y="1197302"/>
                  <a:pt x="7101910" y="1242447"/>
                  <a:pt x="7101910" y="1297216"/>
                </a:cubicBezTo>
                <a:cubicBezTo>
                  <a:pt x="7101910" y="1338887"/>
                  <a:pt x="7121555" y="1377483"/>
                  <a:pt x="7160846" y="1413004"/>
                </a:cubicBezTo>
                <a:cubicBezTo>
                  <a:pt x="7200136" y="1448524"/>
                  <a:pt x="7268795" y="1483151"/>
                  <a:pt x="7366824" y="1516886"/>
                </a:cubicBezTo>
                <a:cubicBezTo>
                  <a:pt x="7385477" y="1522839"/>
                  <a:pt x="7398475" y="1529288"/>
                  <a:pt x="7405817" y="1536233"/>
                </a:cubicBezTo>
                <a:cubicBezTo>
                  <a:pt x="7413159" y="1543179"/>
                  <a:pt x="7416830" y="1552208"/>
                  <a:pt x="7416830" y="1563320"/>
                </a:cubicBezTo>
                <a:cubicBezTo>
                  <a:pt x="7416830" y="1589911"/>
                  <a:pt x="7398971" y="1603206"/>
                  <a:pt x="7363252" y="1603206"/>
                </a:cubicBezTo>
                <a:cubicBezTo>
                  <a:pt x="7298165" y="1603206"/>
                  <a:pt x="7243296" y="1586438"/>
                  <a:pt x="7198648" y="1552902"/>
                </a:cubicBezTo>
                <a:cubicBezTo>
                  <a:pt x="7154000" y="1519366"/>
                  <a:pt x="7129096" y="1474420"/>
                  <a:pt x="7123936" y="1418064"/>
                </a:cubicBezTo>
                <a:lnTo>
                  <a:pt x="7098338" y="1418064"/>
                </a:lnTo>
                <a:lnTo>
                  <a:pt x="7098338" y="1646069"/>
                </a:lnTo>
                <a:lnTo>
                  <a:pt x="7176324" y="1584752"/>
                </a:lnTo>
                <a:cubicBezTo>
                  <a:pt x="7236252" y="1623248"/>
                  <a:pt x="7307491" y="1642497"/>
                  <a:pt x="7390041" y="1642497"/>
                </a:cubicBezTo>
                <a:cubicBezTo>
                  <a:pt x="7461876" y="1642497"/>
                  <a:pt x="7519026" y="1626423"/>
                  <a:pt x="7561491" y="1594276"/>
                </a:cubicBezTo>
                <a:cubicBezTo>
                  <a:pt x="7603956" y="1562130"/>
                  <a:pt x="7625189" y="1519267"/>
                  <a:pt x="7625189" y="1465689"/>
                </a:cubicBezTo>
                <a:cubicBezTo>
                  <a:pt x="7625189" y="1442670"/>
                  <a:pt x="7621122" y="1421041"/>
                  <a:pt x="7612985" y="1400800"/>
                </a:cubicBezTo>
                <a:cubicBezTo>
                  <a:pt x="7604849" y="1380559"/>
                  <a:pt x="7593241" y="1363791"/>
                  <a:pt x="7578160" y="1350496"/>
                </a:cubicBezTo>
                <a:cubicBezTo>
                  <a:pt x="7563079" y="1337201"/>
                  <a:pt x="7541647" y="1322516"/>
                  <a:pt x="7513866" y="1306443"/>
                </a:cubicBezTo>
                <a:cubicBezTo>
                  <a:pt x="7486085" y="1290370"/>
                  <a:pt x="7434689" y="1263283"/>
                  <a:pt x="7359680" y="1225183"/>
                </a:cubicBezTo>
                <a:cubicBezTo>
                  <a:pt x="7341821" y="1216452"/>
                  <a:pt x="7328526" y="1208613"/>
                  <a:pt x="7319794" y="1201668"/>
                </a:cubicBezTo>
                <a:cubicBezTo>
                  <a:pt x="7311063" y="1194723"/>
                  <a:pt x="7306697" y="1186289"/>
                  <a:pt x="7306697" y="1176367"/>
                </a:cubicBezTo>
                <a:cubicBezTo>
                  <a:pt x="7306697" y="1167636"/>
                  <a:pt x="7310864" y="1160393"/>
                  <a:pt x="7319199" y="1154638"/>
                </a:cubicBezTo>
                <a:cubicBezTo>
                  <a:pt x="7327533" y="1148883"/>
                  <a:pt x="7338447" y="1146006"/>
                  <a:pt x="7351941" y="1146006"/>
                </a:cubicBezTo>
                <a:cubicBezTo>
                  <a:pt x="7398375" y="1146006"/>
                  <a:pt x="7444611" y="1159996"/>
                  <a:pt x="7490649" y="1187976"/>
                </a:cubicBezTo>
                <a:cubicBezTo>
                  <a:pt x="7536686" y="1215955"/>
                  <a:pt x="7564070" y="1260505"/>
                  <a:pt x="7572802" y="1321623"/>
                </a:cubicBezTo>
                <a:lnTo>
                  <a:pt x="7598400" y="1321623"/>
                </a:lnTo>
                <a:close/>
                <a:moveTo>
                  <a:pt x="4398001" y="888831"/>
                </a:moveTo>
                <a:cubicBezTo>
                  <a:pt x="4386094" y="937647"/>
                  <a:pt x="4349682" y="988645"/>
                  <a:pt x="4288760" y="1041826"/>
                </a:cubicBezTo>
                <a:cubicBezTo>
                  <a:pt x="4227840" y="1095008"/>
                  <a:pt x="4163051" y="1124972"/>
                  <a:pt x="4094392" y="1131718"/>
                </a:cubicBezTo>
                <a:lnTo>
                  <a:pt x="4094392" y="1155531"/>
                </a:lnTo>
                <a:lnTo>
                  <a:pt x="4153923" y="1155531"/>
                </a:lnTo>
                <a:lnTo>
                  <a:pt x="4153923" y="1502003"/>
                </a:lnTo>
                <a:cubicBezTo>
                  <a:pt x="4153923" y="1588919"/>
                  <a:pt x="4210080" y="1632376"/>
                  <a:pt x="4322396" y="1632376"/>
                </a:cubicBezTo>
                <a:cubicBezTo>
                  <a:pt x="4373196" y="1632376"/>
                  <a:pt x="4416554" y="1621165"/>
                  <a:pt x="4452471" y="1598741"/>
                </a:cubicBezTo>
                <a:cubicBezTo>
                  <a:pt x="4488389" y="1576318"/>
                  <a:pt x="4518849" y="1527006"/>
                  <a:pt x="4543852" y="1450806"/>
                </a:cubicBezTo>
                <a:lnTo>
                  <a:pt x="4512300" y="1443662"/>
                </a:lnTo>
                <a:cubicBezTo>
                  <a:pt x="4489678" y="1511131"/>
                  <a:pt x="4467454" y="1544866"/>
                  <a:pt x="4445626" y="1544866"/>
                </a:cubicBezTo>
                <a:cubicBezTo>
                  <a:pt x="4437688" y="1544866"/>
                  <a:pt x="4432231" y="1541095"/>
                  <a:pt x="4429254" y="1533555"/>
                </a:cubicBezTo>
                <a:cubicBezTo>
                  <a:pt x="4426278" y="1526014"/>
                  <a:pt x="4424789" y="1508155"/>
                  <a:pt x="4424789" y="1479976"/>
                </a:cubicBezTo>
                <a:lnTo>
                  <a:pt x="4424789" y="1155531"/>
                </a:lnTo>
                <a:lnTo>
                  <a:pt x="4503966" y="1155531"/>
                </a:lnTo>
                <a:lnTo>
                  <a:pt x="4503966" y="1131718"/>
                </a:lnTo>
                <a:lnTo>
                  <a:pt x="4424789" y="1131718"/>
                </a:lnTo>
                <a:lnTo>
                  <a:pt x="4424789" y="888831"/>
                </a:lnTo>
                <a:close/>
                <a:moveTo>
                  <a:pt x="3169276" y="888831"/>
                </a:moveTo>
                <a:cubicBezTo>
                  <a:pt x="3157370" y="937647"/>
                  <a:pt x="3120957" y="988645"/>
                  <a:pt x="3060036" y="1041826"/>
                </a:cubicBezTo>
                <a:cubicBezTo>
                  <a:pt x="2999116" y="1095008"/>
                  <a:pt x="2934326" y="1124972"/>
                  <a:pt x="2865666" y="1131718"/>
                </a:cubicBezTo>
                <a:lnTo>
                  <a:pt x="2865666" y="1155531"/>
                </a:lnTo>
                <a:lnTo>
                  <a:pt x="2925198" y="1155531"/>
                </a:lnTo>
                <a:lnTo>
                  <a:pt x="2925198" y="1502003"/>
                </a:lnTo>
                <a:cubicBezTo>
                  <a:pt x="2925198" y="1588919"/>
                  <a:pt x="2981356" y="1632376"/>
                  <a:pt x="3093672" y="1632376"/>
                </a:cubicBezTo>
                <a:cubicBezTo>
                  <a:pt x="3144472" y="1632376"/>
                  <a:pt x="3187830" y="1621165"/>
                  <a:pt x="3223747" y="1598741"/>
                </a:cubicBezTo>
                <a:cubicBezTo>
                  <a:pt x="3259665" y="1576318"/>
                  <a:pt x="3290125" y="1527006"/>
                  <a:pt x="3315127" y="1450806"/>
                </a:cubicBezTo>
                <a:lnTo>
                  <a:pt x="3283576" y="1443662"/>
                </a:lnTo>
                <a:cubicBezTo>
                  <a:pt x="3260954" y="1511131"/>
                  <a:pt x="3238730" y="1544866"/>
                  <a:pt x="3216901" y="1544866"/>
                </a:cubicBezTo>
                <a:cubicBezTo>
                  <a:pt x="3208964" y="1544866"/>
                  <a:pt x="3203507" y="1541095"/>
                  <a:pt x="3200530" y="1533555"/>
                </a:cubicBezTo>
                <a:cubicBezTo>
                  <a:pt x="3197553" y="1526014"/>
                  <a:pt x="3196065" y="1508155"/>
                  <a:pt x="3196065" y="1479976"/>
                </a:cubicBezTo>
                <a:lnTo>
                  <a:pt x="3196065" y="1155531"/>
                </a:lnTo>
                <a:lnTo>
                  <a:pt x="3275242" y="1155531"/>
                </a:lnTo>
                <a:lnTo>
                  <a:pt x="3275242" y="1131718"/>
                </a:lnTo>
                <a:lnTo>
                  <a:pt x="3196065" y="1131718"/>
                </a:lnTo>
                <a:lnTo>
                  <a:pt x="3196065" y="888831"/>
                </a:lnTo>
                <a:close/>
                <a:moveTo>
                  <a:pt x="9387314" y="866804"/>
                </a:moveTo>
                <a:cubicBezTo>
                  <a:pt x="9407952" y="866804"/>
                  <a:pt x="9425315" y="873849"/>
                  <a:pt x="9439404" y="887938"/>
                </a:cubicBezTo>
                <a:cubicBezTo>
                  <a:pt x="9453493" y="902027"/>
                  <a:pt x="9460538" y="919391"/>
                  <a:pt x="9460538" y="940028"/>
                </a:cubicBezTo>
                <a:cubicBezTo>
                  <a:pt x="9460538" y="981303"/>
                  <a:pt x="9431764" y="1012259"/>
                  <a:pt x="9374217" y="1032897"/>
                </a:cubicBezTo>
                <a:cubicBezTo>
                  <a:pt x="9342467" y="985272"/>
                  <a:pt x="9326592" y="950148"/>
                  <a:pt x="9326592" y="927526"/>
                </a:cubicBezTo>
                <a:cubicBezTo>
                  <a:pt x="9326592" y="909667"/>
                  <a:pt x="9332248" y="895082"/>
                  <a:pt x="9343559" y="883771"/>
                </a:cubicBezTo>
                <a:cubicBezTo>
                  <a:pt x="9354870" y="872460"/>
                  <a:pt x="9369455" y="866804"/>
                  <a:pt x="9387314" y="866804"/>
                </a:cubicBezTo>
                <a:close/>
                <a:moveTo>
                  <a:pt x="9313495" y="813226"/>
                </a:moveTo>
                <a:cubicBezTo>
                  <a:pt x="9228564" y="813226"/>
                  <a:pt x="9159309" y="832971"/>
                  <a:pt x="9105731" y="872460"/>
                </a:cubicBezTo>
                <a:cubicBezTo>
                  <a:pt x="9052153" y="911949"/>
                  <a:pt x="9025364" y="962848"/>
                  <a:pt x="9025364" y="1025158"/>
                </a:cubicBezTo>
                <a:cubicBezTo>
                  <a:pt x="9025364" y="1053336"/>
                  <a:pt x="9030722" y="1080720"/>
                  <a:pt x="9041438" y="1107311"/>
                </a:cubicBezTo>
                <a:cubicBezTo>
                  <a:pt x="8846175" y="1172795"/>
                  <a:pt x="8748544" y="1272212"/>
                  <a:pt x="8748544" y="1405562"/>
                </a:cubicBezTo>
                <a:cubicBezTo>
                  <a:pt x="8748544" y="1473031"/>
                  <a:pt x="8772257" y="1529586"/>
                  <a:pt x="8819684" y="1575226"/>
                </a:cubicBezTo>
                <a:cubicBezTo>
                  <a:pt x="8867110" y="1620867"/>
                  <a:pt x="8925947" y="1643687"/>
                  <a:pt x="8996194" y="1643687"/>
                </a:cubicBezTo>
                <a:cubicBezTo>
                  <a:pt x="9104938" y="1643687"/>
                  <a:pt x="9209713" y="1613922"/>
                  <a:pt x="9310519" y="1554390"/>
                </a:cubicBezTo>
                <a:cubicBezTo>
                  <a:pt x="9336713" y="1584950"/>
                  <a:pt x="9366280" y="1607473"/>
                  <a:pt x="9399220" y="1621958"/>
                </a:cubicBezTo>
                <a:cubicBezTo>
                  <a:pt x="9432161" y="1636444"/>
                  <a:pt x="9475023" y="1643687"/>
                  <a:pt x="9527808" y="1643687"/>
                </a:cubicBezTo>
                <a:cubicBezTo>
                  <a:pt x="9581783" y="1643687"/>
                  <a:pt x="9629309" y="1634956"/>
                  <a:pt x="9670385" y="1617494"/>
                </a:cubicBezTo>
                <a:cubicBezTo>
                  <a:pt x="9711462" y="1600031"/>
                  <a:pt x="9737953" y="1580088"/>
                  <a:pt x="9749859" y="1557665"/>
                </a:cubicBezTo>
                <a:cubicBezTo>
                  <a:pt x="9761766" y="1535241"/>
                  <a:pt x="9767719" y="1498431"/>
                  <a:pt x="9767719" y="1447234"/>
                </a:cubicBezTo>
                <a:lnTo>
                  <a:pt x="9767719" y="1427589"/>
                </a:lnTo>
                <a:lnTo>
                  <a:pt x="9734977" y="1427589"/>
                </a:lnTo>
                <a:lnTo>
                  <a:pt x="9734977" y="1436519"/>
                </a:lnTo>
                <a:cubicBezTo>
                  <a:pt x="9734977" y="1469856"/>
                  <a:pt x="9732000" y="1493768"/>
                  <a:pt x="9726047" y="1508254"/>
                </a:cubicBezTo>
                <a:cubicBezTo>
                  <a:pt x="9720094" y="1522740"/>
                  <a:pt x="9709775" y="1529983"/>
                  <a:pt x="9695091" y="1529983"/>
                </a:cubicBezTo>
                <a:cubicBezTo>
                  <a:pt x="9683582" y="1529983"/>
                  <a:pt x="9673362" y="1524030"/>
                  <a:pt x="9664432" y="1512123"/>
                </a:cubicBezTo>
                <a:cubicBezTo>
                  <a:pt x="9655502" y="1500217"/>
                  <a:pt x="9618494" y="1440686"/>
                  <a:pt x="9553406" y="1333530"/>
                </a:cubicBezTo>
                <a:cubicBezTo>
                  <a:pt x="9581981" y="1319639"/>
                  <a:pt x="9602520" y="1302375"/>
                  <a:pt x="9615021" y="1281737"/>
                </a:cubicBezTo>
                <a:cubicBezTo>
                  <a:pt x="9627523" y="1261100"/>
                  <a:pt x="9634171" y="1225579"/>
                  <a:pt x="9634964" y="1175177"/>
                </a:cubicBezTo>
                <a:lnTo>
                  <a:pt x="9739739" y="1175177"/>
                </a:lnTo>
                <a:lnTo>
                  <a:pt x="9739739" y="1147197"/>
                </a:lnTo>
                <a:lnTo>
                  <a:pt x="9506972" y="1147197"/>
                </a:lnTo>
                <a:lnTo>
                  <a:pt x="9506972" y="1175177"/>
                </a:lnTo>
                <a:lnTo>
                  <a:pt x="9598650" y="1175177"/>
                </a:lnTo>
                <a:lnTo>
                  <a:pt x="9598650" y="1186487"/>
                </a:lnTo>
                <a:cubicBezTo>
                  <a:pt x="9598650" y="1216650"/>
                  <a:pt x="9594781" y="1240859"/>
                  <a:pt x="9587041" y="1259116"/>
                </a:cubicBezTo>
                <a:cubicBezTo>
                  <a:pt x="9579302" y="1277372"/>
                  <a:pt x="9562336" y="1292453"/>
                  <a:pt x="9536142" y="1304359"/>
                </a:cubicBezTo>
                <a:lnTo>
                  <a:pt x="9391481" y="1065639"/>
                </a:lnTo>
                <a:cubicBezTo>
                  <a:pt x="9462125" y="1033492"/>
                  <a:pt x="9497447" y="991225"/>
                  <a:pt x="9497447" y="938837"/>
                </a:cubicBezTo>
                <a:cubicBezTo>
                  <a:pt x="9497447" y="900341"/>
                  <a:pt x="9480976" y="869781"/>
                  <a:pt x="9448036" y="847159"/>
                </a:cubicBezTo>
                <a:cubicBezTo>
                  <a:pt x="9415096" y="824537"/>
                  <a:pt x="9370248" y="813226"/>
                  <a:pt x="9313495" y="813226"/>
                </a:cubicBezTo>
                <a:close/>
                <a:moveTo>
                  <a:pt x="6875096" y="813226"/>
                </a:moveTo>
                <a:cubicBezTo>
                  <a:pt x="6829852" y="813226"/>
                  <a:pt x="6791057" y="825034"/>
                  <a:pt x="6758712" y="848648"/>
                </a:cubicBezTo>
                <a:cubicBezTo>
                  <a:pt x="6726366" y="872262"/>
                  <a:pt x="6710194" y="900341"/>
                  <a:pt x="6710194" y="932884"/>
                </a:cubicBezTo>
                <a:cubicBezTo>
                  <a:pt x="6710194" y="958681"/>
                  <a:pt x="6720116" y="979517"/>
                  <a:pt x="6739960" y="995392"/>
                </a:cubicBezTo>
                <a:cubicBezTo>
                  <a:pt x="6759803" y="1011267"/>
                  <a:pt x="6785997" y="1019204"/>
                  <a:pt x="6818541" y="1019204"/>
                </a:cubicBezTo>
                <a:cubicBezTo>
                  <a:pt x="6862197" y="1019204"/>
                  <a:pt x="6900396" y="1007695"/>
                  <a:pt x="6933139" y="984676"/>
                </a:cubicBezTo>
                <a:cubicBezTo>
                  <a:pt x="6965881" y="961658"/>
                  <a:pt x="6982252" y="935464"/>
                  <a:pt x="6982252" y="906095"/>
                </a:cubicBezTo>
                <a:cubicBezTo>
                  <a:pt x="6982252" y="877123"/>
                  <a:pt x="6972727" y="854402"/>
                  <a:pt x="6953677" y="837932"/>
                </a:cubicBezTo>
                <a:cubicBezTo>
                  <a:pt x="6934627" y="821462"/>
                  <a:pt x="6908433" y="813226"/>
                  <a:pt x="6875096" y="813226"/>
                </a:cubicBezTo>
                <a:close/>
                <a:moveTo>
                  <a:pt x="2789466" y="787628"/>
                </a:moveTo>
                <a:lnTo>
                  <a:pt x="2679929" y="870376"/>
                </a:lnTo>
                <a:cubicBezTo>
                  <a:pt x="2634288" y="841802"/>
                  <a:pt x="2594800" y="823942"/>
                  <a:pt x="2561462" y="816798"/>
                </a:cubicBezTo>
                <a:cubicBezTo>
                  <a:pt x="2528125" y="809655"/>
                  <a:pt x="2496970" y="806083"/>
                  <a:pt x="2467998" y="806083"/>
                </a:cubicBezTo>
                <a:cubicBezTo>
                  <a:pt x="2380685" y="806083"/>
                  <a:pt x="2307859" y="832574"/>
                  <a:pt x="2249519" y="885557"/>
                </a:cubicBezTo>
                <a:cubicBezTo>
                  <a:pt x="2191178" y="938540"/>
                  <a:pt x="2162008" y="1004719"/>
                  <a:pt x="2162008" y="1084093"/>
                </a:cubicBezTo>
                <a:cubicBezTo>
                  <a:pt x="2162008" y="1194028"/>
                  <a:pt x="2236620" y="1288286"/>
                  <a:pt x="2385845" y="1366867"/>
                </a:cubicBezTo>
                <a:cubicBezTo>
                  <a:pt x="2450535" y="1400601"/>
                  <a:pt x="2491810" y="1423323"/>
                  <a:pt x="2509670" y="1435030"/>
                </a:cubicBezTo>
                <a:cubicBezTo>
                  <a:pt x="2527530" y="1446738"/>
                  <a:pt x="2541718" y="1459637"/>
                  <a:pt x="2552234" y="1473726"/>
                </a:cubicBezTo>
                <a:cubicBezTo>
                  <a:pt x="2562752" y="1487815"/>
                  <a:pt x="2568011" y="1502995"/>
                  <a:pt x="2568011" y="1519267"/>
                </a:cubicBezTo>
                <a:cubicBezTo>
                  <a:pt x="2568011" y="1547048"/>
                  <a:pt x="2555212" y="1569571"/>
                  <a:pt x="2529613" y="1586835"/>
                </a:cubicBezTo>
                <a:cubicBezTo>
                  <a:pt x="2504014" y="1604099"/>
                  <a:pt x="2470379" y="1612731"/>
                  <a:pt x="2428708" y="1612731"/>
                </a:cubicBezTo>
                <a:cubicBezTo>
                  <a:pt x="2382670" y="1612731"/>
                  <a:pt x="2337525" y="1597749"/>
                  <a:pt x="2293274" y="1567785"/>
                </a:cubicBezTo>
                <a:cubicBezTo>
                  <a:pt x="2249022" y="1537821"/>
                  <a:pt x="2216479" y="1503888"/>
                  <a:pt x="2195642" y="1465987"/>
                </a:cubicBezTo>
                <a:cubicBezTo>
                  <a:pt x="2174806" y="1428085"/>
                  <a:pt x="2164388" y="1381552"/>
                  <a:pt x="2164388" y="1326386"/>
                </a:cubicBezTo>
                <a:lnTo>
                  <a:pt x="2164388" y="1322814"/>
                </a:lnTo>
                <a:lnTo>
                  <a:pt x="2134028" y="1322814"/>
                </a:lnTo>
                <a:lnTo>
                  <a:pt x="2134028" y="1659166"/>
                </a:lnTo>
                <a:lnTo>
                  <a:pt x="2241184" y="1575226"/>
                </a:lnTo>
                <a:cubicBezTo>
                  <a:pt x="2306272" y="1625630"/>
                  <a:pt x="2376122" y="1650831"/>
                  <a:pt x="2450734" y="1650831"/>
                </a:cubicBezTo>
                <a:cubicBezTo>
                  <a:pt x="2498756" y="1650831"/>
                  <a:pt x="2552433" y="1641008"/>
                  <a:pt x="2611766" y="1621363"/>
                </a:cubicBezTo>
                <a:cubicBezTo>
                  <a:pt x="2671099" y="1601718"/>
                  <a:pt x="2718029" y="1570265"/>
                  <a:pt x="2752557" y="1527006"/>
                </a:cubicBezTo>
                <a:cubicBezTo>
                  <a:pt x="2787086" y="1483747"/>
                  <a:pt x="2804350" y="1429573"/>
                  <a:pt x="2804350" y="1364486"/>
                </a:cubicBezTo>
                <a:cubicBezTo>
                  <a:pt x="2804350" y="1322020"/>
                  <a:pt x="2797007" y="1284714"/>
                  <a:pt x="2782323" y="1252567"/>
                </a:cubicBezTo>
                <a:cubicBezTo>
                  <a:pt x="2767639" y="1220420"/>
                  <a:pt x="2741346" y="1190059"/>
                  <a:pt x="2703444" y="1161484"/>
                </a:cubicBezTo>
                <a:cubicBezTo>
                  <a:pt x="2665542" y="1132909"/>
                  <a:pt x="2587656" y="1085880"/>
                  <a:pt x="2469784" y="1020395"/>
                </a:cubicBezTo>
                <a:cubicBezTo>
                  <a:pt x="2436447" y="1002139"/>
                  <a:pt x="2413924" y="986661"/>
                  <a:pt x="2402216" y="973961"/>
                </a:cubicBezTo>
                <a:cubicBezTo>
                  <a:pt x="2390508" y="961261"/>
                  <a:pt x="2384654" y="944989"/>
                  <a:pt x="2384654" y="925145"/>
                </a:cubicBezTo>
                <a:cubicBezTo>
                  <a:pt x="2384654" y="899348"/>
                  <a:pt x="2393881" y="878314"/>
                  <a:pt x="2412336" y="862042"/>
                </a:cubicBezTo>
                <a:cubicBezTo>
                  <a:pt x="2430791" y="845770"/>
                  <a:pt x="2454901" y="837634"/>
                  <a:pt x="2484667" y="837634"/>
                </a:cubicBezTo>
                <a:cubicBezTo>
                  <a:pt x="2547373" y="837634"/>
                  <a:pt x="2608690" y="858867"/>
                  <a:pt x="2668618" y="901333"/>
                </a:cubicBezTo>
                <a:cubicBezTo>
                  <a:pt x="2728547" y="943798"/>
                  <a:pt x="2759106" y="1004322"/>
                  <a:pt x="2760296" y="1082903"/>
                </a:cubicBezTo>
                <a:lnTo>
                  <a:pt x="2789466" y="1082903"/>
                </a:ln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b="1" dirty="0">
              <a:latin typeface="Footlight MT Light" panose="0204060206030A020304" pitchFamily="18" charset="0"/>
            </a:endParaRPr>
          </a:p>
        </p:txBody>
      </p:sp>
    </p:spTree>
    <p:extLst>
      <p:ext uri="{BB962C8B-B14F-4D97-AF65-F5344CB8AC3E}">
        <p14:creationId xmlns:p14="http://schemas.microsoft.com/office/powerpoint/2010/main" val="3469726357"/>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5" name="Freeform: Shape 4">
            <a:extLst>
              <a:ext uri="{FF2B5EF4-FFF2-40B4-BE49-F238E27FC236}">
                <a16:creationId xmlns:a16="http://schemas.microsoft.com/office/drawing/2014/main" id="{992FEF62-DE78-4454-85B7-AAC49A6BDF84}"/>
              </a:ext>
            </a:extLst>
          </p:cNvPr>
          <p:cNvSpPr/>
          <p:nvPr/>
        </p:nvSpPr>
        <p:spPr>
          <a:xfrm>
            <a:off x="-17974056" y="-42256456"/>
            <a:ext cx="193446400" cy="121869200"/>
          </a:xfrm>
          <a:custGeom>
            <a:avLst/>
            <a:gdLst/>
            <a:ahLst/>
            <a:cxnLst/>
            <a:rect l="l" t="t" r="r" b="b"/>
            <a:pathLst>
              <a:path w="12192000" h="6858000">
                <a:moveTo>
                  <a:pt x="5571957" y="5763845"/>
                </a:moveTo>
                <a:cubicBezTo>
                  <a:pt x="5586244" y="5763845"/>
                  <a:pt x="5606088" y="5768806"/>
                  <a:pt x="5631488" y="5778728"/>
                </a:cubicBezTo>
                <a:lnTo>
                  <a:pt x="5631488" y="5949583"/>
                </a:lnTo>
                <a:cubicBezTo>
                  <a:pt x="5600929" y="5966648"/>
                  <a:pt x="5578505" y="5975181"/>
                  <a:pt x="5564218" y="5975181"/>
                </a:cubicBezTo>
                <a:cubicBezTo>
                  <a:pt x="5540008" y="5975181"/>
                  <a:pt x="5527903" y="5958512"/>
                  <a:pt x="5527903" y="5925175"/>
                </a:cubicBezTo>
                <a:lnTo>
                  <a:pt x="5527903" y="5815042"/>
                </a:lnTo>
                <a:cubicBezTo>
                  <a:pt x="5527903" y="5796786"/>
                  <a:pt x="5531277" y="5783689"/>
                  <a:pt x="5538024" y="5775751"/>
                </a:cubicBezTo>
                <a:cubicBezTo>
                  <a:pt x="5544770" y="5767814"/>
                  <a:pt x="5556081" y="5763845"/>
                  <a:pt x="5571957" y="5763845"/>
                </a:cubicBezTo>
                <a:close/>
                <a:moveTo>
                  <a:pt x="5557074" y="5504289"/>
                </a:moveTo>
                <a:cubicBezTo>
                  <a:pt x="5487620" y="5504289"/>
                  <a:pt x="5433943" y="5514906"/>
                  <a:pt x="5396042" y="5536138"/>
                </a:cubicBezTo>
                <a:cubicBezTo>
                  <a:pt x="5358140" y="5557371"/>
                  <a:pt x="5339189" y="5587434"/>
                  <a:pt x="5339189" y="5626328"/>
                </a:cubicBezTo>
                <a:cubicBezTo>
                  <a:pt x="5339189" y="5654903"/>
                  <a:pt x="5348615" y="5678120"/>
                  <a:pt x="5367467" y="5695979"/>
                </a:cubicBezTo>
                <a:cubicBezTo>
                  <a:pt x="5386318" y="5713839"/>
                  <a:pt x="5411024" y="5722768"/>
                  <a:pt x="5441583" y="5722768"/>
                </a:cubicBezTo>
                <a:cubicBezTo>
                  <a:pt x="5470556" y="5722768"/>
                  <a:pt x="5493772" y="5714038"/>
                  <a:pt x="5511235" y="5696575"/>
                </a:cubicBezTo>
                <a:cubicBezTo>
                  <a:pt x="5528697" y="5679112"/>
                  <a:pt x="5537428" y="5655697"/>
                  <a:pt x="5537428" y="5626328"/>
                </a:cubicBezTo>
                <a:cubicBezTo>
                  <a:pt x="5537428" y="5582275"/>
                  <a:pt x="5515997" y="5553899"/>
                  <a:pt x="5473135" y="5541198"/>
                </a:cubicBezTo>
                <a:cubicBezTo>
                  <a:pt x="5485438" y="5535245"/>
                  <a:pt x="5504091" y="5532268"/>
                  <a:pt x="5529094" y="5532268"/>
                </a:cubicBezTo>
                <a:cubicBezTo>
                  <a:pt x="5548938" y="5532268"/>
                  <a:pt x="5566996" y="5535245"/>
                  <a:pt x="5583268" y="5541198"/>
                </a:cubicBezTo>
                <a:cubicBezTo>
                  <a:pt x="5599539" y="5547151"/>
                  <a:pt x="5611644" y="5555982"/>
                  <a:pt x="5619582" y="5567690"/>
                </a:cubicBezTo>
                <a:cubicBezTo>
                  <a:pt x="5627519" y="5579398"/>
                  <a:pt x="5631488" y="5601325"/>
                  <a:pt x="5631488" y="5633472"/>
                </a:cubicBezTo>
                <a:lnTo>
                  <a:pt x="5631488" y="5751939"/>
                </a:lnTo>
                <a:cubicBezTo>
                  <a:pt x="5591800" y="5738842"/>
                  <a:pt x="5545565" y="5732293"/>
                  <a:pt x="5492780" y="5732293"/>
                </a:cubicBezTo>
                <a:cubicBezTo>
                  <a:pt x="5424121" y="5732293"/>
                  <a:pt x="5370146" y="5745490"/>
                  <a:pt x="5330855" y="5771882"/>
                </a:cubicBezTo>
                <a:cubicBezTo>
                  <a:pt x="5291564" y="5798274"/>
                  <a:pt x="5271919" y="5834687"/>
                  <a:pt x="5271919" y="5881122"/>
                </a:cubicBezTo>
                <a:cubicBezTo>
                  <a:pt x="5271919" y="5922000"/>
                  <a:pt x="5290671" y="5956032"/>
                  <a:pt x="5328176" y="5983218"/>
                </a:cubicBezTo>
                <a:cubicBezTo>
                  <a:pt x="5365681" y="6010404"/>
                  <a:pt x="5413206" y="6023997"/>
                  <a:pt x="5470753" y="6023997"/>
                </a:cubicBezTo>
                <a:cubicBezTo>
                  <a:pt x="5526316" y="6023997"/>
                  <a:pt x="5581879" y="6006534"/>
                  <a:pt x="5637441" y="5971609"/>
                </a:cubicBezTo>
                <a:cubicBezTo>
                  <a:pt x="5673160" y="6006534"/>
                  <a:pt x="5717213" y="6023997"/>
                  <a:pt x="5769600" y="6023997"/>
                </a:cubicBezTo>
                <a:cubicBezTo>
                  <a:pt x="5865644" y="6023997"/>
                  <a:pt x="5931724" y="5986889"/>
                  <a:pt x="5967839" y="5912673"/>
                </a:cubicBezTo>
                <a:lnTo>
                  <a:pt x="5946408" y="5901958"/>
                </a:lnTo>
                <a:cubicBezTo>
                  <a:pt x="5930136" y="5929342"/>
                  <a:pt x="5918230" y="5943034"/>
                  <a:pt x="5910689" y="5943034"/>
                </a:cubicBezTo>
                <a:cubicBezTo>
                  <a:pt x="5906323" y="5943034"/>
                  <a:pt x="5903644" y="5941050"/>
                  <a:pt x="5902653" y="5937081"/>
                </a:cubicBezTo>
                <a:cubicBezTo>
                  <a:pt x="5901660" y="5933113"/>
                  <a:pt x="5901164" y="5924976"/>
                  <a:pt x="5901164" y="5912673"/>
                </a:cubicBezTo>
                <a:lnTo>
                  <a:pt x="5901164" y="5688240"/>
                </a:lnTo>
                <a:cubicBezTo>
                  <a:pt x="5901164" y="5652125"/>
                  <a:pt x="5896997" y="5625435"/>
                  <a:pt x="5888663" y="5608171"/>
                </a:cubicBezTo>
                <a:cubicBezTo>
                  <a:pt x="5880328" y="5590907"/>
                  <a:pt x="5865049" y="5574437"/>
                  <a:pt x="5842824" y="5558760"/>
                </a:cubicBezTo>
                <a:cubicBezTo>
                  <a:pt x="5820599" y="5543083"/>
                  <a:pt x="5785872" y="5530086"/>
                  <a:pt x="5738645" y="5519767"/>
                </a:cubicBezTo>
                <a:cubicBezTo>
                  <a:pt x="5691416" y="5509448"/>
                  <a:pt x="5630893" y="5504289"/>
                  <a:pt x="5557074" y="5504289"/>
                </a:cubicBezTo>
                <a:close/>
                <a:moveTo>
                  <a:pt x="6826280" y="5497145"/>
                </a:moveTo>
                <a:cubicBezTo>
                  <a:pt x="6776670" y="5507861"/>
                  <a:pt x="6731824" y="5513218"/>
                  <a:pt x="6691739" y="5513218"/>
                </a:cubicBezTo>
                <a:lnTo>
                  <a:pt x="6492310" y="5513218"/>
                </a:lnTo>
                <a:lnTo>
                  <a:pt x="6492310" y="5537031"/>
                </a:lnTo>
                <a:lnTo>
                  <a:pt x="6555413" y="5537031"/>
                </a:lnTo>
                <a:lnTo>
                  <a:pt x="6555413" y="5885884"/>
                </a:lnTo>
                <a:cubicBezTo>
                  <a:pt x="6555413" y="5938669"/>
                  <a:pt x="6571585" y="5974883"/>
                  <a:pt x="6603931" y="5994529"/>
                </a:cubicBezTo>
                <a:cubicBezTo>
                  <a:pt x="6636276" y="6014174"/>
                  <a:pt x="6674276" y="6023997"/>
                  <a:pt x="6717933" y="6023997"/>
                </a:cubicBezTo>
                <a:cubicBezTo>
                  <a:pt x="6788180" y="6023997"/>
                  <a:pt x="6856442" y="5997605"/>
                  <a:pt x="6922721" y="5944820"/>
                </a:cubicBezTo>
                <a:lnTo>
                  <a:pt x="6922721" y="6007923"/>
                </a:lnTo>
                <a:lnTo>
                  <a:pt x="7261453" y="6007923"/>
                </a:lnTo>
                <a:lnTo>
                  <a:pt x="7261453" y="5983515"/>
                </a:lnTo>
                <a:lnTo>
                  <a:pt x="7194183" y="5983515"/>
                </a:lnTo>
                <a:lnTo>
                  <a:pt x="7194183" y="5497145"/>
                </a:lnTo>
                <a:cubicBezTo>
                  <a:pt x="7150130" y="5507861"/>
                  <a:pt x="7105878" y="5513218"/>
                  <a:pt x="7061428" y="5513218"/>
                </a:cubicBezTo>
                <a:lnTo>
                  <a:pt x="6854260" y="5513218"/>
                </a:lnTo>
                <a:lnTo>
                  <a:pt x="6854260" y="5537031"/>
                </a:lnTo>
                <a:lnTo>
                  <a:pt x="6922721" y="5537031"/>
                </a:lnTo>
                <a:lnTo>
                  <a:pt x="6922721" y="5911483"/>
                </a:lnTo>
                <a:cubicBezTo>
                  <a:pt x="6900892" y="5934501"/>
                  <a:pt x="6879263" y="5946011"/>
                  <a:pt x="6857832" y="5946011"/>
                </a:cubicBezTo>
                <a:cubicBezTo>
                  <a:pt x="6846322" y="5946011"/>
                  <a:pt x="6838186" y="5941447"/>
                  <a:pt x="6833424" y="5932318"/>
                </a:cubicBezTo>
                <a:cubicBezTo>
                  <a:pt x="6828661" y="5923191"/>
                  <a:pt x="6826280" y="5904934"/>
                  <a:pt x="6826280" y="5877550"/>
                </a:cubicBezTo>
                <a:close/>
                <a:moveTo>
                  <a:pt x="7807950" y="5485834"/>
                </a:moveTo>
                <a:lnTo>
                  <a:pt x="7716272" y="5540008"/>
                </a:lnTo>
                <a:cubicBezTo>
                  <a:pt x="7655550" y="5506670"/>
                  <a:pt x="7597408" y="5490001"/>
                  <a:pt x="7541846" y="5490001"/>
                </a:cubicBezTo>
                <a:cubicBezTo>
                  <a:pt x="7475171" y="5490001"/>
                  <a:pt x="7420104" y="5507762"/>
                  <a:pt x="7376646" y="5543282"/>
                </a:cubicBezTo>
                <a:cubicBezTo>
                  <a:pt x="7333189" y="5578802"/>
                  <a:pt x="7311460" y="5623947"/>
                  <a:pt x="7311460" y="5678715"/>
                </a:cubicBezTo>
                <a:cubicBezTo>
                  <a:pt x="7311460" y="5720387"/>
                  <a:pt x="7331105" y="5758984"/>
                  <a:pt x="7370396" y="5794504"/>
                </a:cubicBezTo>
                <a:cubicBezTo>
                  <a:pt x="7409686" y="5830024"/>
                  <a:pt x="7478345" y="5864652"/>
                  <a:pt x="7576374" y="5898386"/>
                </a:cubicBezTo>
                <a:cubicBezTo>
                  <a:pt x="7595027" y="5904339"/>
                  <a:pt x="7608024" y="5910788"/>
                  <a:pt x="7615367" y="5917733"/>
                </a:cubicBezTo>
                <a:cubicBezTo>
                  <a:pt x="7622709" y="5924679"/>
                  <a:pt x="7626380" y="5933708"/>
                  <a:pt x="7626380" y="5944820"/>
                </a:cubicBezTo>
                <a:cubicBezTo>
                  <a:pt x="7626380" y="5971411"/>
                  <a:pt x="7608521" y="5984706"/>
                  <a:pt x="7572802" y="5984706"/>
                </a:cubicBezTo>
                <a:cubicBezTo>
                  <a:pt x="7507714" y="5984706"/>
                  <a:pt x="7452846" y="5967938"/>
                  <a:pt x="7408198" y="5934402"/>
                </a:cubicBezTo>
                <a:cubicBezTo>
                  <a:pt x="7363550" y="5900866"/>
                  <a:pt x="7338645" y="5855920"/>
                  <a:pt x="7333486" y="5799564"/>
                </a:cubicBezTo>
                <a:lnTo>
                  <a:pt x="7307888" y="5799564"/>
                </a:lnTo>
                <a:lnTo>
                  <a:pt x="7307888" y="6027568"/>
                </a:lnTo>
                <a:lnTo>
                  <a:pt x="7385874" y="5966251"/>
                </a:lnTo>
                <a:cubicBezTo>
                  <a:pt x="7445801" y="6004748"/>
                  <a:pt x="7517041" y="6023997"/>
                  <a:pt x="7599591" y="6023997"/>
                </a:cubicBezTo>
                <a:cubicBezTo>
                  <a:pt x="7671425" y="6023997"/>
                  <a:pt x="7728575" y="6007923"/>
                  <a:pt x="7771041" y="5975776"/>
                </a:cubicBezTo>
                <a:cubicBezTo>
                  <a:pt x="7813506" y="5943629"/>
                  <a:pt x="7834739" y="5900767"/>
                  <a:pt x="7834739" y="5847189"/>
                </a:cubicBezTo>
                <a:cubicBezTo>
                  <a:pt x="7834739" y="5824170"/>
                  <a:pt x="7830671" y="5802540"/>
                  <a:pt x="7822535" y="5782300"/>
                </a:cubicBezTo>
                <a:cubicBezTo>
                  <a:pt x="7814399" y="5762059"/>
                  <a:pt x="7802791" y="5745291"/>
                  <a:pt x="7787710" y="5731996"/>
                </a:cubicBezTo>
                <a:cubicBezTo>
                  <a:pt x="7772628" y="5718701"/>
                  <a:pt x="7751197" y="5704016"/>
                  <a:pt x="7723416" y="5687943"/>
                </a:cubicBezTo>
                <a:cubicBezTo>
                  <a:pt x="7695635" y="5671869"/>
                  <a:pt x="7644239" y="5644783"/>
                  <a:pt x="7569230" y="5606683"/>
                </a:cubicBezTo>
                <a:cubicBezTo>
                  <a:pt x="7551371" y="5597952"/>
                  <a:pt x="7538075" y="5590113"/>
                  <a:pt x="7529344" y="5583168"/>
                </a:cubicBezTo>
                <a:cubicBezTo>
                  <a:pt x="7520613" y="5576223"/>
                  <a:pt x="7516247" y="5567789"/>
                  <a:pt x="7516247" y="5557867"/>
                </a:cubicBezTo>
                <a:cubicBezTo>
                  <a:pt x="7516247" y="5549136"/>
                  <a:pt x="7520414" y="5541893"/>
                  <a:pt x="7528749" y="5536138"/>
                </a:cubicBezTo>
                <a:cubicBezTo>
                  <a:pt x="7537083" y="5530384"/>
                  <a:pt x="7547997" y="5527506"/>
                  <a:pt x="7561491" y="5527506"/>
                </a:cubicBezTo>
                <a:cubicBezTo>
                  <a:pt x="7607925" y="5527506"/>
                  <a:pt x="7654161" y="5541496"/>
                  <a:pt x="7700199" y="5569475"/>
                </a:cubicBezTo>
                <a:cubicBezTo>
                  <a:pt x="7746236" y="5597455"/>
                  <a:pt x="7773620" y="5642005"/>
                  <a:pt x="7782352" y="5703123"/>
                </a:cubicBezTo>
                <a:lnTo>
                  <a:pt x="7807950" y="5703123"/>
                </a:lnTo>
                <a:close/>
                <a:moveTo>
                  <a:pt x="6322050" y="5270331"/>
                </a:moveTo>
                <a:cubicBezTo>
                  <a:pt x="6310144" y="5319147"/>
                  <a:pt x="6273731" y="5370145"/>
                  <a:pt x="6212810" y="5423326"/>
                </a:cubicBezTo>
                <a:cubicBezTo>
                  <a:pt x="6151890" y="5476508"/>
                  <a:pt x="6087100" y="5506472"/>
                  <a:pt x="6018441" y="5513218"/>
                </a:cubicBezTo>
                <a:lnTo>
                  <a:pt x="6018441" y="5537031"/>
                </a:lnTo>
                <a:lnTo>
                  <a:pt x="6077972" y="5537031"/>
                </a:lnTo>
                <a:lnTo>
                  <a:pt x="6077972" y="5883503"/>
                </a:lnTo>
                <a:cubicBezTo>
                  <a:pt x="6077972" y="5970418"/>
                  <a:pt x="6134130" y="6013876"/>
                  <a:pt x="6246446" y="6013876"/>
                </a:cubicBezTo>
                <a:cubicBezTo>
                  <a:pt x="6297245" y="6013876"/>
                  <a:pt x="6340604" y="6002665"/>
                  <a:pt x="6376521" y="5980241"/>
                </a:cubicBezTo>
                <a:cubicBezTo>
                  <a:pt x="6412438" y="5957818"/>
                  <a:pt x="6442899" y="5908506"/>
                  <a:pt x="6467902" y="5832306"/>
                </a:cubicBezTo>
                <a:lnTo>
                  <a:pt x="6436350" y="5825162"/>
                </a:lnTo>
                <a:cubicBezTo>
                  <a:pt x="6413728" y="5892631"/>
                  <a:pt x="6391504" y="5926365"/>
                  <a:pt x="6369675" y="5926365"/>
                </a:cubicBezTo>
                <a:cubicBezTo>
                  <a:pt x="6361738" y="5926365"/>
                  <a:pt x="6356281" y="5922595"/>
                  <a:pt x="6353304" y="5915054"/>
                </a:cubicBezTo>
                <a:cubicBezTo>
                  <a:pt x="6350328" y="5907514"/>
                  <a:pt x="6348839" y="5889655"/>
                  <a:pt x="6348839" y="5861476"/>
                </a:cubicBezTo>
                <a:lnTo>
                  <a:pt x="6348839" y="5537031"/>
                </a:lnTo>
                <a:lnTo>
                  <a:pt x="6428016" y="5537031"/>
                </a:lnTo>
                <a:lnTo>
                  <a:pt x="6428016" y="5513218"/>
                </a:lnTo>
                <a:lnTo>
                  <a:pt x="6348839" y="5513218"/>
                </a:lnTo>
                <a:lnTo>
                  <a:pt x="6348839" y="5270331"/>
                </a:lnTo>
                <a:close/>
                <a:moveTo>
                  <a:pt x="5093325" y="5270331"/>
                </a:moveTo>
                <a:cubicBezTo>
                  <a:pt x="5081419" y="5319147"/>
                  <a:pt x="5045006" y="5370145"/>
                  <a:pt x="4984085" y="5423326"/>
                </a:cubicBezTo>
                <a:cubicBezTo>
                  <a:pt x="4923165" y="5476508"/>
                  <a:pt x="4858375" y="5506472"/>
                  <a:pt x="4789716" y="5513218"/>
                </a:cubicBezTo>
                <a:lnTo>
                  <a:pt x="4789716" y="5537031"/>
                </a:lnTo>
                <a:lnTo>
                  <a:pt x="4849247" y="5537031"/>
                </a:lnTo>
                <a:lnTo>
                  <a:pt x="4849247" y="5883503"/>
                </a:lnTo>
                <a:cubicBezTo>
                  <a:pt x="4849247" y="5970418"/>
                  <a:pt x="4905405" y="6013876"/>
                  <a:pt x="5017721" y="6013876"/>
                </a:cubicBezTo>
                <a:cubicBezTo>
                  <a:pt x="5068521" y="6013876"/>
                  <a:pt x="5111879" y="6002665"/>
                  <a:pt x="5147796" y="5980241"/>
                </a:cubicBezTo>
                <a:cubicBezTo>
                  <a:pt x="5183714" y="5957818"/>
                  <a:pt x="5214174" y="5908506"/>
                  <a:pt x="5239177" y="5832306"/>
                </a:cubicBezTo>
                <a:lnTo>
                  <a:pt x="5207626" y="5825162"/>
                </a:lnTo>
                <a:cubicBezTo>
                  <a:pt x="5185003" y="5892631"/>
                  <a:pt x="5162779" y="5926365"/>
                  <a:pt x="5140950" y="5926365"/>
                </a:cubicBezTo>
                <a:cubicBezTo>
                  <a:pt x="5133013" y="5926365"/>
                  <a:pt x="5127556" y="5922595"/>
                  <a:pt x="5124579" y="5915054"/>
                </a:cubicBezTo>
                <a:cubicBezTo>
                  <a:pt x="5121603" y="5907514"/>
                  <a:pt x="5120115" y="5889655"/>
                  <a:pt x="5120115" y="5861476"/>
                </a:cubicBezTo>
                <a:lnTo>
                  <a:pt x="5120115" y="5537031"/>
                </a:lnTo>
                <a:lnTo>
                  <a:pt x="5199291" y="5537031"/>
                </a:lnTo>
                <a:lnTo>
                  <a:pt x="5199291" y="5513218"/>
                </a:lnTo>
                <a:lnTo>
                  <a:pt x="5120115" y="5513218"/>
                </a:lnTo>
                <a:lnTo>
                  <a:pt x="5120115" y="5270331"/>
                </a:lnTo>
                <a:close/>
                <a:moveTo>
                  <a:pt x="4713517" y="5169128"/>
                </a:moveTo>
                <a:lnTo>
                  <a:pt x="4603978" y="5251876"/>
                </a:lnTo>
                <a:cubicBezTo>
                  <a:pt x="4558338" y="5223301"/>
                  <a:pt x="4518849" y="5205442"/>
                  <a:pt x="4485511" y="5198298"/>
                </a:cubicBezTo>
                <a:cubicBezTo>
                  <a:pt x="4452174" y="5191154"/>
                  <a:pt x="4421019" y="5187583"/>
                  <a:pt x="4392047" y="5187583"/>
                </a:cubicBezTo>
                <a:cubicBezTo>
                  <a:pt x="4304735" y="5187583"/>
                  <a:pt x="4231908" y="5214074"/>
                  <a:pt x="4173568" y="5267057"/>
                </a:cubicBezTo>
                <a:cubicBezTo>
                  <a:pt x="4115227" y="5320040"/>
                  <a:pt x="4086057" y="5386219"/>
                  <a:pt x="4086057" y="5465593"/>
                </a:cubicBezTo>
                <a:cubicBezTo>
                  <a:pt x="4086057" y="5575528"/>
                  <a:pt x="4160669" y="5669786"/>
                  <a:pt x="4309895" y="5748367"/>
                </a:cubicBezTo>
                <a:cubicBezTo>
                  <a:pt x="4374586" y="5782101"/>
                  <a:pt x="4415860" y="5804823"/>
                  <a:pt x="4433719" y="5816530"/>
                </a:cubicBezTo>
                <a:cubicBezTo>
                  <a:pt x="4451578" y="5828238"/>
                  <a:pt x="4465767" y="5841137"/>
                  <a:pt x="4476284" y="5855225"/>
                </a:cubicBezTo>
                <a:cubicBezTo>
                  <a:pt x="4486801" y="5869315"/>
                  <a:pt x="4492060" y="5884495"/>
                  <a:pt x="4492060" y="5900767"/>
                </a:cubicBezTo>
                <a:cubicBezTo>
                  <a:pt x="4492060" y="5928548"/>
                  <a:pt x="4479260" y="5951071"/>
                  <a:pt x="4453662" y="5968335"/>
                </a:cubicBezTo>
                <a:cubicBezTo>
                  <a:pt x="4428063" y="5985599"/>
                  <a:pt x="4394428" y="5994231"/>
                  <a:pt x="4352756" y="5994231"/>
                </a:cubicBezTo>
                <a:cubicBezTo>
                  <a:pt x="4306719" y="5994231"/>
                  <a:pt x="4261575" y="5979249"/>
                  <a:pt x="4217323" y="5949285"/>
                </a:cubicBezTo>
                <a:cubicBezTo>
                  <a:pt x="4173072" y="5919321"/>
                  <a:pt x="4140528" y="5885388"/>
                  <a:pt x="4119692" y="5847486"/>
                </a:cubicBezTo>
                <a:cubicBezTo>
                  <a:pt x="4098856" y="5809585"/>
                  <a:pt x="4088438" y="5763051"/>
                  <a:pt x="4088438" y="5707886"/>
                </a:cubicBezTo>
                <a:lnTo>
                  <a:pt x="4088438" y="5704314"/>
                </a:lnTo>
                <a:lnTo>
                  <a:pt x="4058077" y="5704314"/>
                </a:lnTo>
                <a:lnTo>
                  <a:pt x="4058077" y="6040665"/>
                </a:lnTo>
                <a:lnTo>
                  <a:pt x="4165234" y="5956726"/>
                </a:lnTo>
                <a:cubicBezTo>
                  <a:pt x="4230321" y="6007130"/>
                  <a:pt x="4300170" y="6032331"/>
                  <a:pt x="4374783" y="6032331"/>
                </a:cubicBezTo>
                <a:cubicBezTo>
                  <a:pt x="4422806" y="6032331"/>
                  <a:pt x="4476482" y="6022508"/>
                  <a:pt x="4535816" y="6002863"/>
                </a:cubicBezTo>
                <a:cubicBezTo>
                  <a:pt x="4595148" y="5983218"/>
                  <a:pt x="4642078" y="5951766"/>
                  <a:pt x="4676607" y="5908506"/>
                </a:cubicBezTo>
                <a:cubicBezTo>
                  <a:pt x="4711135" y="5865247"/>
                  <a:pt x="4728399" y="5811074"/>
                  <a:pt x="4728399" y="5745986"/>
                </a:cubicBezTo>
                <a:cubicBezTo>
                  <a:pt x="4728399" y="5703520"/>
                  <a:pt x="4721056" y="5666214"/>
                  <a:pt x="4706372" y="5634067"/>
                </a:cubicBezTo>
                <a:cubicBezTo>
                  <a:pt x="4691688" y="5601920"/>
                  <a:pt x="4665395" y="5571559"/>
                  <a:pt x="4627493" y="5542984"/>
                </a:cubicBezTo>
                <a:cubicBezTo>
                  <a:pt x="4589592" y="5514409"/>
                  <a:pt x="4511705" y="5467379"/>
                  <a:pt x="4393833" y="5401895"/>
                </a:cubicBezTo>
                <a:cubicBezTo>
                  <a:pt x="4360496" y="5383639"/>
                  <a:pt x="4337973" y="5368161"/>
                  <a:pt x="4326265" y="5355461"/>
                </a:cubicBezTo>
                <a:cubicBezTo>
                  <a:pt x="4314557" y="5342761"/>
                  <a:pt x="4308703" y="5326489"/>
                  <a:pt x="4308703" y="5306645"/>
                </a:cubicBezTo>
                <a:cubicBezTo>
                  <a:pt x="4308703" y="5280848"/>
                  <a:pt x="4317931" y="5259814"/>
                  <a:pt x="4336385" y="5243542"/>
                </a:cubicBezTo>
                <a:cubicBezTo>
                  <a:pt x="4354840" y="5227270"/>
                  <a:pt x="4378950" y="5219134"/>
                  <a:pt x="4408716" y="5219134"/>
                </a:cubicBezTo>
                <a:cubicBezTo>
                  <a:pt x="4471422" y="5219134"/>
                  <a:pt x="4532739" y="5240367"/>
                  <a:pt x="4592667" y="5282833"/>
                </a:cubicBezTo>
                <a:cubicBezTo>
                  <a:pt x="4652595" y="5325299"/>
                  <a:pt x="4683155" y="5385822"/>
                  <a:pt x="4684346" y="5464403"/>
                </a:cubicBezTo>
                <a:lnTo>
                  <a:pt x="4713517" y="5464403"/>
                </a:lnTo>
                <a:close/>
                <a:moveTo>
                  <a:pt x="9515306" y="4306520"/>
                </a:moveTo>
                <a:cubicBezTo>
                  <a:pt x="9529594" y="4306520"/>
                  <a:pt x="9549437" y="4311481"/>
                  <a:pt x="9574838" y="4321403"/>
                </a:cubicBezTo>
                <a:lnTo>
                  <a:pt x="9574838" y="4492257"/>
                </a:lnTo>
                <a:cubicBezTo>
                  <a:pt x="9544278" y="4509323"/>
                  <a:pt x="9521855" y="4517856"/>
                  <a:pt x="9507567" y="4517856"/>
                </a:cubicBezTo>
                <a:cubicBezTo>
                  <a:pt x="9483358" y="4517856"/>
                  <a:pt x="9471253" y="4501187"/>
                  <a:pt x="9471253" y="4467850"/>
                </a:cubicBezTo>
                <a:lnTo>
                  <a:pt x="9471253" y="4357717"/>
                </a:lnTo>
                <a:cubicBezTo>
                  <a:pt x="9471253" y="4339461"/>
                  <a:pt x="9474627" y="4326364"/>
                  <a:pt x="9481374" y="4318426"/>
                </a:cubicBezTo>
                <a:cubicBezTo>
                  <a:pt x="9488120" y="4310489"/>
                  <a:pt x="9499431" y="4306520"/>
                  <a:pt x="9515306" y="4306520"/>
                </a:cubicBezTo>
                <a:close/>
                <a:moveTo>
                  <a:pt x="2523957" y="4306520"/>
                </a:moveTo>
                <a:cubicBezTo>
                  <a:pt x="2538245" y="4306520"/>
                  <a:pt x="2558088" y="4311481"/>
                  <a:pt x="2583489" y="4321403"/>
                </a:cubicBezTo>
                <a:lnTo>
                  <a:pt x="2583489" y="4492257"/>
                </a:lnTo>
                <a:cubicBezTo>
                  <a:pt x="2552929" y="4509323"/>
                  <a:pt x="2530506" y="4517856"/>
                  <a:pt x="2516218" y="4517856"/>
                </a:cubicBezTo>
                <a:cubicBezTo>
                  <a:pt x="2492009" y="4517856"/>
                  <a:pt x="2479904" y="4501187"/>
                  <a:pt x="2479904" y="4467850"/>
                </a:cubicBezTo>
                <a:lnTo>
                  <a:pt x="2479904" y="4357717"/>
                </a:lnTo>
                <a:cubicBezTo>
                  <a:pt x="2479904" y="4339461"/>
                  <a:pt x="2483278" y="4326364"/>
                  <a:pt x="2490024" y="4318426"/>
                </a:cubicBezTo>
                <a:cubicBezTo>
                  <a:pt x="2496771" y="4310489"/>
                  <a:pt x="2508082" y="4306520"/>
                  <a:pt x="2523957" y="4306520"/>
                </a:cubicBezTo>
                <a:close/>
                <a:moveTo>
                  <a:pt x="6894741" y="4070181"/>
                </a:moveTo>
                <a:cubicBezTo>
                  <a:pt x="6930460" y="4070181"/>
                  <a:pt x="6948319" y="4091811"/>
                  <a:pt x="6948319" y="4135070"/>
                </a:cubicBezTo>
                <a:lnTo>
                  <a:pt x="6948319" y="4276159"/>
                </a:lnTo>
                <a:lnTo>
                  <a:pt x="6835805" y="4276159"/>
                </a:lnTo>
                <a:lnTo>
                  <a:pt x="6835805" y="4135070"/>
                </a:lnTo>
                <a:cubicBezTo>
                  <a:pt x="6835805" y="4091811"/>
                  <a:pt x="6855450" y="4070181"/>
                  <a:pt x="6894741" y="4070181"/>
                </a:cubicBezTo>
                <a:close/>
                <a:moveTo>
                  <a:pt x="3799117" y="4070181"/>
                </a:moveTo>
                <a:cubicBezTo>
                  <a:pt x="3834835" y="4070181"/>
                  <a:pt x="3852694" y="4091811"/>
                  <a:pt x="3852694" y="4135070"/>
                </a:cubicBezTo>
                <a:lnTo>
                  <a:pt x="3852694" y="4276159"/>
                </a:lnTo>
                <a:lnTo>
                  <a:pt x="3740181" y="4276159"/>
                </a:lnTo>
                <a:lnTo>
                  <a:pt x="3740181" y="4135070"/>
                </a:lnTo>
                <a:cubicBezTo>
                  <a:pt x="3740181" y="4091811"/>
                  <a:pt x="3759825" y="4070181"/>
                  <a:pt x="3799117" y="4070181"/>
                </a:cubicBezTo>
                <a:close/>
                <a:moveTo>
                  <a:pt x="8825339" y="4068990"/>
                </a:moveTo>
                <a:cubicBezTo>
                  <a:pt x="8846374" y="4068990"/>
                  <a:pt x="8860860" y="4074447"/>
                  <a:pt x="8868797" y="4085361"/>
                </a:cubicBezTo>
                <a:cubicBezTo>
                  <a:pt x="8876734" y="4096275"/>
                  <a:pt x="8880703" y="4116020"/>
                  <a:pt x="8880703" y="4144595"/>
                </a:cubicBezTo>
                <a:lnTo>
                  <a:pt x="8880703" y="4466659"/>
                </a:lnTo>
                <a:cubicBezTo>
                  <a:pt x="8880703" y="4494043"/>
                  <a:pt x="8876238" y="4513490"/>
                  <a:pt x="8867308" y="4525000"/>
                </a:cubicBezTo>
                <a:cubicBezTo>
                  <a:pt x="8858379" y="4536509"/>
                  <a:pt x="8842802" y="4542264"/>
                  <a:pt x="8820576" y="4542264"/>
                </a:cubicBezTo>
                <a:cubicBezTo>
                  <a:pt x="8801924" y="4542264"/>
                  <a:pt x="8788728" y="4536608"/>
                  <a:pt x="8780988" y="4525297"/>
                </a:cubicBezTo>
                <a:cubicBezTo>
                  <a:pt x="8773250" y="4513986"/>
                  <a:pt x="8769380" y="4494440"/>
                  <a:pt x="8769380" y="4466659"/>
                </a:cubicBezTo>
                <a:lnTo>
                  <a:pt x="8769380" y="4149357"/>
                </a:lnTo>
                <a:cubicBezTo>
                  <a:pt x="8769380" y="4119989"/>
                  <a:pt x="8773547" y="4099252"/>
                  <a:pt x="8781882" y="4087147"/>
                </a:cubicBezTo>
                <a:cubicBezTo>
                  <a:pt x="8790216" y="4075043"/>
                  <a:pt x="8804702" y="4068990"/>
                  <a:pt x="8825339" y="4068990"/>
                </a:cubicBezTo>
                <a:close/>
                <a:moveTo>
                  <a:pt x="4487893" y="4055893"/>
                </a:moveTo>
                <a:lnTo>
                  <a:pt x="4487893" y="4079706"/>
                </a:lnTo>
                <a:lnTo>
                  <a:pt x="4524802" y="4079706"/>
                </a:lnTo>
                <a:lnTo>
                  <a:pt x="4723041" y="4550598"/>
                </a:lnTo>
                <a:lnTo>
                  <a:pt x="4873060" y="4550598"/>
                </a:lnTo>
                <a:lnTo>
                  <a:pt x="4987955" y="4265443"/>
                </a:lnTo>
                <a:lnTo>
                  <a:pt x="5108803" y="4550598"/>
                </a:lnTo>
                <a:lnTo>
                  <a:pt x="5259418" y="4550598"/>
                </a:lnTo>
                <a:lnTo>
                  <a:pt x="5378480" y="4257109"/>
                </a:lnTo>
                <a:cubicBezTo>
                  <a:pt x="5401896" y="4198372"/>
                  <a:pt x="5417672" y="4162256"/>
                  <a:pt x="5425808" y="4148762"/>
                </a:cubicBezTo>
                <a:cubicBezTo>
                  <a:pt x="5433943" y="4135268"/>
                  <a:pt x="5443171" y="4122172"/>
                  <a:pt x="5453490" y="4109471"/>
                </a:cubicBezTo>
                <a:cubicBezTo>
                  <a:pt x="5463809" y="4096772"/>
                  <a:pt x="5480874" y="4086850"/>
                  <a:pt x="5504686" y="4079706"/>
                </a:cubicBezTo>
                <a:lnTo>
                  <a:pt x="5504686" y="4055893"/>
                </a:lnTo>
                <a:lnTo>
                  <a:pt x="5296327" y="4055893"/>
                </a:lnTo>
                <a:lnTo>
                  <a:pt x="5296327" y="4079706"/>
                </a:lnTo>
                <a:cubicBezTo>
                  <a:pt x="5348318" y="4083675"/>
                  <a:pt x="5374313" y="4110265"/>
                  <a:pt x="5374313" y="4159478"/>
                </a:cubicBezTo>
                <a:cubicBezTo>
                  <a:pt x="5374313" y="4170590"/>
                  <a:pt x="5372825" y="4180711"/>
                  <a:pt x="5369848" y="4189839"/>
                </a:cubicBezTo>
                <a:cubicBezTo>
                  <a:pt x="5366872" y="4198967"/>
                  <a:pt x="5346730" y="4252545"/>
                  <a:pt x="5309424" y="4350573"/>
                </a:cubicBezTo>
                <a:lnTo>
                  <a:pt x="5193933" y="4079706"/>
                </a:lnTo>
                <a:lnTo>
                  <a:pt x="5259418" y="4079706"/>
                </a:lnTo>
                <a:lnTo>
                  <a:pt x="5259418" y="4055893"/>
                </a:lnTo>
                <a:lnTo>
                  <a:pt x="4873060" y="4055893"/>
                </a:lnTo>
                <a:lnTo>
                  <a:pt x="4873060" y="4079706"/>
                </a:lnTo>
                <a:lnTo>
                  <a:pt x="4908778" y="4079706"/>
                </a:lnTo>
                <a:lnTo>
                  <a:pt x="4969501" y="4227343"/>
                </a:lnTo>
                <a:lnTo>
                  <a:pt x="4924257" y="4350573"/>
                </a:lnTo>
                <a:lnTo>
                  <a:pt x="4809957" y="4079706"/>
                </a:lnTo>
                <a:lnTo>
                  <a:pt x="4851033" y="4079706"/>
                </a:lnTo>
                <a:lnTo>
                  <a:pt x="4851033" y="4055893"/>
                </a:lnTo>
                <a:close/>
                <a:moveTo>
                  <a:pt x="9500424" y="4046964"/>
                </a:moveTo>
                <a:cubicBezTo>
                  <a:pt x="9430970" y="4046964"/>
                  <a:pt x="9377293" y="4057580"/>
                  <a:pt x="9339391" y="4078813"/>
                </a:cubicBezTo>
                <a:cubicBezTo>
                  <a:pt x="9301490" y="4100046"/>
                  <a:pt x="9282539" y="4130109"/>
                  <a:pt x="9282539" y="4169003"/>
                </a:cubicBezTo>
                <a:cubicBezTo>
                  <a:pt x="9282539" y="4197578"/>
                  <a:pt x="9291965" y="4220795"/>
                  <a:pt x="9310816" y="4238654"/>
                </a:cubicBezTo>
                <a:cubicBezTo>
                  <a:pt x="9329668" y="4256514"/>
                  <a:pt x="9354374" y="4265443"/>
                  <a:pt x="9384933" y="4265443"/>
                </a:cubicBezTo>
                <a:cubicBezTo>
                  <a:pt x="9413905" y="4265443"/>
                  <a:pt x="9437122" y="4256712"/>
                  <a:pt x="9454584" y="4239250"/>
                </a:cubicBezTo>
                <a:cubicBezTo>
                  <a:pt x="9472047" y="4221787"/>
                  <a:pt x="9480778" y="4198372"/>
                  <a:pt x="9480778" y="4169003"/>
                </a:cubicBezTo>
                <a:cubicBezTo>
                  <a:pt x="9480778" y="4124950"/>
                  <a:pt x="9459347" y="4096573"/>
                  <a:pt x="9416484" y="4083873"/>
                </a:cubicBezTo>
                <a:cubicBezTo>
                  <a:pt x="9428788" y="4077920"/>
                  <a:pt x="9447441" y="4074943"/>
                  <a:pt x="9472444" y="4074943"/>
                </a:cubicBezTo>
                <a:cubicBezTo>
                  <a:pt x="9492287" y="4074943"/>
                  <a:pt x="9510346" y="4077920"/>
                  <a:pt x="9526617" y="4083873"/>
                </a:cubicBezTo>
                <a:cubicBezTo>
                  <a:pt x="9542889" y="4089826"/>
                  <a:pt x="9554994" y="4098657"/>
                  <a:pt x="9562931" y="4110364"/>
                </a:cubicBezTo>
                <a:cubicBezTo>
                  <a:pt x="9570869" y="4122072"/>
                  <a:pt x="9574838" y="4144000"/>
                  <a:pt x="9574838" y="4176146"/>
                </a:cubicBezTo>
                <a:lnTo>
                  <a:pt x="9574838" y="4294614"/>
                </a:lnTo>
                <a:cubicBezTo>
                  <a:pt x="9535150" y="4281517"/>
                  <a:pt x="9488914" y="4274968"/>
                  <a:pt x="9436130" y="4274968"/>
                </a:cubicBezTo>
                <a:cubicBezTo>
                  <a:pt x="9367471" y="4274968"/>
                  <a:pt x="9313495" y="4288165"/>
                  <a:pt x="9274205" y="4314557"/>
                </a:cubicBezTo>
                <a:cubicBezTo>
                  <a:pt x="9234914" y="4340949"/>
                  <a:pt x="9215269" y="4377362"/>
                  <a:pt x="9215269" y="4423796"/>
                </a:cubicBezTo>
                <a:cubicBezTo>
                  <a:pt x="9215269" y="4464675"/>
                  <a:pt x="9234021" y="4498707"/>
                  <a:pt x="9271526" y="4525893"/>
                </a:cubicBezTo>
                <a:cubicBezTo>
                  <a:pt x="9309031" y="4553079"/>
                  <a:pt x="9356556" y="4566671"/>
                  <a:pt x="9414103" y="4566671"/>
                </a:cubicBezTo>
                <a:cubicBezTo>
                  <a:pt x="9469666" y="4566671"/>
                  <a:pt x="9525228" y="4549209"/>
                  <a:pt x="9580791" y="4514284"/>
                </a:cubicBezTo>
                <a:cubicBezTo>
                  <a:pt x="9616509" y="4549209"/>
                  <a:pt x="9660563" y="4566671"/>
                  <a:pt x="9712950" y="4566671"/>
                </a:cubicBezTo>
                <a:cubicBezTo>
                  <a:pt x="9808994" y="4566671"/>
                  <a:pt x="9875073" y="4529564"/>
                  <a:pt x="9911189" y="4455348"/>
                </a:cubicBezTo>
                <a:lnTo>
                  <a:pt x="9889758" y="4444632"/>
                </a:lnTo>
                <a:cubicBezTo>
                  <a:pt x="9873486" y="4472017"/>
                  <a:pt x="9861580" y="4485709"/>
                  <a:pt x="9854039" y="4485709"/>
                </a:cubicBezTo>
                <a:cubicBezTo>
                  <a:pt x="9849674" y="4485709"/>
                  <a:pt x="9846995" y="4483725"/>
                  <a:pt x="9846002" y="4479756"/>
                </a:cubicBezTo>
                <a:cubicBezTo>
                  <a:pt x="9845010" y="4475787"/>
                  <a:pt x="9844514" y="4467651"/>
                  <a:pt x="9844514" y="4455348"/>
                </a:cubicBezTo>
                <a:lnTo>
                  <a:pt x="9844514" y="4230915"/>
                </a:lnTo>
                <a:cubicBezTo>
                  <a:pt x="9844514" y="4194800"/>
                  <a:pt x="9840347" y="4168110"/>
                  <a:pt x="9832013" y="4150846"/>
                </a:cubicBezTo>
                <a:cubicBezTo>
                  <a:pt x="9823678" y="4133582"/>
                  <a:pt x="9808398" y="4117111"/>
                  <a:pt x="9786174" y="4101435"/>
                </a:cubicBezTo>
                <a:cubicBezTo>
                  <a:pt x="9763949" y="4085758"/>
                  <a:pt x="9729222" y="4072761"/>
                  <a:pt x="9681994" y="4062442"/>
                </a:cubicBezTo>
                <a:cubicBezTo>
                  <a:pt x="9634766" y="4052123"/>
                  <a:pt x="9574242" y="4046964"/>
                  <a:pt x="9500424" y="4046964"/>
                </a:cubicBezTo>
                <a:close/>
                <a:moveTo>
                  <a:pt x="8825339" y="4046964"/>
                </a:moveTo>
                <a:cubicBezTo>
                  <a:pt x="8721755" y="4046964"/>
                  <a:pt x="8638808" y="4071570"/>
                  <a:pt x="8576498" y="4120782"/>
                </a:cubicBezTo>
                <a:cubicBezTo>
                  <a:pt x="8514189" y="4169995"/>
                  <a:pt x="8483034" y="4234884"/>
                  <a:pt x="8483034" y="4315450"/>
                </a:cubicBezTo>
                <a:cubicBezTo>
                  <a:pt x="8483034" y="4390459"/>
                  <a:pt x="8514189" y="4451082"/>
                  <a:pt x="8576498" y="4497318"/>
                </a:cubicBezTo>
                <a:cubicBezTo>
                  <a:pt x="8638808" y="4543554"/>
                  <a:pt x="8721358" y="4566671"/>
                  <a:pt x="8824148" y="4566671"/>
                </a:cubicBezTo>
                <a:cubicBezTo>
                  <a:pt x="8929320" y="4566671"/>
                  <a:pt x="9012962" y="4544347"/>
                  <a:pt x="9075073" y="4499699"/>
                </a:cubicBezTo>
                <a:cubicBezTo>
                  <a:pt x="9137183" y="4455050"/>
                  <a:pt x="9168239" y="4395221"/>
                  <a:pt x="9168239" y="4320212"/>
                </a:cubicBezTo>
                <a:cubicBezTo>
                  <a:pt x="9168239" y="4237265"/>
                  <a:pt x="9137382" y="4170987"/>
                  <a:pt x="9075668" y="4121378"/>
                </a:cubicBezTo>
                <a:cubicBezTo>
                  <a:pt x="9013954" y="4071769"/>
                  <a:pt x="8930511" y="4046964"/>
                  <a:pt x="8825339" y="4046964"/>
                </a:cubicBezTo>
                <a:close/>
                <a:moveTo>
                  <a:pt x="6871524" y="4046964"/>
                </a:moveTo>
                <a:cubicBezTo>
                  <a:pt x="6779449" y="4046964"/>
                  <a:pt x="6702753" y="4072661"/>
                  <a:pt x="6641435" y="4124057"/>
                </a:cubicBezTo>
                <a:cubicBezTo>
                  <a:pt x="6580118" y="4175452"/>
                  <a:pt x="6549460" y="4239250"/>
                  <a:pt x="6549460" y="4315450"/>
                </a:cubicBezTo>
                <a:cubicBezTo>
                  <a:pt x="6549460" y="4386490"/>
                  <a:pt x="6579523" y="4446121"/>
                  <a:pt x="6639650" y="4494341"/>
                </a:cubicBezTo>
                <a:cubicBezTo>
                  <a:pt x="6699776" y="4542561"/>
                  <a:pt x="6774885" y="4566671"/>
                  <a:pt x="6864975" y="4566671"/>
                </a:cubicBezTo>
                <a:cubicBezTo>
                  <a:pt x="6973719" y="4566671"/>
                  <a:pt x="7066389" y="4516268"/>
                  <a:pt x="7142986" y="4415462"/>
                </a:cubicBezTo>
                <a:lnTo>
                  <a:pt x="7123936" y="4394626"/>
                </a:lnTo>
                <a:cubicBezTo>
                  <a:pt x="7093774" y="4435504"/>
                  <a:pt x="7059147" y="4467850"/>
                  <a:pt x="7020054" y="4491662"/>
                </a:cubicBezTo>
                <a:cubicBezTo>
                  <a:pt x="6980962" y="4515475"/>
                  <a:pt x="6943557" y="4527381"/>
                  <a:pt x="6907838" y="4527381"/>
                </a:cubicBezTo>
                <a:cubicBezTo>
                  <a:pt x="6890772" y="4527381"/>
                  <a:pt x="6876485" y="4522817"/>
                  <a:pt x="6864975" y="4513689"/>
                </a:cubicBezTo>
                <a:cubicBezTo>
                  <a:pt x="6853466" y="4504561"/>
                  <a:pt x="6845727" y="4492853"/>
                  <a:pt x="6841758" y="4478565"/>
                </a:cubicBezTo>
                <a:cubicBezTo>
                  <a:pt x="6837789" y="4464278"/>
                  <a:pt x="6835805" y="4440267"/>
                  <a:pt x="6835805" y="4406532"/>
                </a:cubicBezTo>
                <a:lnTo>
                  <a:pt x="6835805" y="4300567"/>
                </a:lnTo>
                <a:lnTo>
                  <a:pt x="7153107" y="4300567"/>
                </a:lnTo>
                <a:cubicBezTo>
                  <a:pt x="7141597" y="4222383"/>
                  <a:pt x="7109748" y="4160569"/>
                  <a:pt x="7057559" y="4115127"/>
                </a:cubicBezTo>
                <a:cubicBezTo>
                  <a:pt x="7005370" y="4069685"/>
                  <a:pt x="6943358" y="4046964"/>
                  <a:pt x="6871524" y="4046964"/>
                </a:cubicBezTo>
                <a:close/>
                <a:moveTo>
                  <a:pt x="3775899" y="4046964"/>
                </a:moveTo>
                <a:cubicBezTo>
                  <a:pt x="3683824" y="4046964"/>
                  <a:pt x="3607129" y="4072661"/>
                  <a:pt x="3545811" y="4124057"/>
                </a:cubicBezTo>
                <a:cubicBezTo>
                  <a:pt x="3484493" y="4175452"/>
                  <a:pt x="3453835" y="4239250"/>
                  <a:pt x="3453835" y="4315450"/>
                </a:cubicBezTo>
                <a:cubicBezTo>
                  <a:pt x="3453835" y="4386490"/>
                  <a:pt x="3483898" y="4446121"/>
                  <a:pt x="3544025" y="4494341"/>
                </a:cubicBezTo>
                <a:cubicBezTo>
                  <a:pt x="3604152" y="4542561"/>
                  <a:pt x="3679260" y="4566671"/>
                  <a:pt x="3769351" y="4566671"/>
                </a:cubicBezTo>
                <a:cubicBezTo>
                  <a:pt x="3878095" y="4566671"/>
                  <a:pt x="3970765" y="4516268"/>
                  <a:pt x="4047362" y="4415462"/>
                </a:cubicBezTo>
                <a:lnTo>
                  <a:pt x="4028312" y="4394626"/>
                </a:lnTo>
                <a:cubicBezTo>
                  <a:pt x="3998150" y="4435504"/>
                  <a:pt x="3963522" y="4467850"/>
                  <a:pt x="3924430" y="4491662"/>
                </a:cubicBezTo>
                <a:cubicBezTo>
                  <a:pt x="3885338" y="4515475"/>
                  <a:pt x="3847932" y="4527381"/>
                  <a:pt x="3812213" y="4527381"/>
                </a:cubicBezTo>
                <a:cubicBezTo>
                  <a:pt x="3795148" y="4527381"/>
                  <a:pt x="3780860" y="4522817"/>
                  <a:pt x="3769351" y="4513689"/>
                </a:cubicBezTo>
                <a:cubicBezTo>
                  <a:pt x="3757841" y="4504561"/>
                  <a:pt x="3750102" y="4492853"/>
                  <a:pt x="3746134" y="4478565"/>
                </a:cubicBezTo>
                <a:cubicBezTo>
                  <a:pt x="3742165" y="4464278"/>
                  <a:pt x="3740181" y="4440267"/>
                  <a:pt x="3740181" y="4406532"/>
                </a:cubicBezTo>
                <a:lnTo>
                  <a:pt x="3740181" y="4300567"/>
                </a:lnTo>
                <a:lnTo>
                  <a:pt x="4057482" y="4300567"/>
                </a:lnTo>
                <a:cubicBezTo>
                  <a:pt x="4045973" y="4222383"/>
                  <a:pt x="4014124" y="4160569"/>
                  <a:pt x="3961935" y="4115127"/>
                </a:cubicBezTo>
                <a:cubicBezTo>
                  <a:pt x="3909745" y="4069685"/>
                  <a:pt x="3847733" y="4046964"/>
                  <a:pt x="3775899" y="4046964"/>
                </a:cubicBezTo>
                <a:close/>
                <a:moveTo>
                  <a:pt x="2509074" y="4046964"/>
                </a:moveTo>
                <a:cubicBezTo>
                  <a:pt x="2439621" y="4046964"/>
                  <a:pt x="2385944" y="4057580"/>
                  <a:pt x="2348042" y="4078813"/>
                </a:cubicBezTo>
                <a:cubicBezTo>
                  <a:pt x="2310140" y="4100046"/>
                  <a:pt x="2291189" y="4130109"/>
                  <a:pt x="2291189" y="4169003"/>
                </a:cubicBezTo>
                <a:cubicBezTo>
                  <a:pt x="2291189" y="4197578"/>
                  <a:pt x="2300616" y="4220795"/>
                  <a:pt x="2319467" y="4238654"/>
                </a:cubicBezTo>
                <a:cubicBezTo>
                  <a:pt x="2338319" y="4256514"/>
                  <a:pt x="2363024" y="4265443"/>
                  <a:pt x="2393584" y="4265443"/>
                </a:cubicBezTo>
                <a:cubicBezTo>
                  <a:pt x="2422556" y="4265443"/>
                  <a:pt x="2445772" y="4256712"/>
                  <a:pt x="2463235" y="4239250"/>
                </a:cubicBezTo>
                <a:cubicBezTo>
                  <a:pt x="2480698" y="4221787"/>
                  <a:pt x="2489429" y="4198372"/>
                  <a:pt x="2489429" y="4169003"/>
                </a:cubicBezTo>
                <a:cubicBezTo>
                  <a:pt x="2489429" y="4124950"/>
                  <a:pt x="2467998" y="4096573"/>
                  <a:pt x="2425135" y="4083873"/>
                </a:cubicBezTo>
                <a:cubicBezTo>
                  <a:pt x="2437439" y="4077920"/>
                  <a:pt x="2456091" y="4074943"/>
                  <a:pt x="2481095" y="4074943"/>
                </a:cubicBezTo>
                <a:cubicBezTo>
                  <a:pt x="2500938" y="4074943"/>
                  <a:pt x="2518996" y="4077920"/>
                  <a:pt x="2535268" y="4083873"/>
                </a:cubicBezTo>
                <a:cubicBezTo>
                  <a:pt x="2551540" y="4089826"/>
                  <a:pt x="2563645" y="4098657"/>
                  <a:pt x="2571582" y="4110364"/>
                </a:cubicBezTo>
                <a:cubicBezTo>
                  <a:pt x="2579520" y="4122072"/>
                  <a:pt x="2583489" y="4144000"/>
                  <a:pt x="2583489" y="4176146"/>
                </a:cubicBezTo>
                <a:lnTo>
                  <a:pt x="2583489" y="4294614"/>
                </a:lnTo>
                <a:cubicBezTo>
                  <a:pt x="2543801" y="4281517"/>
                  <a:pt x="2497565" y="4274968"/>
                  <a:pt x="2444781" y="4274968"/>
                </a:cubicBezTo>
                <a:cubicBezTo>
                  <a:pt x="2376121" y="4274968"/>
                  <a:pt x="2322146" y="4288165"/>
                  <a:pt x="2282856" y="4314557"/>
                </a:cubicBezTo>
                <a:cubicBezTo>
                  <a:pt x="2243565" y="4340949"/>
                  <a:pt x="2223920" y="4377362"/>
                  <a:pt x="2223920" y="4423796"/>
                </a:cubicBezTo>
                <a:cubicBezTo>
                  <a:pt x="2223920" y="4464675"/>
                  <a:pt x="2242672" y="4498707"/>
                  <a:pt x="2280177" y="4525893"/>
                </a:cubicBezTo>
                <a:cubicBezTo>
                  <a:pt x="2317681" y="4553079"/>
                  <a:pt x="2365207" y="4566671"/>
                  <a:pt x="2422754" y="4566671"/>
                </a:cubicBezTo>
                <a:cubicBezTo>
                  <a:pt x="2478317" y="4566671"/>
                  <a:pt x="2533879" y="4549209"/>
                  <a:pt x="2589442" y="4514284"/>
                </a:cubicBezTo>
                <a:cubicBezTo>
                  <a:pt x="2625160" y="4549209"/>
                  <a:pt x="2669213" y="4566671"/>
                  <a:pt x="2721601" y="4566671"/>
                </a:cubicBezTo>
                <a:cubicBezTo>
                  <a:pt x="2817645" y="4566671"/>
                  <a:pt x="2883725" y="4529564"/>
                  <a:pt x="2919840" y="4455348"/>
                </a:cubicBezTo>
                <a:lnTo>
                  <a:pt x="2898408" y="4444632"/>
                </a:lnTo>
                <a:cubicBezTo>
                  <a:pt x="2882137" y="4472017"/>
                  <a:pt x="2870231" y="4485709"/>
                  <a:pt x="2862690" y="4485709"/>
                </a:cubicBezTo>
                <a:cubicBezTo>
                  <a:pt x="2858324" y="4485709"/>
                  <a:pt x="2855645" y="4483725"/>
                  <a:pt x="2854653" y="4479756"/>
                </a:cubicBezTo>
                <a:cubicBezTo>
                  <a:pt x="2853661" y="4475787"/>
                  <a:pt x="2853165" y="4467651"/>
                  <a:pt x="2853165" y="4455348"/>
                </a:cubicBezTo>
                <a:lnTo>
                  <a:pt x="2853165" y="4230915"/>
                </a:lnTo>
                <a:cubicBezTo>
                  <a:pt x="2853165" y="4194800"/>
                  <a:pt x="2848997" y="4168110"/>
                  <a:pt x="2840664" y="4150846"/>
                </a:cubicBezTo>
                <a:cubicBezTo>
                  <a:pt x="2832329" y="4133582"/>
                  <a:pt x="2817049" y="4117111"/>
                  <a:pt x="2794824" y="4101435"/>
                </a:cubicBezTo>
                <a:cubicBezTo>
                  <a:pt x="2772600" y="4085758"/>
                  <a:pt x="2737872" y="4072761"/>
                  <a:pt x="2690644" y="4062442"/>
                </a:cubicBezTo>
                <a:cubicBezTo>
                  <a:pt x="2643417" y="4052123"/>
                  <a:pt x="2582893" y="4046964"/>
                  <a:pt x="2509074" y="4046964"/>
                </a:cubicBezTo>
                <a:close/>
                <a:moveTo>
                  <a:pt x="10268377" y="4039820"/>
                </a:moveTo>
                <a:cubicBezTo>
                  <a:pt x="10225911" y="4050536"/>
                  <a:pt x="10186025" y="4055893"/>
                  <a:pt x="10148719" y="4055893"/>
                </a:cubicBezTo>
                <a:lnTo>
                  <a:pt x="9921905" y="4055893"/>
                </a:lnTo>
                <a:lnTo>
                  <a:pt x="9921905" y="4079706"/>
                </a:lnTo>
                <a:lnTo>
                  <a:pt x="9997509" y="4079706"/>
                </a:lnTo>
                <a:lnTo>
                  <a:pt x="9997509" y="4526190"/>
                </a:lnTo>
                <a:lnTo>
                  <a:pt x="9921905" y="4526190"/>
                </a:lnTo>
                <a:lnTo>
                  <a:pt x="9921905" y="4550598"/>
                </a:lnTo>
                <a:lnTo>
                  <a:pt x="10310049" y="4550598"/>
                </a:lnTo>
                <a:lnTo>
                  <a:pt x="10310049" y="4526190"/>
                </a:lnTo>
                <a:lnTo>
                  <a:pt x="10268377" y="4526190"/>
                </a:lnTo>
                <a:lnTo>
                  <a:pt x="10268377" y="4149357"/>
                </a:lnTo>
                <a:cubicBezTo>
                  <a:pt x="10293777" y="4126736"/>
                  <a:pt x="10316200" y="4115425"/>
                  <a:pt x="10335647" y="4115425"/>
                </a:cubicBezTo>
                <a:cubicBezTo>
                  <a:pt x="10359856" y="4115425"/>
                  <a:pt x="10371961" y="4136062"/>
                  <a:pt x="10371961" y="4177337"/>
                </a:cubicBezTo>
                <a:lnTo>
                  <a:pt x="10371961" y="4526190"/>
                </a:lnTo>
                <a:lnTo>
                  <a:pt x="10330289" y="4526190"/>
                </a:lnTo>
                <a:lnTo>
                  <a:pt x="10330289" y="4550598"/>
                </a:lnTo>
                <a:lnTo>
                  <a:pt x="10717242" y="4550598"/>
                </a:lnTo>
                <a:lnTo>
                  <a:pt x="10717242" y="4526190"/>
                </a:lnTo>
                <a:lnTo>
                  <a:pt x="10642828" y="4526190"/>
                </a:lnTo>
                <a:lnTo>
                  <a:pt x="10642828" y="4205317"/>
                </a:lnTo>
                <a:cubicBezTo>
                  <a:pt x="10642828" y="4146579"/>
                  <a:pt x="10625663" y="4105503"/>
                  <a:pt x="10591334" y="4082087"/>
                </a:cubicBezTo>
                <a:cubicBezTo>
                  <a:pt x="10557003" y="4058672"/>
                  <a:pt x="10516423" y="4046964"/>
                  <a:pt x="10469592" y="4046964"/>
                </a:cubicBezTo>
                <a:cubicBezTo>
                  <a:pt x="10402123" y="4046964"/>
                  <a:pt x="10335052" y="4071371"/>
                  <a:pt x="10268377" y="4120187"/>
                </a:cubicBezTo>
                <a:close/>
                <a:moveTo>
                  <a:pt x="5864255" y="4039820"/>
                </a:moveTo>
                <a:cubicBezTo>
                  <a:pt x="5815043" y="4050536"/>
                  <a:pt x="5765036" y="4055893"/>
                  <a:pt x="5714236" y="4055893"/>
                </a:cubicBezTo>
                <a:lnTo>
                  <a:pt x="5513021" y="4055893"/>
                </a:lnTo>
                <a:lnTo>
                  <a:pt x="5513021" y="4079706"/>
                </a:lnTo>
                <a:lnTo>
                  <a:pt x="5593983" y="4079706"/>
                </a:lnTo>
                <a:lnTo>
                  <a:pt x="5593983" y="4526190"/>
                </a:lnTo>
                <a:lnTo>
                  <a:pt x="5513021" y="4526190"/>
                </a:lnTo>
                <a:lnTo>
                  <a:pt x="5513021" y="4550598"/>
                </a:lnTo>
                <a:lnTo>
                  <a:pt x="5943432" y="4550598"/>
                </a:lnTo>
                <a:lnTo>
                  <a:pt x="5943432" y="4526190"/>
                </a:lnTo>
                <a:lnTo>
                  <a:pt x="5864255" y="4526190"/>
                </a:lnTo>
                <a:close/>
                <a:moveTo>
                  <a:pt x="6474450" y="4028509"/>
                </a:moveTo>
                <a:lnTo>
                  <a:pt x="6382772" y="4082682"/>
                </a:lnTo>
                <a:cubicBezTo>
                  <a:pt x="6322050" y="4049345"/>
                  <a:pt x="6263908" y="4032676"/>
                  <a:pt x="6208346" y="4032676"/>
                </a:cubicBezTo>
                <a:cubicBezTo>
                  <a:pt x="6141671" y="4032676"/>
                  <a:pt x="6086604" y="4050436"/>
                  <a:pt x="6043146" y="4085957"/>
                </a:cubicBezTo>
                <a:cubicBezTo>
                  <a:pt x="5999689" y="4121477"/>
                  <a:pt x="5977960" y="4166621"/>
                  <a:pt x="5977960" y="4221390"/>
                </a:cubicBezTo>
                <a:cubicBezTo>
                  <a:pt x="5977960" y="4263062"/>
                  <a:pt x="5997605" y="4301658"/>
                  <a:pt x="6036896" y="4337178"/>
                </a:cubicBezTo>
                <a:cubicBezTo>
                  <a:pt x="6076186" y="4372699"/>
                  <a:pt x="6144845" y="4407326"/>
                  <a:pt x="6242874" y="4441061"/>
                </a:cubicBezTo>
                <a:cubicBezTo>
                  <a:pt x="6261527" y="4447014"/>
                  <a:pt x="6274525" y="4453463"/>
                  <a:pt x="6281867" y="4460408"/>
                </a:cubicBezTo>
                <a:cubicBezTo>
                  <a:pt x="6289209" y="4467354"/>
                  <a:pt x="6292880" y="4476382"/>
                  <a:pt x="6292880" y="4487495"/>
                </a:cubicBezTo>
                <a:cubicBezTo>
                  <a:pt x="6292880" y="4514086"/>
                  <a:pt x="6275021" y="4527381"/>
                  <a:pt x="6239302" y="4527381"/>
                </a:cubicBezTo>
                <a:cubicBezTo>
                  <a:pt x="6174215" y="4527381"/>
                  <a:pt x="6119346" y="4510613"/>
                  <a:pt x="6074698" y="4477077"/>
                </a:cubicBezTo>
                <a:cubicBezTo>
                  <a:pt x="6030050" y="4443541"/>
                  <a:pt x="6005146" y="4398595"/>
                  <a:pt x="5999986" y="4342239"/>
                </a:cubicBezTo>
                <a:lnTo>
                  <a:pt x="5974388" y="4342239"/>
                </a:lnTo>
                <a:lnTo>
                  <a:pt x="5974388" y="4570243"/>
                </a:lnTo>
                <a:lnTo>
                  <a:pt x="6052374" y="4508926"/>
                </a:lnTo>
                <a:cubicBezTo>
                  <a:pt x="6112302" y="4547423"/>
                  <a:pt x="6183541" y="4566671"/>
                  <a:pt x="6266091" y="4566671"/>
                </a:cubicBezTo>
                <a:cubicBezTo>
                  <a:pt x="6337926" y="4566671"/>
                  <a:pt x="6395076" y="4550598"/>
                  <a:pt x="6437541" y="4518451"/>
                </a:cubicBezTo>
                <a:cubicBezTo>
                  <a:pt x="6480006" y="4486304"/>
                  <a:pt x="6501239" y="4443442"/>
                  <a:pt x="6501239" y="4389864"/>
                </a:cubicBezTo>
                <a:cubicBezTo>
                  <a:pt x="6501239" y="4366845"/>
                  <a:pt x="6497172" y="4345215"/>
                  <a:pt x="6489035" y="4324975"/>
                </a:cubicBezTo>
                <a:cubicBezTo>
                  <a:pt x="6480899" y="4304734"/>
                  <a:pt x="6469291" y="4287966"/>
                  <a:pt x="6454210" y="4274671"/>
                </a:cubicBezTo>
                <a:cubicBezTo>
                  <a:pt x="6439129" y="4261376"/>
                  <a:pt x="6417697" y="4246691"/>
                  <a:pt x="6389916" y="4230618"/>
                </a:cubicBezTo>
                <a:cubicBezTo>
                  <a:pt x="6362135" y="4214544"/>
                  <a:pt x="6310739" y="4187457"/>
                  <a:pt x="6235730" y="4149357"/>
                </a:cubicBezTo>
                <a:cubicBezTo>
                  <a:pt x="6217871" y="4140626"/>
                  <a:pt x="6204576" y="4132788"/>
                  <a:pt x="6195844" y="4125843"/>
                </a:cubicBezTo>
                <a:cubicBezTo>
                  <a:pt x="6187113" y="4118897"/>
                  <a:pt x="6182747" y="4110464"/>
                  <a:pt x="6182747" y="4100542"/>
                </a:cubicBezTo>
                <a:cubicBezTo>
                  <a:pt x="6182747" y="4091811"/>
                  <a:pt x="6186914" y="4084568"/>
                  <a:pt x="6195249" y="4078813"/>
                </a:cubicBezTo>
                <a:cubicBezTo>
                  <a:pt x="6203583" y="4073058"/>
                  <a:pt x="6214497" y="4070181"/>
                  <a:pt x="6227991" y="4070181"/>
                </a:cubicBezTo>
                <a:cubicBezTo>
                  <a:pt x="6274425" y="4070181"/>
                  <a:pt x="6320661" y="4084171"/>
                  <a:pt x="6366699" y="4112150"/>
                </a:cubicBezTo>
                <a:cubicBezTo>
                  <a:pt x="6412736" y="4140130"/>
                  <a:pt x="6440120" y="4184679"/>
                  <a:pt x="6448852" y="4245798"/>
                </a:cubicBezTo>
                <a:lnTo>
                  <a:pt x="6474450" y="4245798"/>
                </a:lnTo>
                <a:close/>
                <a:moveTo>
                  <a:pt x="3274051" y="3813006"/>
                </a:moveTo>
                <a:cubicBezTo>
                  <a:pt x="3262145" y="3861821"/>
                  <a:pt x="3225731" y="3912820"/>
                  <a:pt x="3164811" y="3966001"/>
                </a:cubicBezTo>
                <a:cubicBezTo>
                  <a:pt x="3103891" y="4019182"/>
                  <a:pt x="3039101" y="4049147"/>
                  <a:pt x="2970442" y="4055893"/>
                </a:cubicBezTo>
                <a:lnTo>
                  <a:pt x="2970442" y="4079706"/>
                </a:lnTo>
                <a:lnTo>
                  <a:pt x="3029972" y="4079706"/>
                </a:lnTo>
                <a:lnTo>
                  <a:pt x="3029972" y="4426178"/>
                </a:lnTo>
                <a:cubicBezTo>
                  <a:pt x="3029972" y="4513093"/>
                  <a:pt x="3086131" y="4556551"/>
                  <a:pt x="3198446" y="4556551"/>
                </a:cubicBezTo>
                <a:cubicBezTo>
                  <a:pt x="3249246" y="4556551"/>
                  <a:pt x="3292605" y="4545340"/>
                  <a:pt x="3328522" y="4522916"/>
                </a:cubicBezTo>
                <a:cubicBezTo>
                  <a:pt x="3364439" y="4500493"/>
                  <a:pt x="3394899" y="4451181"/>
                  <a:pt x="3419903" y="4374981"/>
                </a:cubicBezTo>
                <a:lnTo>
                  <a:pt x="3388351" y="4367837"/>
                </a:lnTo>
                <a:cubicBezTo>
                  <a:pt x="3365729" y="4435306"/>
                  <a:pt x="3343504" y="4469040"/>
                  <a:pt x="3321676" y="4469040"/>
                </a:cubicBezTo>
                <a:cubicBezTo>
                  <a:pt x="3313739" y="4469040"/>
                  <a:pt x="3308281" y="4465270"/>
                  <a:pt x="3305305" y="4457729"/>
                </a:cubicBezTo>
                <a:cubicBezTo>
                  <a:pt x="3302328" y="4450189"/>
                  <a:pt x="3300840" y="4432329"/>
                  <a:pt x="3300840" y="4404151"/>
                </a:cubicBezTo>
                <a:lnTo>
                  <a:pt x="3300840" y="4079706"/>
                </a:lnTo>
                <a:lnTo>
                  <a:pt x="3380016" y="4079706"/>
                </a:lnTo>
                <a:lnTo>
                  <a:pt x="3380016" y="4055893"/>
                </a:lnTo>
                <a:lnTo>
                  <a:pt x="3300840" y="4055893"/>
                </a:lnTo>
                <a:lnTo>
                  <a:pt x="3300840" y="3813006"/>
                </a:lnTo>
                <a:close/>
                <a:moveTo>
                  <a:pt x="1630988" y="3780264"/>
                </a:moveTo>
                <a:lnTo>
                  <a:pt x="1691710" y="3780264"/>
                </a:lnTo>
                <a:cubicBezTo>
                  <a:pt x="1733779" y="3780264"/>
                  <a:pt x="1759179" y="3787407"/>
                  <a:pt x="1767910" y="3801695"/>
                </a:cubicBezTo>
                <a:cubicBezTo>
                  <a:pt x="1776641" y="3815982"/>
                  <a:pt x="1781007" y="3846542"/>
                  <a:pt x="1781007" y="3893373"/>
                </a:cubicBezTo>
                <a:lnTo>
                  <a:pt x="1781007" y="4408914"/>
                </a:lnTo>
                <a:cubicBezTo>
                  <a:pt x="1781007" y="4455348"/>
                  <a:pt x="1773963" y="4485907"/>
                  <a:pt x="1759874" y="4500592"/>
                </a:cubicBezTo>
                <a:cubicBezTo>
                  <a:pt x="1745784" y="4515276"/>
                  <a:pt x="1719094" y="4522618"/>
                  <a:pt x="1679804" y="4522618"/>
                </a:cubicBezTo>
                <a:lnTo>
                  <a:pt x="1630988" y="4522618"/>
                </a:lnTo>
                <a:close/>
                <a:moveTo>
                  <a:pt x="7626975" y="3752284"/>
                </a:moveTo>
                <a:lnTo>
                  <a:pt x="7626975" y="3780264"/>
                </a:lnTo>
                <a:lnTo>
                  <a:pt x="7722225" y="3780264"/>
                </a:lnTo>
                <a:lnTo>
                  <a:pt x="7722225" y="4522618"/>
                </a:lnTo>
                <a:lnTo>
                  <a:pt x="7626975" y="4522618"/>
                </a:lnTo>
                <a:lnTo>
                  <a:pt x="7626975" y="4550598"/>
                </a:lnTo>
                <a:lnTo>
                  <a:pt x="8415764" y="4550598"/>
                </a:lnTo>
                <a:lnTo>
                  <a:pt x="8415764" y="4251751"/>
                </a:lnTo>
                <a:lnTo>
                  <a:pt x="8387785" y="4251751"/>
                </a:lnTo>
                <a:cubicBezTo>
                  <a:pt x="8383419" y="4321204"/>
                  <a:pt x="8350478" y="4381529"/>
                  <a:pt x="8288963" y="4432726"/>
                </a:cubicBezTo>
                <a:cubicBezTo>
                  <a:pt x="8227447" y="4483923"/>
                  <a:pt x="8154422" y="4513887"/>
                  <a:pt x="8069888" y="4522618"/>
                </a:cubicBezTo>
                <a:lnTo>
                  <a:pt x="8069888" y="3780264"/>
                </a:lnTo>
                <a:lnTo>
                  <a:pt x="8173472" y="3780264"/>
                </a:lnTo>
                <a:lnTo>
                  <a:pt x="8173472" y="3752284"/>
                </a:lnTo>
                <a:close/>
                <a:moveTo>
                  <a:pt x="1191052" y="3752284"/>
                </a:moveTo>
                <a:lnTo>
                  <a:pt x="1191052" y="3780264"/>
                </a:lnTo>
                <a:lnTo>
                  <a:pt x="1283326" y="3780264"/>
                </a:lnTo>
                <a:lnTo>
                  <a:pt x="1283326" y="4522618"/>
                </a:lnTo>
                <a:lnTo>
                  <a:pt x="1191052" y="4522618"/>
                </a:lnTo>
                <a:lnTo>
                  <a:pt x="1191052" y="4550598"/>
                </a:lnTo>
                <a:lnTo>
                  <a:pt x="1822083" y="4550598"/>
                </a:lnTo>
                <a:cubicBezTo>
                  <a:pt x="1929636" y="4550598"/>
                  <a:pt x="2013675" y="4507339"/>
                  <a:pt x="2074198" y="4420820"/>
                </a:cubicBezTo>
                <a:cubicBezTo>
                  <a:pt x="2134722" y="4334301"/>
                  <a:pt x="2164984" y="4242226"/>
                  <a:pt x="2164984" y="4144595"/>
                </a:cubicBezTo>
                <a:cubicBezTo>
                  <a:pt x="2164984" y="4052917"/>
                  <a:pt x="2135813" y="3964612"/>
                  <a:pt x="2077473" y="3879681"/>
                </a:cubicBezTo>
                <a:cubicBezTo>
                  <a:pt x="2019132" y="3794750"/>
                  <a:pt x="1925073" y="3752284"/>
                  <a:pt x="1795295" y="3752284"/>
                </a:cubicBezTo>
                <a:close/>
                <a:moveTo>
                  <a:pt x="5751146" y="3737401"/>
                </a:moveTo>
                <a:cubicBezTo>
                  <a:pt x="5705902" y="3737401"/>
                  <a:pt x="5667107" y="3749208"/>
                  <a:pt x="5634762" y="3772822"/>
                </a:cubicBezTo>
                <a:cubicBezTo>
                  <a:pt x="5602417" y="3796436"/>
                  <a:pt x="5586244" y="3824515"/>
                  <a:pt x="5586244" y="3857059"/>
                </a:cubicBezTo>
                <a:cubicBezTo>
                  <a:pt x="5586244" y="3882856"/>
                  <a:pt x="5596166" y="3903692"/>
                  <a:pt x="5616010" y="3919567"/>
                </a:cubicBezTo>
                <a:cubicBezTo>
                  <a:pt x="5635854" y="3935442"/>
                  <a:pt x="5662047" y="3943379"/>
                  <a:pt x="5694591" y="3943379"/>
                </a:cubicBezTo>
                <a:cubicBezTo>
                  <a:pt x="5738247" y="3943379"/>
                  <a:pt x="5776446" y="3931870"/>
                  <a:pt x="5809189" y="3908851"/>
                </a:cubicBezTo>
                <a:cubicBezTo>
                  <a:pt x="5841931" y="3885832"/>
                  <a:pt x="5858302" y="3859639"/>
                  <a:pt x="5858302" y="3830270"/>
                </a:cubicBezTo>
                <a:cubicBezTo>
                  <a:pt x="5858302" y="3801298"/>
                  <a:pt x="5848777" y="3778577"/>
                  <a:pt x="5829727" y="3762107"/>
                </a:cubicBezTo>
                <a:cubicBezTo>
                  <a:pt x="5810677" y="3745636"/>
                  <a:pt x="5784483" y="3737401"/>
                  <a:pt x="5751146" y="3737401"/>
                </a:cubicBezTo>
                <a:close/>
                <a:moveTo>
                  <a:pt x="2162008" y="2839670"/>
                </a:moveTo>
                <a:cubicBezTo>
                  <a:pt x="2176295" y="2839670"/>
                  <a:pt x="2196138" y="2844631"/>
                  <a:pt x="2221539" y="2854553"/>
                </a:cubicBezTo>
                <a:lnTo>
                  <a:pt x="2221539" y="3025408"/>
                </a:lnTo>
                <a:cubicBezTo>
                  <a:pt x="2190980" y="3042473"/>
                  <a:pt x="2168556" y="3051006"/>
                  <a:pt x="2154268" y="3051006"/>
                </a:cubicBezTo>
                <a:cubicBezTo>
                  <a:pt x="2130059" y="3051006"/>
                  <a:pt x="2117954" y="3034337"/>
                  <a:pt x="2117954" y="3001000"/>
                </a:cubicBezTo>
                <a:lnTo>
                  <a:pt x="2117954" y="2890867"/>
                </a:lnTo>
                <a:cubicBezTo>
                  <a:pt x="2117954" y="2872611"/>
                  <a:pt x="2121328" y="2859514"/>
                  <a:pt x="2128075" y="2851576"/>
                </a:cubicBezTo>
                <a:cubicBezTo>
                  <a:pt x="2134821" y="2843639"/>
                  <a:pt x="2146132" y="2839670"/>
                  <a:pt x="2162008" y="2839670"/>
                </a:cubicBezTo>
                <a:close/>
                <a:moveTo>
                  <a:pt x="6511955" y="2628930"/>
                </a:moveTo>
                <a:cubicBezTo>
                  <a:pt x="6521480" y="2628930"/>
                  <a:pt x="6539339" y="2634684"/>
                  <a:pt x="6565533" y="2646193"/>
                </a:cubicBezTo>
                <a:lnTo>
                  <a:pt x="6565533" y="3009334"/>
                </a:lnTo>
                <a:cubicBezTo>
                  <a:pt x="6539339" y="3032750"/>
                  <a:pt x="6516718" y="3044457"/>
                  <a:pt x="6497668" y="3044457"/>
                </a:cubicBezTo>
                <a:cubicBezTo>
                  <a:pt x="6486952" y="3044457"/>
                  <a:pt x="6477923" y="3039596"/>
                  <a:pt x="6470581" y="3029872"/>
                </a:cubicBezTo>
                <a:cubicBezTo>
                  <a:pt x="6463239" y="3020149"/>
                  <a:pt x="6459568" y="3006754"/>
                  <a:pt x="6459568" y="2989689"/>
                </a:cubicBezTo>
                <a:lnTo>
                  <a:pt x="6459568" y="2693818"/>
                </a:lnTo>
                <a:cubicBezTo>
                  <a:pt x="6459568" y="2673975"/>
                  <a:pt x="6464528" y="2658199"/>
                  <a:pt x="6474450" y="2646491"/>
                </a:cubicBezTo>
                <a:cubicBezTo>
                  <a:pt x="6484372" y="2634783"/>
                  <a:pt x="6496874" y="2628930"/>
                  <a:pt x="6511955" y="2628930"/>
                </a:cubicBezTo>
                <a:close/>
                <a:moveTo>
                  <a:pt x="5866041" y="2603331"/>
                </a:moveTo>
                <a:cubicBezTo>
                  <a:pt x="5901760" y="2603331"/>
                  <a:pt x="5919619" y="2624961"/>
                  <a:pt x="5919619" y="2668220"/>
                </a:cubicBezTo>
                <a:lnTo>
                  <a:pt x="5919619" y="2809309"/>
                </a:lnTo>
                <a:lnTo>
                  <a:pt x="5807105" y="2809309"/>
                </a:lnTo>
                <a:lnTo>
                  <a:pt x="5807105" y="2668220"/>
                </a:lnTo>
                <a:cubicBezTo>
                  <a:pt x="5807105" y="2624961"/>
                  <a:pt x="5826751" y="2603331"/>
                  <a:pt x="5866041" y="2603331"/>
                </a:cubicBezTo>
                <a:close/>
                <a:moveTo>
                  <a:pt x="5842824" y="2580114"/>
                </a:moveTo>
                <a:cubicBezTo>
                  <a:pt x="5750750" y="2580114"/>
                  <a:pt x="5674053" y="2605811"/>
                  <a:pt x="5612735" y="2657207"/>
                </a:cubicBezTo>
                <a:cubicBezTo>
                  <a:pt x="5551418" y="2708602"/>
                  <a:pt x="5520760" y="2772400"/>
                  <a:pt x="5520760" y="2848600"/>
                </a:cubicBezTo>
                <a:cubicBezTo>
                  <a:pt x="5520760" y="2919640"/>
                  <a:pt x="5550823" y="2979271"/>
                  <a:pt x="5610950" y="3027491"/>
                </a:cubicBezTo>
                <a:cubicBezTo>
                  <a:pt x="5671077" y="3075711"/>
                  <a:pt x="5746185" y="3099821"/>
                  <a:pt x="5836275" y="3099821"/>
                </a:cubicBezTo>
                <a:cubicBezTo>
                  <a:pt x="5945019" y="3099821"/>
                  <a:pt x="6037689" y="3049418"/>
                  <a:pt x="6114286" y="2948612"/>
                </a:cubicBezTo>
                <a:lnTo>
                  <a:pt x="6095236" y="2927776"/>
                </a:lnTo>
                <a:cubicBezTo>
                  <a:pt x="6065074" y="2968654"/>
                  <a:pt x="6030447" y="3001000"/>
                  <a:pt x="5991354" y="3024812"/>
                </a:cubicBezTo>
                <a:cubicBezTo>
                  <a:pt x="5952262" y="3048625"/>
                  <a:pt x="5914857" y="3060531"/>
                  <a:pt x="5879138" y="3060531"/>
                </a:cubicBezTo>
                <a:cubicBezTo>
                  <a:pt x="5862072" y="3060531"/>
                  <a:pt x="5847785" y="3055967"/>
                  <a:pt x="5836275" y="3046839"/>
                </a:cubicBezTo>
                <a:cubicBezTo>
                  <a:pt x="5824766" y="3037711"/>
                  <a:pt x="5817027" y="3026003"/>
                  <a:pt x="5813058" y="3011715"/>
                </a:cubicBezTo>
                <a:cubicBezTo>
                  <a:pt x="5809090" y="2997428"/>
                  <a:pt x="5807105" y="2973417"/>
                  <a:pt x="5807105" y="2939682"/>
                </a:cubicBezTo>
                <a:lnTo>
                  <a:pt x="5807105" y="2833717"/>
                </a:lnTo>
                <a:lnTo>
                  <a:pt x="6124407" y="2833717"/>
                </a:lnTo>
                <a:cubicBezTo>
                  <a:pt x="6112897" y="2755533"/>
                  <a:pt x="6081048" y="2693719"/>
                  <a:pt x="6028859" y="2648277"/>
                </a:cubicBezTo>
                <a:cubicBezTo>
                  <a:pt x="5976670" y="2602835"/>
                  <a:pt x="5914658" y="2580114"/>
                  <a:pt x="5842824" y="2580114"/>
                </a:cubicBezTo>
                <a:close/>
                <a:moveTo>
                  <a:pt x="2147124" y="2580114"/>
                </a:moveTo>
                <a:cubicBezTo>
                  <a:pt x="2077671" y="2580114"/>
                  <a:pt x="2023994" y="2590730"/>
                  <a:pt x="1986092" y="2611963"/>
                </a:cubicBezTo>
                <a:cubicBezTo>
                  <a:pt x="1948191" y="2633196"/>
                  <a:pt x="1929240" y="2663259"/>
                  <a:pt x="1929240" y="2702153"/>
                </a:cubicBezTo>
                <a:cubicBezTo>
                  <a:pt x="1929240" y="2730728"/>
                  <a:pt x="1938666" y="2753945"/>
                  <a:pt x="1957518" y="2771804"/>
                </a:cubicBezTo>
                <a:cubicBezTo>
                  <a:pt x="1976369" y="2789664"/>
                  <a:pt x="2001074" y="2798593"/>
                  <a:pt x="2031634" y="2798593"/>
                </a:cubicBezTo>
                <a:cubicBezTo>
                  <a:pt x="2060605" y="2798593"/>
                  <a:pt x="2083823" y="2789862"/>
                  <a:pt x="2101286" y="2772400"/>
                </a:cubicBezTo>
                <a:cubicBezTo>
                  <a:pt x="2118748" y="2754937"/>
                  <a:pt x="2127480" y="2731522"/>
                  <a:pt x="2127480" y="2702153"/>
                </a:cubicBezTo>
                <a:cubicBezTo>
                  <a:pt x="2127480" y="2658100"/>
                  <a:pt x="2106048" y="2629723"/>
                  <a:pt x="2063185" y="2617023"/>
                </a:cubicBezTo>
                <a:cubicBezTo>
                  <a:pt x="2075488" y="2611070"/>
                  <a:pt x="2094141" y="2608093"/>
                  <a:pt x="2119145" y="2608093"/>
                </a:cubicBezTo>
                <a:cubicBezTo>
                  <a:pt x="2138988" y="2608093"/>
                  <a:pt x="2157047" y="2611070"/>
                  <a:pt x="2173319" y="2617023"/>
                </a:cubicBezTo>
                <a:cubicBezTo>
                  <a:pt x="2189590" y="2622977"/>
                  <a:pt x="2201695" y="2631807"/>
                  <a:pt x="2209633" y="2643515"/>
                </a:cubicBezTo>
                <a:cubicBezTo>
                  <a:pt x="2217570" y="2655223"/>
                  <a:pt x="2221539" y="2677150"/>
                  <a:pt x="2221539" y="2709297"/>
                </a:cubicBezTo>
                <a:lnTo>
                  <a:pt x="2221539" y="2827764"/>
                </a:lnTo>
                <a:cubicBezTo>
                  <a:pt x="2181851" y="2814667"/>
                  <a:pt x="2135616" y="2808118"/>
                  <a:pt x="2082830" y="2808118"/>
                </a:cubicBezTo>
                <a:cubicBezTo>
                  <a:pt x="2014171" y="2808118"/>
                  <a:pt x="1960196" y="2821315"/>
                  <a:pt x="1920905" y="2847707"/>
                </a:cubicBezTo>
                <a:cubicBezTo>
                  <a:pt x="1881615" y="2874099"/>
                  <a:pt x="1861970" y="2910512"/>
                  <a:pt x="1861970" y="2956947"/>
                </a:cubicBezTo>
                <a:cubicBezTo>
                  <a:pt x="1861970" y="2997825"/>
                  <a:pt x="1880722" y="3031857"/>
                  <a:pt x="1918227" y="3059043"/>
                </a:cubicBezTo>
                <a:cubicBezTo>
                  <a:pt x="1955731" y="3086229"/>
                  <a:pt x="2003257" y="3099821"/>
                  <a:pt x="2060804" y="3099821"/>
                </a:cubicBezTo>
                <a:cubicBezTo>
                  <a:pt x="2116367" y="3099821"/>
                  <a:pt x="2171929" y="3082359"/>
                  <a:pt x="2227492" y="3047434"/>
                </a:cubicBezTo>
                <a:cubicBezTo>
                  <a:pt x="2263210" y="3082359"/>
                  <a:pt x="2307263" y="3099821"/>
                  <a:pt x="2359651" y="3099821"/>
                </a:cubicBezTo>
                <a:cubicBezTo>
                  <a:pt x="2455695" y="3099821"/>
                  <a:pt x="2521775" y="3062714"/>
                  <a:pt x="2557890" y="2988498"/>
                </a:cubicBezTo>
                <a:lnTo>
                  <a:pt x="2536459" y="2977782"/>
                </a:lnTo>
                <a:cubicBezTo>
                  <a:pt x="2520187" y="3005167"/>
                  <a:pt x="2508281" y="3018859"/>
                  <a:pt x="2500740" y="3018859"/>
                </a:cubicBezTo>
                <a:cubicBezTo>
                  <a:pt x="2496375" y="3018859"/>
                  <a:pt x="2493695" y="3016875"/>
                  <a:pt x="2492703" y="3012906"/>
                </a:cubicBezTo>
                <a:cubicBezTo>
                  <a:pt x="2491711" y="3008937"/>
                  <a:pt x="2491215" y="3000801"/>
                  <a:pt x="2491215" y="2988498"/>
                </a:cubicBezTo>
                <a:lnTo>
                  <a:pt x="2491215" y="2764065"/>
                </a:lnTo>
                <a:cubicBezTo>
                  <a:pt x="2491215" y="2727950"/>
                  <a:pt x="2487048" y="2701260"/>
                  <a:pt x="2478713" y="2683996"/>
                </a:cubicBezTo>
                <a:cubicBezTo>
                  <a:pt x="2470379" y="2666732"/>
                  <a:pt x="2455100" y="2650262"/>
                  <a:pt x="2432874" y="2634585"/>
                </a:cubicBezTo>
                <a:cubicBezTo>
                  <a:pt x="2410650" y="2618908"/>
                  <a:pt x="2375923" y="2605911"/>
                  <a:pt x="2328695" y="2595592"/>
                </a:cubicBezTo>
                <a:cubicBezTo>
                  <a:pt x="2281467" y="2585273"/>
                  <a:pt x="2220944" y="2580114"/>
                  <a:pt x="2147124" y="2580114"/>
                </a:cubicBezTo>
                <a:close/>
                <a:moveTo>
                  <a:pt x="9579005" y="2572970"/>
                </a:moveTo>
                <a:cubicBezTo>
                  <a:pt x="9529396" y="2583686"/>
                  <a:pt x="9484548" y="2589043"/>
                  <a:pt x="9444464" y="2589043"/>
                </a:cubicBezTo>
                <a:lnTo>
                  <a:pt x="9245034" y="2589043"/>
                </a:lnTo>
                <a:lnTo>
                  <a:pt x="9245034" y="2612856"/>
                </a:lnTo>
                <a:lnTo>
                  <a:pt x="9308138" y="2612856"/>
                </a:lnTo>
                <a:lnTo>
                  <a:pt x="9308138" y="2961709"/>
                </a:lnTo>
                <a:cubicBezTo>
                  <a:pt x="9308138" y="3014494"/>
                  <a:pt x="9324310" y="3050708"/>
                  <a:pt x="9356656" y="3070353"/>
                </a:cubicBezTo>
                <a:cubicBezTo>
                  <a:pt x="9389001" y="3089999"/>
                  <a:pt x="9427002" y="3099821"/>
                  <a:pt x="9470658" y="3099821"/>
                </a:cubicBezTo>
                <a:cubicBezTo>
                  <a:pt x="9540905" y="3099821"/>
                  <a:pt x="9609167" y="3073429"/>
                  <a:pt x="9675445" y="3020645"/>
                </a:cubicBezTo>
                <a:lnTo>
                  <a:pt x="9675445" y="3083748"/>
                </a:lnTo>
                <a:lnTo>
                  <a:pt x="10014178" y="3083748"/>
                </a:lnTo>
                <a:lnTo>
                  <a:pt x="10014178" y="3059340"/>
                </a:lnTo>
                <a:lnTo>
                  <a:pt x="9946908" y="3059340"/>
                </a:lnTo>
                <a:lnTo>
                  <a:pt x="9946908" y="2572970"/>
                </a:lnTo>
                <a:cubicBezTo>
                  <a:pt x="9902855" y="2583686"/>
                  <a:pt x="9858603" y="2589043"/>
                  <a:pt x="9814153" y="2589043"/>
                </a:cubicBezTo>
                <a:lnTo>
                  <a:pt x="9606984" y="2589043"/>
                </a:lnTo>
                <a:lnTo>
                  <a:pt x="9606984" y="2612856"/>
                </a:lnTo>
                <a:lnTo>
                  <a:pt x="9675445" y="2612856"/>
                </a:lnTo>
                <a:lnTo>
                  <a:pt x="9675445" y="2987308"/>
                </a:lnTo>
                <a:cubicBezTo>
                  <a:pt x="9653617" y="3010326"/>
                  <a:pt x="9631988" y="3021836"/>
                  <a:pt x="9610556" y="3021836"/>
                </a:cubicBezTo>
                <a:cubicBezTo>
                  <a:pt x="9599047" y="3021836"/>
                  <a:pt x="9590911" y="3017272"/>
                  <a:pt x="9586149" y="3008143"/>
                </a:cubicBezTo>
                <a:cubicBezTo>
                  <a:pt x="9581386" y="2999015"/>
                  <a:pt x="9579005" y="2980759"/>
                  <a:pt x="9579005" y="2953375"/>
                </a:cubicBezTo>
                <a:close/>
                <a:moveTo>
                  <a:pt x="7283480" y="2572970"/>
                </a:moveTo>
                <a:cubicBezTo>
                  <a:pt x="7234267" y="2583686"/>
                  <a:pt x="7184261" y="2589043"/>
                  <a:pt x="7133461" y="2589043"/>
                </a:cubicBezTo>
                <a:lnTo>
                  <a:pt x="6932246" y="2589043"/>
                </a:lnTo>
                <a:lnTo>
                  <a:pt x="6932246" y="2612856"/>
                </a:lnTo>
                <a:lnTo>
                  <a:pt x="7013208" y="2612856"/>
                </a:lnTo>
                <a:lnTo>
                  <a:pt x="7013208" y="3059340"/>
                </a:lnTo>
                <a:lnTo>
                  <a:pt x="6932246" y="3059340"/>
                </a:lnTo>
                <a:lnTo>
                  <a:pt x="6932246" y="3083748"/>
                </a:lnTo>
                <a:lnTo>
                  <a:pt x="7362657" y="3083748"/>
                </a:lnTo>
                <a:lnTo>
                  <a:pt x="7362657" y="3059340"/>
                </a:lnTo>
                <a:lnTo>
                  <a:pt x="7283480" y="3059340"/>
                </a:lnTo>
                <a:close/>
                <a:moveTo>
                  <a:pt x="5210602" y="2572970"/>
                </a:moveTo>
                <a:cubicBezTo>
                  <a:pt x="5171708" y="2583686"/>
                  <a:pt x="5122496" y="2589043"/>
                  <a:pt x="5062965" y="2589043"/>
                </a:cubicBezTo>
                <a:lnTo>
                  <a:pt x="4864130" y="2589043"/>
                </a:lnTo>
                <a:lnTo>
                  <a:pt x="4864130" y="2612856"/>
                </a:lnTo>
                <a:lnTo>
                  <a:pt x="4939735" y="2612856"/>
                </a:lnTo>
                <a:lnTo>
                  <a:pt x="4939735" y="3059340"/>
                </a:lnTo>
                <a:lnTo>
                  <a:pt x="4864130" y="3059340"/>
                </a:lnTo>
                <a:lnTo>
                  <a:pt x="4864130" y="3083748"/>
                </a:lnTo>
                <a:lnTo>
                  <a:pt x="5289779" y="3083748"/>
                </a:lnTo>
                <a:lnTo>
                  <a:pt x="5289779" y="3059340"/>
                </a:lnTo>
                <a:lnTo>
                  <a:pt x="5210602" y="3059340"/>
                </a:lnTo>
                <a:lnTo>
                  <a:pt x="5210602" y="2774186"/>
                </a:lnTo>
                <a:cubicBezTo>
                  <a:pt x="5210602" y="2766248"/>
                  <a:pt x="5215563" y="2752358"/>
                  <a:pt x="5225485" y="2732514"/>
                </a:cubicBezTo>
                <a:cubicBezTo>
                  <a:pt x="5235407" y="2712670"/>
                  <a:pt x="5247512" y="2696001"/>
                  <a:pt x="5261799" y="2682508"/>
                </a:cubicBezTo>
                <a:lnTo>
                  <a:pt x="5264180" y="2684889"/>
                </a:lnTo>
                <a:cubicBezTo>
                  <a:pt x="5261799" y="2690048"/>
                  <a:pt x="5260608" y="2697390"/>
                  <a:pt x="5260608" y="2706916"/>
                </a:cubicBezTo>
                <a:cubicBezTo>
                  <a:pt x="5260608" y="2734300"/>
                  <a:pt x="5269935" y="2757021"/>
                  <a:pt x="5288588" y="2775079"/>
                </a:cubicBezTo>
                <a:cubicBezTo>
                  <a:pt x="5307241" y="2793136"/>
                  <a:pt x="5330855" y="2802165"/>
                  <a:pt x="5359430" y="2802165"/>
                </a:cubicBezTo>
                <a:cubicBezTo>
                  <a:pt x="5389989" y="2802165"/>
                  <a:pt x="5415687" y="2791152"/>
                  <a:pt x="5436523" y="2769126"/>
                </a:cubicBezTo>
                <a:cubicBezTo>
                  <a:pt x="5457359" y="2747099"/>
                  <a:pt x="5467777" y="2719814"/>
                  <a:pt x="5467777" y="2687270"/>
                </a:cubicBezTo>
                <a:cubicBezTo>
                  <a:pt x="5467777" y="2656314"/>
                  <a:pt x="5458946" y="2631708"/>
                  <a:pt x="5441285" y="2613451"/>
                </a:cubicBezTo>
                <a:cubicBezTo>
                  <a:pt x="5423625" y="2595195"/>
                  <a:pt x="5399911" y="2586067"/>
                  <a:pt x="5370146" y="2586067"/>
                </a:cubicBezTo>
                <a:cubicBezTo>
                  <a:pt x="5316568" y="2586067"/>
                  <a:pt x="5264180" y="2626747"/>
                  <a:pt x="5212983" y="2708106"/>
                </a:cubicBezTo>
                <a:lnTo>
                  <a:pt x="5210602" y="2708106"/>
                </a:lnTo>
                <a:close/>
                <a:moveTo>
                  <a:pt x="3093076" y="2561659"/>
                </a:moveTo>
                <a:lnTo>
                  <a:pt x="3001398" y="2615833"/>
                </a:lnTo>
                <a:cubicBezTo>
                  <a:pt x="2940676" y="2582495"/>
                  <a:pt x="2882534" y="2565826"/>
                  <a:pt x="2826971" y="2565826"/>
                </a:cubicBezTo>
                <a:cubicBezTo>
                  <a:pt x="2760296" y="2565826"/>
                  <a:pt x="2705230" y="2583586"/>
                  <a:pt x="2661772" y="2619107"/>
                </a:cubicBezTo>
                <a:cubicBezTo>
                  <a:pt x="2618314" y="2654627"/>
                  <a:pt x="2596585" y="2699772"/>
                  <a:pt x="2596585" y="2754540"/>
                </a:cubicBezTo>
                <a:cubicBezTo>
                  <a:pt x="2596585" y="2796212"/>
                  <a:pt x="2616231" y="2834808"/>
                  <a:pt x="2655522" y="2870328"/>
                </a:cubicBezTo>
                <a:cubicBezTo>
                  <a:pt x="2694812" y="2905849"/>
                  <a:pt x="2763472" y="2940476"/>
                  <a:pt x="2861500" y="2974211"/>
                </a:cubicBezTo>
                <a:cubicBezTo>
                  <a:pt x="2880153" y="2980164"/>
                  <a:pt x="2893151" y="2986613"/>
                  <a:pt x="2900493" y="2993558"/>
                </a:cubicBezTo>
                <a:cubicBezTo>
                  <a:pt x="2907834" y="3000504"/>
                  <a:pt x="2911506" y="3009532"/>
                  <a:pt x="2911506" y="3020645"/>
                </a:cubicBezTo>
                <a:cubicBezTo>
                  <a:pt x="2911506" y="3047236"/>
                  <a:pt x="2893646" y="3060531"/>
                  <a:pt x="2857928" y="3060531"/>
                </a:cubicBezTo>
                <a:cubicBezTo>
                  <a:pt x="2792840" y="3060531"/>
                  <a:pt x="2737972" y="3043763"/>
                  <a:pt x="2693324" y="3010227"/>
                </a:cubicBezTo>
                <a:cubicBezTo>
                  <a:pt x="2648675" y="2976691"/>
                  <a:pt x="2623771" y="2931745"/>
                  <a:pt x="2618612" y="2875389"/>
                </a:cubicBezTo>
                <a:lnTo>
                  <a:pt x="2593014" y="2875389"/>
                </a:lnTo>
                <a:lnTo>
                  <a:pt x="2593014" y="3103394"/>
                </a:lnTo>
                <a:lnTo>
                  <a:pt x="2671000" y="3042076"/>
                </a:lnTo>
                <a:cubicBezTo>
                  <a:pt x="2730927" y="3080573"/>
                  <a:pt x="2802167" y="3099821"/>
                  <a:pt x="2884717" y="3099821"/>
                </a:cubicBezTo>
                <a:cubicBezTo>
                  <a:pt x="2956551" y="3099821"/>
                  <a:pt x="3013701" y="3083748"/>
                  <a:pt x="3056167" y="3051601"/>
                </a:cubicBezTo>
                <a:cubicBezTo>
                  <a:pt x="3098632" y="3019455"/>
                  <a:pt x="3119865" y="2976592"/>
                  <a:pt x="3119865" y="2923014"/>
                </a:cubicBezTo>
                <a:cubicBezTo>
                  <a:pt x="3119865" y="2899995"/>
                  <a:pt x="3115797" y="2878365"/>
                  <a:pt x="3107661" y="2858125"/>
                </a:cubicBezTo>
                <a:cubicBezTo>
                  <a:pt x="3099525" y="2837884"/>
                  <a:pt x="3087917" y="2821116"/>
                  <a:pt x="3072835" y="2807821"/>
                </a:cubicBezTo>
                <a:cubicBezTo>
                  <a:pt x="3057755" y="2794525"/>
                  <a:pt x="3036323" y="2779841"/>
                  <a:pt x="3008542" y="2763768"/>
                </a:cubicBezTo>
                <a:cubicBezTo>
                  <a:pt x="2980761" y="2747694"/>
                  <a:pt x="2929365" y="2720608"/>
                  <a:pt x="2854356" y="2682508"/>
                </a:cubicBezTo>
                <a:cubicBezTo>
                  <a:pt x="2836497" y="2673776"/>
                  <a:pt x="2823201" y="2665938"/>
                  <a:pt x="2814470" y="2658993"/>
                </a:cubicBezTo>
                <a:cubicBezTo>
                  <a:pt x="2805739" y="2652048"/>
                  <a:pt x="2801373" y="2643614"/>
                  <a:pt x="2801373" y="2633692"/>
                </a:cubicBezTo>
                <a:cubicBezTo>
                  <a:pt x="2801373" y="2624961"/>
                  <a:pt x="2805540" y="2617718"/>
                  <a:pt x="2813875" y="2611963"/>
                </a:cubicBezTo>
                <a:cubicBezTo>
                  <a:pt x="2822209" y="2606209"/>
                  <a:pt x="2833123" y="2603331"/>
                  <a:pt x="2846617" y="2603331"/>
                </a:cubicBezTo>
                <a:cubicBezTo>
                  <a:pt x="2893051" y="2603331"/>
                  <a:pt x="2939287" y="2617321"/>
                  <a:pt x="2985325" y="2645300"/>
                </a:cubicBezTo>
                <a:cubicBezTo>
                  <a:pt x="3031362" y="2673280"/>
                  <a:pt x="3058747" y="2717829"/>
                  <a:pt x="3067478" y="2778948"/>
                </a:cubicBezTo>
                <a:lnTo>
                  <a:pt x="3093076" y="2778948"/>
                </a:lnTo>
                <a:close/>
                <a:moveTo>
                  <a:pt x="7684125" y="2346156"/>
                </a:moveTo>
                <a:cubicBezTo>
                  <a:pt x="7672219" y="2394972"/>
                  <a:pt x="7635806" y="2445970"/>
                  <a:pt x="7574885" y="2499151"/>
                </a:cubicBezTo>
                <a:cubicBezTo>
                  <a:pt x="7513965" y="2552332"/>
                  <a:pt x="7449175" y="2582297"/>
                  <a:pt x="7380516" y="2589043"/>
                </a:cubicBezTo>
                <a:lnTo>
                  <a:pt x="7380516" y="2612856"/>
                </a:lnTo>
                <a:lnTo>
                  <a:pt x="7440047" y="2612856"/>
                </a:lnTo>
                <a:lnTo>
                  <a:pt x="7440047" y="2959328"/>
                </a:lnTo>
                <a:cubicBezTo>
                  <a:pt x="7440047" y="3046243"/>
                  <a:pt x="7496205" y="3089701"/>
                  <a:pt x="7608521" y="3089701"/>
                </a:cubicBezTo>
                <a:cubicBezTo>
                  <a:pt x="7659320" y="3089701"/>
                  <a:pt x="7702679" y="3078490"/>
                  <a:pt x="7738596" y="3056066"/>
                </a:cubicBezTo>
                <a:cubicBezTo>
                  <a:pt x="7774513" y="3033643"/>
                  <a:pt x="7804974" y="2984331"/>
                  <a:pt x="7829977" y="2908131"/>
                </a:cubicBezTo>
                <a:lnTo>
                  <a:pt x="7798425" y="2900987"/>
                </a:lnTo>
                <a:cubicBezTo>
                  <a:pt x="7775803" y="2968456"/>
                  <a:pt x="7753579" y="3002190"/>
                  <a:pt x="7731750" y="3002190"/>
                </a:cubicBezTo>
                <a:cubicBezTo>
                  <a:pt x="7723813" y="3002190"/>
                  <a:pt x="7718356" y="2998420"/>
                  <a:pt x="7715379" y="2990879"/>
                </a:cubicBezTo>
                <a:cubicBezTo>
                  <a:pt x="7712403" y="2983339"/>
                  <a:pt x="7710914" y="2965479"/>
                  <a:pt x="7710914" y="2937301"/>
                </a:cubicBezTo>
                <a:lnTo>
                  <a:pt x="7710914" y="2612856"/>
                </a:lnTo>
                <a:lnTo>
                  <a:pt x="7790091" y="2612856"/>
                </a:lnTo>
                <a:lnTo>
                  <a:pt x="7790091" y="2589043"/>
                </a:lnTo>
                <a:lnTo>
                  <a:pt x="7710914" y="2589043"/>
                </a:lnTo>
                <a:lnTo>
                  <a:pt x="7710914" y="2346156"/>
                </a:lnTo>
                <a:close/>
                <a:moveTo>
                  <a:pt x="3464551" y="2346156"/>
                </a:moveTo>
                <a:cubicBezTo>
                  <a:pt x="3452645" y="2394972"/>
                  <a:pt x="3416232" y="2445970"/>
                  <a:pt x="3355311" y="2499151"/>
                </a:cubicBezTo>
                <a:cubicBezTo>
                  <a:pt x="3294391" y="2552332"/>
                  <a:pt x="3229601" y="2582297"/>
                  <a:pt x="3160942" y="2589043"/>
                </a:cubicBezTo>
                <a:lnTo>
                  <a:pt x="3160942" y="2612856"/>
                </a:lnTo>
                <a:lnTo>
                  <a:pt x="3220473" y="2612856"/>
                </a:lnTo>
                <a:lnTo>
                  <a:pt x="3220473" y="2959328"/>
                </a:lnTo>
                <a:cubicBezTo>
                  <a:pt x="3220473" y="3046243"/>
                  <a:pt x="3276631" y="3089701"/>
                  <a:pt x="3388947" y="3089701"/>
                </a:cubicBezTo>
                <a:cubicBezTo>
                  <a:pt x="3439747" y="3089701"/>
                  <a:pt x="3483105" y="3078490"/>
                  <a:pt x="3519022" y="3056066"/>
                </a:cubicBezTo>
                <a:cubicBezTo>
                  <a:pt x="3554939" y="3033643"/>
                  <a:pt x="3585400" y="2984331"/>
                  <a:pt x="3610403" y="2908131"/>
                </a:cubicBezTo>
                <a:lnTo>
                  <a:pt x="3578851" y="2900987"/>
                </a:lnTo>
                <a:cubicBezTo>
                  <a:pt x="3556229" y="2968456"/>
                  <a:pt x="3534005" y="3002190"/>
                  <a:pt x="3512176" y="3002190"/>
                </a:cubicBezTo>
                <a:cubicBezTo>
                  <a:pt x="3504239" y="3002190"/>
                  <a:pt x="3498782" y="2998420"/>
                  <a:pt x="3495805" y="2990879"/>
                </a:cubicBezTo>
                <a:cubicBezTo>
                  <a:pt x="3492829" y="2983339"/>
                  <a:pt x="3491340" y="2965479"/>
                  <a:pt x="3491340" y="2937301"/>
                </a:cubicBezTo>
                <a:lnTo>
                  <a:pt x="3491340" y="2612856"/>
                </a:lnTo>
                <a:lnTo>
                  <a:pt x="3570517" y="2612856"/>
                </a:lnTo>
                <a:lnTo>
                  <a:pt x="3570517" y="2589043"/>
                </a:lnTo>
                <a:lnTo>
                  <a:pt x="3491340" y="2589043"/>
                </a:lnTo>
                <a:lnTo>
                  <a:pt x="3491340" y="2346156"/>
                </a:lnTo>
                <a:close/>
                <a:moveTo>
                  <a:pt x="8717588" y="2313414"/>
                </a:moveTo>
                <a:lnTo>
                  <a:pt x="8761640" y="2313414"/>
                </a:lnTo>
                <a:cubicBezTo>
                  <a:pt x="8786247" y="2313414"/>
                  <a:pt x="8803610" y="2316093"/>
                  <a:pt x="8813730" y="2321451"/>
                </a:cubicBezTo>
                <a:cubicBezTo>
                  <a:pt x="8823851" y="2326808"/>
                  <a:pt x="8831490" y="2338218"/>
                  <a:pt x="8836650" y="2355681"/>
                </a:cubicBezTo>
                <a:cubicBezTo>
                  <a:pt x="8841810" y="2373143"/>
                  <a:pt x="8844389" y="2400131"/>
                  <a:pt x="8844389" y="2436644"/>
                </a:cubicBezTo>
                <a:lnTo>
                  <a:pt x="8844389" y="2646193"/>
                </a:lnTo>
                <a:cubicBezTo>
                  <a:pt x="8844389" y="2704534"/>
                  <a:pt x="8816410" y="2733704"/>
                  <a:pt x="8760450" y="2733704"/>
                </a:cubicBezTo>
                <a:lnTo>
                  <a:pt x="8717588" y="2733704"/>
                </a:lnTo>
                <a:close/>
                <a:moveTo>
                  <a:pt x="8274675" y="2285434"/>
                </a:moveTo>
                <a:lnTo>
                  <a:pt x="8274675" y="2313414"/>
                </a:lnTo>
                <a:lnTo>
                  <a:pt x="8369925" y="2313414"/>
                </a:lnTo>
                <a:lnTo>
                  <a:pt x="8369925" y="3055768"/>
                </a:lnTo>
                <a:lnTo>
                  <a:pt x="8274675" y="3055768"/>
                </a:lnTo>
                <a:lnTo>
                  <a:pt x="8274675" y="3083748"/>
                </a:lnTo>
                <a:lnTo>
                  <a:pt x="8827125" y="3083748"/>
                </a:lnTo>
                <a:lnTo>
                  <a:pt x="8827125" y="3055768"/>
                </a:lnTo>
                <a:lnTo>
                  <a:pt x="8717588" y="3055768"/>
                </a:lnTo>
                <a:lnTo>
                  <a:pt x="8717588" y="2761684"/>
                </a:lnTo>
                <a:lnTo>
                  <a:pt x="8858676" y="2761684"/>
                </a:lnTo>
                <a:cubicBezTo>
                  <a:pt x="8941624" y="2761684"/>
                  <a:pt x="9006414" y="2753846"/>
                  <a:pt x="9053046" y="2738169"/>
                </a:cubicBezTo>
                <a:cubicBezTo>
                  <a:pt x="9099679" y="2722493"/>
                  <a:pt x="9134902" y="2693422"/>
                  <a:pt x="9158714" y="2650956"/>
                </a:cubicBezTo>
                <a:cubicBezTo>
                  <a:pt x="9182527" y="2608490"/>
                  <a:pt x="9194433" y="2562056"/>
                  <a:pt x="9194433" y="2511653"/>
                </a:cubicBezTo>
                <a:cubicBezTo>
                  <a:pt x="9194433" y="2465219"/>
                  <a:pt x="9184313" y="2422852"/>
                  <a:pt x="9164072" y="2384554"/>
                </a:cubicBezTo>
                <a:cubicBezTo>
                  <a:pt x="9143831" y="2346255"/>
                  <a:pt x="9116546" y="2320161"/>
                  <a:pt x="9082216" y="2306270"/>
                </a:cubicBezTo>
                <a:cubicBezTo>
                  <a:pt x="9047887" y="2292379"/>
                  <a:pt x="8995400" y="2285434"/>
                  <a:pt x="8924756" y="2285434"/>
                </a:cubicBezTo>
                <a:close/>
                <a:moveTo>
                  <a:pt x="1007101" y="2285434"/>
                </a:moveTo>
                <a:lnTo>
                  <a:pt x="1007101" y="2313414"/>
                </a:lnTo>
                <a:lnTo>
                  <a:pt x="1102351" y="2313414"/>
                </a:lnTo>
                <a:lnTo>
                  <a:pt x="1102351" y="3055768"/>
                </a:lnTo>
                <a:lnTo>
                  <a:pt x="1007101" y="3055768"/>
                </a:lnTo>
                <a:lnTo>
                  <a:pt x="1007101" y="3083748"/>
                </a:lnTo>
                <a:lnTo>
                  <a:pt x="1795890" y="3083748"/>
                </a:lnTo>
                <a:lnTo>
                  <a:pt x="1795890" y="2784902"/>
                </a:lnTo>
                <a:lnTo>
                  <a:pt x="1767910" y="2784902"/>
                </a:lnTo>
                <a:cubicBezTo>
                  <a:pt x="1763545" y="2854354"/>
                  <a:pt x="1730604" y="2914679"/>
                  <a:pt x="1669088" y="2965876"/>
                </a:cubicBezTo>
                <a:cubicBezTo>
                  <a:pt x="1607573" y="3017073"/>
                  <a:pt x="1534548" y="3047037"/>
                  <a:pt x="1450013" y="3055768"/>
                </a:cubicBezTo>
                <a:lnTo>
                  <a:pt x="1450013" y="2313414"/>
                </a:lnTo>
                <a:lnTo>
                  <a:pt x="1553598" y="2313414"/>
                </a:lnTo>
                <a:lnTo>
                  <a:pt x="1553598" y="2285434"/>
                </a:lnTo>
                <a:close/>
                <a:moveTo>
                  <a:pt x="10820827" y="2270551"/>
                </a:moveTo>
                <a:cubicBezTo>
                  <a:pt x="10789474" y="2280473"/>
                  <a:pt x="10748794" y="2285434"/>
                  <a:pt x="10698788" y="2285434"/>
                </a:cubicBezTo>
                <a:lnTo>
                  <a:pt x="10475545" y="2285434"/>
                </a:lnTo>
                <a:lnTo>
                  <a:pt x="10475545" y="2309842"/>
                </a:lnTo>
                <a:lnTo>
                  <a:pt x="10549959" y="2309842"/>
                </a:lnTo>
                <a:lnTo>
                  <a:pt x="10549959" y="3059340"/>
                </a:lnTo>
                <a:lnTo>
                  <a:pt x="10475545" y="3059340"/>
                </a:lnTo>
                <a:lnTo>
                  <a:pt x="10475545" y="3083748"/>
                </a:lnTo>
                <a:lnTo>
                  <a:pt x="10897622" y="3083748"/>
                </a:lnTo>
                <a:lnTo>
                  <a:pt x="10897622" y="3059340"/>
                </a:lnTo>
                <a:lnTo>
                  <a:pt x="10820827" y="3059340"/>
                </a:lnTo>
                <a:close/>
                <a:moveTo>
                  <a:pt x="10382677" y="2270551"/>
                </a:moveTo>
                <a:cubicBezTo>
                  <a:pt x="10351323" y="2280473"/>
                  <a:pt x="10310644" y="2285434"/>
                  <a:pt x="10260638" y="2285434"/>
                </a:cubicBezTo>
                <a:lnTo>
                  <a:pt x="10037395" y="2285434"/>
                </a:lnTo>
                <a:lnTo>
                  <a:pt x="10037395" y="2309842"/>
                </a:lnTo>
                <a:lnTo>
                  <a:pt x="10111809" y="2309842"/>
                </a:lnTo>
                <a:lnTo>
                  <a:pt x="10111809" y="3059340"/>
                </a:lnTo>
                <a:lnTo>
                  <a:pt x="10037395" y="3059340"/>
                </a:lnTo>
                <a:lnTo>
                  <a:pt x="10037395" y="3083748"/>
                </a:lnTo>
                <a:lnTo>
                  <a:pt x="10459472" y="3083748"/>
                </a:lnTo>
                <a:lnTo>
                  <a:pt x="10459472" y="3059340"/>
                </a:lnTo>
                <a:lnTo>
                  <a:pt x="10382677" y="3059340"/>
                </a:lnTo>
                <a:close/>
                <a:moveTo>
                  <a:pt x="7170371" y="2270551"/>
                </a:moveTo>
                <a:cubicBezTo>
                  <a:pt x="7125127" y="2270551"/>
                  <a:pt x="7086332" y="2282358"/>
                  <a:pt x="7053987" y="2305973"/>
                </a:cubicBezTo>
                <a:cubicBezTo>
                  <a:pt x="7021642" y="2329586"/>
                  <a:pt x="7005469" y="2357665"/>
                  <a:pt x="7005469" y="2390209"/>
                </a:cubicBezTo>
                <a:cubicBezTo>
                  <a:pt x="7005469" y="2416006"/>
                  <a:pt x="7015391" y="2436842"/>
                  <a:pt x="7035235" y="2452717"/>
                </a:cubicBezTo>
                <a:cubicBezTo>
                  <a:pt x="7055078" y="2468592"/>
                  <a:pt x="7081272" y="2476530"/>
                  <a:pt x="7113816" y="2476530"/>
                </a:cubicBezTo>
                <a:cubicBezTo>
                  <a:pt x="7157472" y="2476530"/>
                  <a:pt x="7195671" y="2465020"/>
                  <a:pt x="7228414" y="2442001"/>
                </a:cubicBezTo>
                <a:cubicBezTo>
                  <a:pt x="7261156" y="2418983"/>
                  <a:pt x="7277527" y="2392789"/>
                  <a:pt x="7277527" y="2363420"/>
                </a:cubicBezTo>
                <a:cubicBezTo>
                  <a:pt x="7277527" y="2334448"/>
                  <a:pt x="7268002" y="2311727"/>
                  <a:pt x="7248952" y="2295257"/>
                </a:cubicBezTo>
                <a:cubicBezTo>
                  <a:pt x="7229902" y="2278786"/>
                  <a:pt x="7203708" y="2270551"/>
                  <a:pt x="7170371" y="2270551"/>
                </a:cubicBezTo>
                <a:close/>
                <a:moveTo>
                  <a:pt x="6836400" y="2270551"/>
                </a:moveTo>
                <a:cubicBezTo>
                  <a:pt x="6789569" y="2280473"/>
                  <a:pt x="6738372" y="2285434"/>
                  <a:pt x="6682810" y="2285434"/>
                </a:cubicBezTo>
                <a:lnTo>
                  <a:pt x="6485166" y="2285434"/>
                </a:lnTo>
                <a:lnTo>
                  <a:pt x="6485166" y="2309842"/>
                </a:lnTo>
                <a:lnTo>
                  <a:pt x="6565533" y="2309842"/>
                </a:lnTo>
                <a:lnTo>
                  <a:pt x="6565533" y="2619404"/>
                </a:lnTo>
                <a:cubicBezTo>
                  <a:pt x="6504811" y="2593211"/>
                  <a:pt x="6450440" y="2580114"/>
                  <a:pt x="6402418" y="2580114"/>
                </a:cubicBezTo>
                <a:cubicBezTo>
                  <a:pt x="6336140" y="2580114"/>
                  <a:pt x="6282164" y="2604026"/>
                  <a:pt x="6240493" y="2651849"/>
                </a:cubicBezTo>
                <a:cubicBezTo>
                  <a:pt x="6198821" y="2699672"/>
                  <a:pt x="6177985" y="2761486"/>
                  <a:pt x="6177985" y="2837289"/>
                </a:cubicBezTo>
                <a:cubicBezTo>
                  <a:pt x="6177985" y="2913489"/>
                  <a:pt x="6200111" y="2976294"/>
                  <a:pt x="6244362" y="3025705"/>
                </a:cubicBezTo>
                <a:cubicBezTo>
                  <a:pt x="6288613" y="3075116"/>
                  <a:pt x="6346061" y="3099821"/>
                  <a:pt x="6416705" y="3099821"/>
                </a:cubicBezTo>
                <a:cubicBezTo>
                  <a:pt x="6466711" y="3099821"/>
                  <a:pt x="6516320" y="3080573"/>
                  <a:pt x="6565533" y="3042076"/>
                </a:cubicBezTo>
                <a:lnTo>
                  <a:pt x="6565533" y="3098631"/>
                </a:lnTo>
                <a:cubicBezTo>
                  <a:pt x="6600855" y="3088709"/>
                  <a:pt x="6641138" y="3083748"/>
                  <a:pt x="6686382" y="3083748"/>
                </a:cubicBezTo>
                <a:lnTo>
                  <a:pt x="6912005" y="3083748"/>
                </a:lnTo>
                <a:lnTo>
                  <a:pt x="6912005" y="3059340"/>
                </a:lnTo>
                <a:lnTo>
                  <a:pt x="6836400" y="3059340"/>
                </a:lnTo>
                <a:close/>
                <a:moveTo>
                  <a:pt x="4487893" y="2259836"/>
                </a:moveTo>
                <a:cubicBezTo>
                  <a:pt x="4359305" y="2259836"/>
                  <a:pt x="4255027" y="2298432"/>
                  <a:pt x="4175057" y="2375624"/>
                </a:cubicBezTo>
                <a:cubicBezTo>
                  <a:pt x="4095086" y="2452816"/>
                  <a:pt x="4055101" y="2555508"/>
                  <a:pt x="4055101" y="2683698"/>
                </a:cubicBezTo>
                <a:cubicBezTo>
                  <a:pt x="4055101" y="2808714"/>
                  <a:pt x="4095880" y="2910711"/>
                  <a:pt x="4177438" y="2989689"/>
                </a:cubicBezTo>
                <a:cubicBezTo>
                  <a:pt x="4258995" y="3068667"/>
                  <a:pt x="4363472" y="3108156"/>
                  <a:pt x="4490869" y="3108156"/>
                </a:cubicBezTo>
                <a:cubicBezTo>
                  <a:pt x="4563894" y="3108156"/>
                  <a:pt x="4625013" y="3095357"/>
                  <a:pt x="4674225" y="3069758"/>
                </a:cubicBezTo>
                <a:cubicBezTo>
                  <a:pt x="4723438" y="3044160"/>
                  <a:pt x="4771063" y="3001992"/>
                  <a:pt x="4817101" y="2943255"/>
                </a:cubicBezTo>
                <a:lnTo>
                  <a:pt x="4789121" y="2924204"/>
                </a:lnTo>
                <a:cubicBezTo>
                  <a:pt x="4713714" y="3022630"/>
                  <a:pt x="4628386" y="3071842"/>
                  <a:pt x="4533136" y="3071842"/>
                </a:cubicBezTo>
                <a:cubicBezTo>
                  <a:pt x="4499402" y="3071842"/>
                  <a:pt x="4475392" y="3061821"/>
                  <a:pt x="4461104" y="3041778"/>
                </a:cubicBezTo>
                <a:cubicBezTo>
                  <a:pt x="4446816" y="3021736"/>
                  <a:pt x="4439672" y="2988895"/>
                  <a:pt x="4439672" y="2943255"/>
                </a:cubicBezTo>
                <a:lnTo>
                  <a:pt x="4439672" y="2416998"/>
                </a:lnTo>
                <a:cubicBezTo>
                  <a:pt x="4439672" y="2386042"/>
                  <a:pt x="4441260" y="2363023"/>
                  <a:pt x="4444435" y="2347942"/>
                </a:cubicBezTo>
                <a:cubicBezTo>
                  <a:pt x="4447610" y="2332861"/>
                  <a:pt x="4455548" y="2320657"/>
                  <a:pt x="4468247" y="2311330"/>
                </a:cubicBezTo>
                <a:cubicBezTo>
                  <a:pt x="4480947" y="2302004"/>
                  <a:pt x="4497021" y="2297340"/>
                  <a:pt x="4516467" y="2297340"/>
                </a:cubicBezTo>
                <a:cubicBezTo>
                  <a:pt x="4556552" y="2297340"/>
                  <a:pt x="4596537" y="2309247"/>
                  <a:pt x="4636423" y="2333059"/>
                </a:cubicBezTo>
                <a:cubicBezTo>
                  <a:pt x="4676309" y="2356872"/>
                  <a:pt x="4710936" y="2391400"/>
                  <a:pt x="4740305" y="2436644"/>
                </a:cubicBezTo>
                <a:cubicBezTo>
                  <a:pt x="4769674" y="2481887"/>
                  <a:pt x="4784358" y="2533481"/>
                  <a:pt x="4784358" y="2591425"/>
                </a:cubicBezTo>
                <a:lnTo>
                  <a:pt x="4812338" y="2591425"/>
                </a:lnTo>
                <a:lnTo>
                  <a:pt x="4812338" y="2261026"/>
                </a:lnTo>
                <a:lnTo>
                  <a:pt x="4690299" y="2324130"/>
                </a:lnTo>
                <a:cubicBezTo>
                  <a:pt x="4638309" y="2281267"/>
                  <a:pt x="4570839" y="2259836"/>
                  <a:pt x="4487893" y="2259836"/>
                </a:cubicBezTo>
                <a:close/>
                <a:moveTo>
                  <a:pt x="3647907" y="1382345"/>
                </a:moveTo>
                <a:cubicBezTo>
                  <a:pt x="3662194" y="1382345"/>
                  <a:pt x="3682039" y="1387306"/>
                  <a:pt x="3707439" y="1397228"/>
                </a:cubicBezTo>
                <a:lnTo>
                  <a:pt x="3707439" y="1568083"/>
                </a:lnTo>
                <a:cubicBezTo>
                  <a:pt x="3676879" y="1585148"/>
                  <a:pt x="3654455" y="1593681"/>
                  <a:pt x="3640168" y="1593681"/>
                </a:cubicBezTo>
                <a:cubicBezTo>
                  <a:pt x="3615959" y="1593681"/>
                  <a:pt x="3603854" y="1577012"/>
                  <a:pt x="3603854" y="1543675"/>
                </a:cubicBezTo>
                <a:lnTo>
                  <a:pt x="3603854" y="1433542"/>
                </a:lnTo>
                <a:cubicBezTo>
                  <a:pt x="3603854" y="1415286"/>
                  <a:pt x="3607227" y="1402189"/>
                  <a:pt x="3613974" y="1394251"/>
                </a:cubicBezTo>
                <a:cubicBezTo>
                  <a:pt x="3620721" y="1386314"/>
                  <a:pt x="3632032" y="1382345"/>
                  <a:pt x="3647907" y="1382345"/>
                </a:cubicBezTo>
                <a:close/>
                <a:moveTo>
                  <a:pt x="8018691" y="1146006"/>
                </a:moveTo>
                <a:cubicBezTo>
                  <a:pt x="8054410" y="1146006"/>
                  <a:pt x="8072269" y="1167636"/>
                  <a:pt x="8072269" y="1210895"/>
                </a:cubicBezTo>
                <a:lnTo>
                  <a:pt x="8072269" y="1351984"/>
                </a:lnTo>
                <a:lnTo>
                  <a:pt x="7959755" y="1351984"/>
                </a:lnTo>
                <a:lnTo>
                  <a:pt x="7959755" y="1210895"/>
                </a:lnTo>
                <a:cubicBezTo>
                  <a:pt x="7959755" y="1167636"/>
                  <a:pt x="7979400" y="1146006"/>
                  <a:pt x="8018691" y="1146006"/>
                </a:cubicBezTo>
                <a:close/>
                <a:moveTo>
                  <a:pt x="4923066" y="1146006"/>
                </a:moveTo>
                <a:cubicBezTo>
                  <a:pt x="4958785" y="1146006"/>
                  <a:pt x="4976645" y="1167636"/>
                  <a:pt x="4976645" y="1210895"/>
                </a:cubicBezTo>
                <a:lnTo>
                  <a:pt x="4976645" y="1351984"/>
                </a:lnTo>
                <a:lnTo>
                  <a:pt x="4864130" y="1351984"/>
                </a:lnTo>
                <a:lnTo>
                  <a:pt x="4864130" y="1210895"/>
                </a:lnTo>
                <a:cubicBezTo>
                  <a:pt x="4864130" y="1167636"/>
                  <a:pt x="4883776" y="1146006"/>
                  <a:pt x="4923066" y="1146006"/>
                </a:cubicBezTo>
                <a:close/>
                <a:moveTo>
                  <a:pt x="9054534" y="1132909"/>
                </a:moveTo>
                <a:lnTo>
                  <a:pt x="9295041" y="1531173"/>
                </a:lnTo>
                <a:cubicBezTo>
                  <a:pt x="9274007" y="1544270"/>
                  <a:pt x="9253567" y="1550819"/>
                  <a:pt x="9233724" y="1550819"/>
                </a:cubicBezTo>
                <a:cubicBezTo>
                  <a:pt x="9217848" y="1550819"/>
                  <a:pt x="9202470" y="1546751"/>
                  <a:pt x="9187587" y="1538615"/>
                </a:cubicBezTo>
                <a:cubicBezTo>
                  <a:pt x="9172704" y="1530479"/>
                  <a:pt x="9158615" y="1516290"/>
                  <a:pt x="9145320" y="1496050"/>
                </a:cubicBezTo>
                <a:cubicBezTo>
                  <a:pt x="9132024" y="1475809"/>
                  <a:pt x="9110891" y="1440884"/>
                  <a:pt x="9081919" y="1391275"/>
                </a:cubicBezTo>
                <a:cubicBezTo>
                  <a:pt x="9052947" y="1341666"/>
                  <a:pt x="9029829" y="1302970"/>
                  <a:pt x="9012565" y="1275189"/>
                </a:cubicBezTo>
                <a:cubicBezTo>
                  <a:pt x="8995301" y="1247408"/>
                  <a:pt x="8986669" y="1223000"/>
                  <a:pt x="8986669" y="1201966"/>
                </a:cubicBezTo>
                <a:cubicBezTo>
                  <a:pt x="8986669" y="1172993"/>
                  <a:pt x="9009291" y="1149975"/>
                  <a:pt x="9054534" y="1132909"/>
                </a:cubicBezTo>
                <a:close/>
                <a:moveTo>
                  <a:pt x="5611843" y="1131718"/>
                </a:moveTo>
                <a:lnTo>
                  <a:pt x="5611843" y="1155531"/>
                </a:lnTo>
                <a:lnTo>
                  <a:pt x="5648752" y="1155531"/>
                </a:lnTo>
                <a:lnTo>
                  <a:pt x="5846991" y="1626423"/>
                </a:lnTo>
                <a:lnTo>
                  <a:pt x="5997010" y="1626423"/>
                </a:lnTo>
                <a:lnTo>
                  <a:pt x="6111905" y="1341268"/>
                </a:lnTo>
                <a:lnTo>
                  <a:pt x="6232753" y="1626423"/>
                </a:lnTo>
                <a:lnTo>
                  <a:pt x="6383368" y="1626423"/>
                </a:lnTo>
                <a:lnTo>
                  <a:pt x="6502430" y="1332934"/>
                </a:lnTo>
                <a:cubicBezTo>
                  <a:pt x="6525845" y="1274197"/>
                  <a:pt x="6541621" y="1238081"/>
                  <a:pt x="6549757" y="1224587"/>
                </a:cubicBezTo>
                <a:cubicBezTo>
                  <a:pt x="6557893" y="1211093"/>
                  <a:pt x="6567120" y="1197997"/>
                  <a:pt x="6577439" y="1185297"/>
                </a:cubicBezTo>
                <a:cubicBezTo>
                  <a:pt x="6587758" y="1172597"/>
                  <a:pt x="6604824" y="1162675"/>
                  <a:pt x="6628636" y="1155531"/>
                </a:cubicBezTo>
                <a:lnTo>
                  <a:pt x="6628636" y="1131718"/>
                </a:lnTo>
                <a:lnTo>
                  <a:pt x="6420277" y="1131718"/>
                </a:lnTo>
                <a:lnTo>
                  <a:pt x="6420277" y="1155531"/>
                </a:lnTo>
                <a:cubicBezTo>
                  <a:pt x="6472267" y="1159500"/>
                  <a:pt x="6498263" y="1186091"/>
                  <a:pt x="6498263" y="1235303"/>
                </a:cubicBezTo>
                <a:cubicBezTo>
                  <a:pt x="6498263" y="1246416"/>
                  <a:pt x="6496775" y="1256536"/>
                  <a:pt x="6493798" y="1265664"/>
                </a:cubicBezTo>
                <a:cubicBezTo>
                  <a:pt x="6490821" y="1274792"/>
                  <a:pt x="6470680" y="1328370"/>
                  <a:pt x="6433374" y="1426398"/>
                </a:cubicBezTo>
                <a:lnTo>
                  <a:pt x="6317883" y="1155531"/>
                </a:lnTo>
                <a:lnTo>
                  <a:pt x="6383368" y="1155531"/>
                </a:lnTo>
                <a:lnTo>
                  <a:pt x="6383368" y="1131718"/>
                </a:lnTo>
                <a:lnTo>
                  <a:pt x="5997010" y="1131718"/>
                </a:lnTo>
                <a:lnTo>
                  <a:pt x="5997010" y="1155531"/>
                </a:lnTo>
                <a:lnTo>
                  <a:pt x="6032728" y="1155531"/>
                </a:lnTo>
                <a:lnTo>
                  <a:pt x="6093450" y="1303168"/>
                </a:lnTo>
                <a:lnTo>
                  <a:pt x="6048207" y="1426398"/>
                </a:lnTo>
                <a:lnTo>
                  <a:pt x="5933907" y="1155531"/>
                </a:lnTo>
                <a:lnTo>
                  <a:pt x="5974983" y="1155531"/>
                </a:lnTo>
                <a:lnTo>
                  <a:pt x="5974983" y="1131718"/>
                </a:lnTo>
                <a:close/>
                <a:moveTo>
                  <a:pt x="7995474" y="1122789"/>
                </a:moveTo>
                <a:cubicBezTo>
                  <a:pt x="7903399" y="1122789"/>
                  <a:pt x="7826703" y="1148487"/>
                  <a:pt x="7765385" y="1199882"/>
                </a:cubicBezTo>
                <a:cubicBezTo>
                  <a:pt x="7704068" y="1251277"/>
                  <a:pt x="7673410" y="1315075"/>
                  <a:pt x="7673410" y="1391275"/>
                </a:cubicBezTo>
                <a:cubicBezTo>
                  <a:pt x="7673410" y="1462316"/>
                  <a:pt x="7703473" y="1521946"/>
                  <a:pt x="7763600" y="1570166"/>
                </a:cubicBezTo>
                <a:cubicBezTo>
                  <a:pt x="7823726" y="1618387"/>
                  <a:pt x="7898835" y="1642497"/>
                  <a:pt x="7988925" y="1642497"/>
                </a:cubicBezTo>
                <a:cubicBezTo>
                  <a:pt x="8097669" y="1642497"/>
                  <a:pt x="8190339" y="1592093"/>
                  <a:pt x="8266936" y="1491287"/>
                </a:cubicBezTo>
                <a:lnTo>
                  <a:pt x="8247886" y="1470451"/>
                </a:lnTo>
                <a:cubicBezTo>
                  <a:pt x="8217724" y="1511330"/>
                  <a:pt x="8183097" y="1543675"/>
                  <a:pt x="8144004" y="1567487"/>
                </a:cubicBezTo>
                <a:cubicBezTo>
                  <a:pt x="8104912" y="1591300"/>
                  <a:pt x="8067507" y="1603206"/>
                  <a:pt x="8031788" y="1603206"/>
                </a:cubicBezTo>
                <a:cubicBezTo>
                  <a:pt x="8014722" y="1603206"/>
                  <a:pt x="8000435" y="1598642"/>
                  <a:pt x="7988925" y="1589514"/>
                </a:cubicBezTo>
                <a:cubicBezTo>
                  <a:pt x="7977416" y="1580386"/>
                  <a:pt x="7969677" y="1568678"/>
                  <a:pt x="7965708" y="1554390"/>
                </a:cubicBezTo>
                <a:cubicBezTo>
                  <a:pt x="7961739" y="1540103"/>
                  <a:pt x="7959755" y="1516092"/>
                  <a:pt x="7959755" y="1482358"/>
                </a:cubicBezTo>
                <a:lnTo>
                  <a:pt x="7959755" y="1376392"/>
                </a:lnTo>
                <a:lnTo>
                  <a:pt x="8277057" y="1376392"/>
                </a:lnTo>
                <a:cubicBezTo>
                  <a:pt x="8265547" y="1298208"/>
                  <a:pt x="8233698" y="1236394"/>
                  <a:pt x="8181509" y="1190952"/>
                </a:cubicBezTo>
                <a:cubicBezTo>
                  <a:pt x="8129320" y="1145510"/>
                  <a:pt x="8067308" y="1122789"/>
                  <a:pt x="7995474" y="1122789"/>
                </a:cubicBezTo>
                <a:close/>
                <a:moveTo>
                  <a:pt x="4899849" y="1122789"/>
                </a:moveTo>
                <a:cubicBezTo>
                  <a:pt x="4807774" y="1122789"/>
                  <a:pt x="4731078" y="1148487"/>
                  <a:pt x="4669760" y="1199882"/>
                </a:cubicBezTo>
                <a:cubicBezTo>
                  <a:pt x="4608444" y="1251277"/>
                  <a:pt x="4577785" y="1315075"/>
                  <a:pt x="4577785" y="1391275"/>
                </a:cubicBezTo>
                <a:cubicBezTo>
                  <a:pt x="4577785" y="1462316"/>
                  <a:pt x="4607848" y="1521946"/>
                  <a:pt x="4667974" y="1570166"/>
                </a:cubicBezTo>
                <a:cubicBezTo>
                  <a:pt x="4728101" y="1618387"/>
                  <a:pt x="4803210" y="1642497"/>
                  <a:pt x="4893300" y="1642497"/>
                </a:cubicBezTo>
                <a:cubicBezTo>
                  <a:pt x="5002044" y="1642497"/>
                  <a:pt x="5094714" y="1592093"/>
                  <a:pt x="5171311" y="1491287"/>
                </a:cubicBezTo>
                <a:lnTo>
                  <a:pt x="5152261" y="1470451"/>
                </a:lnTo>
                <a:cubicBezTo>
                  <a:pt x="5122099" y="1511330"/>
                  <a:pt x="5087472" y="1543675"/>
                  <a:pt x="5048380" y="1567487"/>
                </a:cubicBezTo>
                <a:cubicBezTo>
                  <a:pt x="5009288" y="1591300"/>
                  <a:pt x="4971882" y="1603206"/>
                  <a:pt x="4936163" y="1603206"/>
                </a:cubicBezTo>
                <a:cubicBezTo>
                  <a:pt x="4919097" y="1603206"/>
                  <a:pt x="4904810" y="1598642"/>
                  <a:pt x="4893300" y="1589514"/>
                </a:cubicBezTo>
                <a:cubicBezTo>
                  <a:pt x="4881791" y="1580386"/>
                  <a:pt x="4874052" y="1568678"/>
                  <a:pt x="4870083" y="1554390"/>
                </a:cubicBezTo>
                <a:cubicBezTo>
                  <a:pt x="4866115" y="1540103"/>
                  <a:pt x="4864130" y="1516092"/>
                  <a:pt x="4864130" y="1482358"/>
                </a:cubicBezTo>
                <a:lnTo>
                  <a:pt x="4864130" y="1376392"/>
                </a:lnTo>
                <a:lnTo>
                  <a:pt x="5181432" y="1376392"/>
                </a:lnTo>
                <a:cubicBezTo>
                  <a:pt x="5169923" y="1298208"/>
                  <a:pt x="5138073" y="1236394"/>
                  <a:pt x="5085884" y="1190952"/>
                </a:cubicBezTo>
                <a:cubicBezTo>
                  <a:pt x="5033695" y="1145510"/>
                  <a:pt x="4971684" y="1122789"/>
                  <a:pt x="4899849" y="1122789"/>
                </a:cubicBezTo>
                <a:close/>
                <a:moveTo>
                  <a:pt x="3633024" y="1122789"/>
                </a:moveTo>
                <a:cubicBezTo>
                  <a:pt x="3563571" y="1122789"/>
                  <a:pt x="3509894" y="1133405"/>
                  <a:pt x="3471993" y="1154638"/>
                </a:cubicBezTo>
                <a:cubicBezTo>
                  <a:pt x="3434091" y="1175871"/>
                  <a:pt x="3415140" y="1205934"/>
                  <a:pt x="3415140" y="1244828"/>
                </a:cubicBezTo>
                <a:cubicBezTo>
                  <a:pt x="3415140" y="1273403"/>
                  <a:pt x="3424566" y="1296620"/>
                  <a:pt x="3443417" y="1314479"/>
                </a:cubicBezTo>
                <a:cubicBezTo>
                  <a:pt x="3462269" y="1332339"/>
                  <a:pt x="3486974" y="1341268"/>
                  <a:pt x="3517534" y="1341268"/>
                </a:cubicBezTo>
                <a:cubicBezTo>
                  <a:pt x="3546506" y="1341268"/>
                  <a:pt x="3569723" y="1332537"/>
                  <a:pt x="3587186" y="1315075"/>
                </a:cubicBezTo>
                <a:cubicBezTo>
                  <a:pt x="3604647" y="1297612"/>
                  <a:pt x="3613379" y="1274197"/>
                  <a:pt x="3613379" y="1244828"/>
                </a:cubicBezTo>
                <a:cubicBezTo>
                  <a:pt x="3613379" y="1200775"/>
                  <a:pt x="3591948" y="1172398"/>
                  <a:pt x="3549085" y="1159698"/>
                </a:cubicBezTo>
                <a:cubicBezTo>
                  <a:pt x="3561389" y="1153745"/>
                  <a:pt x="3580042" y="1150769"/>
                  <a:pt x="3605045" y="1150769"/>
                </a:cubicBezTo>
                <a:cubicBezTo>
                  <a:pt x="3624889" y="1150769"/>
                  <a:pt x="3642947" y="1153745"/>
                  <a:pt x="3659218" y="1159698"/>
                </a:cubicBezTo>
                <a:cubicBezTo>
                  <a:pt x="3675490" y="1165651"/>
                  <a:pt x="3687595" y="1174482"/>
                  <a:pt x="3695532" y="1186190"/>
                </a:cubicBezTo>
                <a:cubicBezTo>
                  <a:pt x="3703470" y="1197898"/>
                  <a:pt x="3707439" y="1219825"/>
                  <a:pt x="3707439" y="1251972"/>
                </a:cubicBezTo>
                <a:lnTo>
                  <a:pt x="3707439" y="1370439"/>
                </a:lnTo>
                <a:cubicBezTo>
                  <a:pt x="3667751" y="1357342"/>
                  <a:pt x="3621515" y="1350794"/>
                  <a:pt x="3568731" y="1350794"/>
                </a:cubicBezTo>
                <a:cubicBezTo>
                  <a:pt x="3500072" y="1350794"/>
                  <a:pt x="3446096" y="1363990"/>
                  <a:pt x="3406806" y="1390382"/>
                </a:cubicBezTo>
                <a:cubicBezTo>
                  <a:pt x="3367515" y="1416774"/>
                  <a:pt x="3347869" y="1453187"/>
                  <a:pt x="3347869" y="1499622"/>
                </a:cubicBezTo>
                <a:cubicBezTo>
                  <a:pt x="3347869" y="1540500"/>
                  <a:pt x="3366622" y="1574532"/>
                  <a:pt x="3404127" y="1601718"/>
                </a:cubicBezTo>
                <a:cubicBezTo>
                  <a:pt x="3441631" y="1628904"/>
                  <a:pt x="3489157" y="1642497"/>
                  <a:pt x="3546704" y="1642497"/>
                </a:cubicBezTo>
                <a:cubicBezTo>
                  <a:pt x="3602267" y="1642497"/>
                  <a:pt x="3657829" y="1625034"/>
                  <a:pt x="3713392" y="1590109"/>
                </a:cubicBezTo>
                <a:cubicBezTo>
                  <a:pt x="3749110" y="1625034"/>
                  <a:pt x="3793164" y="1642497"/>
                  <a:pt x="3845551" y="1642497"/>
                </a:cubicBezTo>
                <a:cubicBezTo>
                  <a:pt x="3941595" y="1642497"/>
                  <a:pt x="4007674" y="1605389"/>
                  <a:pt x="4043790" y="1531173"/>
                </a:cubicBezTo>
                <a:lnTo>
                  <a:pt x="4022359" y="1520458"/>
                </a:lnTo>
                <a:cubicBezTo>
                  <a:pt x="4006087" y="1547842"/>
                  <a:pt x="3994181" y="1561534"/>
                  <a:pt x="3986640" y="1561534"/>
                </a:cubicBezTo>
                <a:cubicBezTo>
                  <a:pt x="3982274" y="1561534"/>
                  <a:pt x="3979595" y="1559550"/>
                  <a:pt x="3978603" y="1555581"/>
                </a:cubicBezTo>
                <a:cubicBezTo>
                  <a:pt x="3977611" y="1551612"/>
                  <a:pt x="3977115" y="1543477"/>
                  <a:pt x="3977115" y="1531173"/>
                </a:cubicBezTo>
                <a:lnTo>
                  <a:pt x="3977115" y="1306741"/>
                </a:lnTo>
                <a:cubicBezTo>
                  <a:pt x="3977115" y="1270625"/>
                  <a:pt x="3972948" y="1243935"/>
                  <a:pt x="3964614" y="1226671"/>
                </a:cubicBezTo>
                <a:cubicBezTo>
                  <a:pt x="3956279" y="1209407"/>
                  <a:pt x="3941000" y="1192937"/>
                  <a:pt x="3918774" y="1177260"/>
                </a:cubicBezTo>
                <a:cubicBezTo>
                  <a:pt x="3896550" y="1161584"/>
                  <a:pt x="3861823" y="1148586"/>
                  <a:pt x="3814595" y="1138267"/>
                </a:cubicBezTo>
                <a:cubicBezTo>
                  <a:pt x="3767367" y="1127948"/>
                  <a:pt x="3706843" y="1122789"/>
                  <a:pt x="3633024" y="1122789"/>
                </a:cubicBezTo>
                <a:close/>
                <a:moveTo>
                  <a:pt x="6988205" y="1115645"/>
                </a:moveTo>
                <a:cubicBezTo>
                  <a:pt x="6938992" y="1126361"/>
                  <a:pt x="6888986" y="1131718"/>
                  <a:pt x="6838186" y="1131718"/>
                </a:cubicBezTo>
                <a:lnTo>
                  <a:pt x="6636971" y="1131718"/>
                </a:lnTo>
                <a:lnTo>
                  <a:pt x="6636971" y="1155531"/>
                </a:lnTo>
                <a:lnTo>
                  <a:pt x="6717933" y="1155531"/>
                </a:lnTo>
                <a:lnTo>
                  <a:pt x="6717933" y="1602016"/>
                </a:lnTo>
                <a:lnTo>
                  <a:pt x="6636971" y="1602016"/>
                </a:lnTo>
                <a:lnTo>
                  <a:pt x="6636971" y="1626423"/>
                </a:lnTo>
                <a:lnTo>
                  <a:pt x="7067382" y="1626423"/>
                </a:lnTo>
                <a:lnTo>
                  <a:pt x="7067382" y="1602016"/>
                </a:lnTo>
                <a:lnTo>
                  <a:pt x="6988205" y="1602016"/>
                </a:lnTo>
                <a:close/>
                <a:moveTo>
                  <a:pt x="7598400" y="1104334"/>
                </a:moveTo>
                <a:lnTo>
                  <a:pt x="7506722" y="1158508"/>
                </a:lnTo>
                <a:cubicBezTo>
                  <a:pt x="7446000" y="1125170"/>
                  <a:pt x="7387858" y="1108501"/>
                  <a:pt x="7332296" y="1108501"/>
                </a:cubicBezTo>
                <a:cubicBezTo>
                  <a:pt x="7265621" y="1108501"/>
                  <a:pt x="7210554" y="1126262"/>
                  <a:pt x="7167096" y="1161782"/>
                </a:cubicBezTo>
                <a:cubicBezTo>
                  <a:pt x="7123639" y="1197302"/>
                  <a:pt x="7101910" y="1242447"/>
                  <a:pt x="7101910" y="1297216"/>
                </a:cubicBezTo>
                <a:cubicBezTo>
                  <a:pt x="7101910" y="1338887"/>
                  <a:pt x="7121555" y="1377483"/>
                  <a:pt x="7160846" y="1413004"/>
                </a:cubicBezTo>
                <a:cubicBezTo>
                  <a:pt x="7200136" y="1448524"/>
                  <a:pt x="7268795" y="1483151"/>
                  <a:pt x="7366824" y="1516886"/>
                </a:cubicBezTo>
                <a:cubicBezTo>
                  <a:pt x="7385477" y="1522839"/>
                  <a:pt x="7398475" y="1529288"/>
                  <a:pt x="7405817" y="1536233"/>
                </a:cubicBezTo>
                <a:cubicBezTo>
                  <a:pt x="7413159" y="1543179"/>
                  <a:pt x="7416830" y="1552208"/>
                  <a:pt x="7416830" y="1563320"/>
                </a:cubicBezTo>
                <a:cubicBezTo>
                  <a:pt x="7416830" y="1589911"/>
                  <a:pt x="7398971" y="1603206"/>
                  <a:pt x="7363252" y="1603206"/>
                </a:cubicBezTo>
                <a:cubicBezTo>
                  <a:pt x="7298165" y="1603206"/>
                  <a:pt x="7243296" y="1586438"/>
                  <a:pt x="7198648" y="1552902"/>
                </a:cubicBezTo>
                <a:cubicBezTo>
                  <a:pt x="7154000" y="1519366"/>
                  <a:pt x="7129096" y="1474420"/>
                  <a:pt x="7123936" y="1418064"/>
                </a:cubicBezTo>
                <a:lnTo>
                  <a:pt x="7098338" y="1418064"/>
                </a:lnTo>
                <a:lnTo>
                  <a:pt x="7098338" y="1646069"/>
                </a:lnTo>
                <a:lnTo>
                  <a:pt x="7176324" y="1584752"/>
                </a:lnTo>
                <a:cubicBezTo>
                  <a:pt x="7236252" y="1623248"/>
                  <a:pt x="7307491" y="1642497"/>
                  <a:pt x="7390041" y="1642497"/>
                </a:cubicBezTo>
                <a:cubicBezTo>
                  <a:pt x="7461876" y="1642497"/>
                  <a:pt x="7519026" y="1626423"/>
                  <a:pt x="7561491" y="1594276"/>
                </a:cubicBezTo>
                <a:cubicBezTo>
                  <a:pt x="7603956" y="1562130"/>
                  <a:pt x="7625189" y="1519267"/>
                  <a:pt x="7625189" y="1465689"/>
                </a:cubicBezTo>
                <a:cubicBezTo>
                  <a:pt x="7625189" y="1442670"/>
                  <a:pt x="7621122" y="1421041"/>
                  <a:pt x="7612985" y="1400800"/>
                </a:cubicBezTo>
                <a:cubicBezTo>
                  <a:pt x="7604849" y="1380559"/>
                  <a:pt x="7593241" y="1363791"/>
                  <a:pt x="7578160" y="1350496"/>
                </a:cubicBezTo>
                <a:cubicBezTo>
                  <a:pt x="7563079" y="1337201"/>
                  <a:pt x="7541647" y="1322516"/>
                  <a:pt x="7513866" y="1306443"/>
                </a:cubicBezTo>
                <a:cubicBezTo>
                  <a:pt x="7486085" y="1290370"/>
                  <a:pt x="7434689" y="1263283"/>
                  <a:pt x="7359680" y="1225183"/>
                </a:cubicBezTo>
                <a:cubicBezTo>
                  <a:pt x="7341821" y="1216452"/>
                  <a:pt x="7328526" y="1208613"/>
                  <a:pt x="7319794" y="1201668"/>
                </a:cubicBezTo>
                <a:cubicBezTo>
                  <a:pt x="7311063" y="1194723"/>
                  <a:pt x="7306697" y="1186289"/>
                  <a:pt x="7306697" y="1176367"/>
                </a:cubicBezTo>
                <a:cubicBezTo>
                  <a:pt x="7306697" y="1167636"/>
                  <a:pt x="7310864" y="1160393"/>
                  <a:pt x="7319199" y="1154638"/>
                </a:cubicBezTo>
                <a:cubicBezTo>
                  <a:pt x="7327533" y="1148883"/>
                  <a:pt x="7338447" y="1146006"/>
                  <a:pt x="7351941" y="1146006"/>
                </a:cubicBezTo>
                <a:cubicBezTo>
                  <a:pt x="7398375" y="1146006"/>
                  <a:pt x="7444611" y="1159996"/>
                  <a:pt x="7490649" y="1187976"/>
                </a:cubicBezTo>
                <a:cubicBezTo>
                  <a:pt x="7536686" y="1215955"/>
                  <a:pt x="7564070" y="1260505"/>
                  <a:pt x="7572802" y="1321623"/>
                </a:cubicBezTo>
                <a:lnTo>
                  <a:pt x="7598400" y="1321623"/>
                </a:lnTo>
                <a:close/>
                <a:moveTo>
                  <a:pt x="4398001" y="888831"/>
                </a:moveTo>
                <a:cubicBezTo>
                  <a:pt x="4386094" y="937647"/>
                  <a:pt x="4349682" y="988645"/>
                  <a:pt x="4288760" y="1041826"/>
                </a:cubicBezTo>
                <a:cubicBezTo>
                  <a:pt x="4227840" y="1095008"/>
                  <a:pt x="4163051" y="1124972"/>
                  <a:pt x="4094392" y="1131718"/>
                </a:cubicBezTo>
                <a:lnTo>
                  <a:pt x="4094392" y="1155531"/>
                </a:lnTo>
                <a:lnTo>
                  <a:pt x="4153923" y="1155531"/>
                </a:lnTo>
                <a:lnTo>
                  <a:pt x="4153923" y="1502003"/>
                </a:lnTo>
                <a:cubicBezTo>
                  <a:pt x="4153923" y="1588919"/>
                  <a:pt x="4210080" y="1632376"/>
                  <a:pt x="4322396" y="1632376"/>
                </a:cubicBezTo>
                <a:cubicBezTo>
                  <a:pt x="4373196" y="1632376"/>
                  <a:pt x="4416554" y="1621165"/>
                  <a:pt x="4452471" y="1598741"/>
                </a:cubicBezTo>
                <a:cubicBezTo>
                  <a:pt x="4488389" y="1576318"/>
                  <a:pt x="4518849" y="1527006"/>
                  <a:pt x="4543852" y="1450806"/>
                </a:cubicBezTo>
                <a:lnTo>
                  <a:pt x="4512300" y="1443662"/>
                </a:lnTo>
                <a:cubicBezTo>
                  <a:pt x="4489678" y="1511131"/>
                  <a:pt x="4467454" y="1544866"/>
                  <a:pt x="4445626" y="1544866"/>
                </a:cubicBezTo>
                <a:cubicBezTo>
                  <a:pt x="4437688" y="1544866"/>
                  <a:pt x="4432231" y="1541095"/>
                  <a:pt x="4429254" y="1533555"/>
                </a:cubicBezTo>
                <a:cubicBezTo>
                  <a:pt x="4426278" y="1526014"/>
                  <a:pt x="4424789" y="1508155"/>
                  <a:pt x="4424789" y="1479976"/>
                </a:cubicBezTo>
                <a:lnTo>
                  <a:pt x="4424789" y="1155531"/>
                </a:lnTo>
                <a:lnTo>
                  <a:pt x="4503966" y="1155531"/>
                </a:lnTo>
                <a:lnTo>
                  <a:pt x="4503966" y="1131718"/>
                </a:lnTo>
                <a:lnTo>
                  <a:pt x="4424789" y="1131718"/>
                </a:lnTo>
                <a:lnTo>
                  <a:pt x="4424789" y="888831"/>
                </a:lnTo>
                <a:close/>
                <a:moveTo>
                  <a:pt x="3169276" y="888831"/>
                </a:moveTo>
                <a:cubicBezTo>
                  <a:pt x="3157370" y="937647"/>
                  <a:pt x="3120957" y="988645"/>
                  <a:pt x="3060036" y="1041826"/>
                </a:cubicBezTo>
                <a:cubicBezTo>
                  <a:pt x="2999116" y="1095008"/>
                  <a:pt x="2934326" y="1124972"/>
                  <a:pt x="2865666" y="1131718"/>
                </a:cubicBezTo>
                <a:lnTo>
                  <a:pt x="2865666" y="1155531"/>
                </a:lnTo>
                <a:lnTo>
                  <a:pt x="2925198" y="1155531"/>
                </a:lnTo>
                <a:lnTo>
                  <a:pt x="2925198" y="1502003"/>
                </a:lnTo>
                <a:cubicBezTo>
                  <a:pt x="2925198" y="1588919"/>
                  <a:pt x="2981356" y="1632376"/>
                  <a:pt x="3093672" y="1632376"/>
                </a:cubicBezTo>
                <a:cubicBezTo>
                  <a:pt x="3144472" y="1632376"/>
                  <a:pt x="3187830" y="1621165"/>
                  <a:pt x="3223747" y="1598741"/>
                </a:cubicBezTo>
                <a:cubicBezTo>
                  <a:pt x="3259665" y="1576318"/>
                  <a:pt x="3290125" y="1527006"/>
                  <a:pt x="3315127" y="1450806"/>
                </a:cubicBezTo>
                <a:lnTo>
                  <a:pt x="3283576" y="1443662"/>
                </a:lnTo>
                <a:cubicBezTo>
                  <a:pt x="3260954" y="1511131"/>
                  <a:pt x="3238730" y="1544866"/>
                  <a:pt x="3216901" y="1544866"/>
                </a:cubicBezTo>
                <a:cubicBezTo>
                  <a:pt x="3208964" y="1544866"/>
                  <a:pt x="3203507" y="1541095"/>
                  <a:pt x="3200530" y="1533555"/>
                </a:cubicBezTo>
                <a:cubicBezTo>
                  <a:pt x="3197553" y="1526014"/>
                  <a:pt x="3196065" y="1508155"/>
                  <a:pt x="3196065" y="1479976"/>
                </a:cubicBezTo>
                <a:lnTo>
                  <a:pt x="3196065" y="1155531"/>
                </a:lnTo>
                <a:lnTo>
                  <a:pt x="3275242" y="1155531"/>
                </a:lnTo>
                <a:lnTo>
                  <a:pt x="3275242" y="1131718"/>
                </a:lnTo>
                <a:lnTo>
                  <a:pt x="3196065" y="1131718"/>
                </a:lnTo>
                <a:lnTo>
                  <a:pt x="3196065" y="888831"/>
                </a:lnTo>
                <a:close/>
                <a:moveTo>
                  <a:pt x="9387314" y="866804"/>
                </a:moveTo>
                <a:cubicBezTo>
                  <a:pt x="9407952" y="866804"/>
                  <a:pt x="9425315" y="873849"/>
                  <a:pt x="9439404" y="887938"/>
                </a:cubicBezTo>
                <a:cubicBezTo>
                  <a:pt x="9453493" y="902027"/>
                  <a:pt x="9460538" y="919391"/>
                  <a:pt x="9460538" y="940028"/>
                </a:cubicBezTo>
                <a:cubicBezTo>
                  <a:pt x="9460538" y="981303"/>
                  <a:pt x="9431764" y="1012259"/>
                  <a:pt x="9374217" y="1032897"/>
                </a:cubicBezTo>
                <a:cubicBezTo>
                  <a:pt x="9342467" y="985272"/>
                  <a:pt x="9326592" y="950148"/>
                  <a:pt x="9326592" y="927526"/>
                </a:cubicBezTo>
                <a:cubicBezTo>
                  <a:pt x="9326592" y="909667"/>
                  <a:pt x="9332248" y="895082"/>
                  <a:pt x="9343559" y="883771"/>
                </a:cubicBezTo>
                <a:cubicBezTo>
                  <a:pt x="9354870" y="872460"/>
                  <a:pt x="9369455" y="866804"/>
                  <a:pt x="9387314" y="866804"/>
                </a:cubicBezTo>
                <a:close/>
                <a:moveTo>
                  <a:pt x="9313495" y="813226"/>
                </a:moveTo>
                <a:cubicBezTo>
                  <a:pt x="9228564" y="813226"/>
                  <a:pt x="9159309" y="832971"/>
                  <a:pt x="9105731" y="872460"/>
                </a:cubicBezTo>
                <a:cubicBezTo>
                  <a:pt x="9052153" y="911949"/>
                  <a:pt x="9025364" y="962848"/>
                  <a:pt x="9025364" y="1025158"/>
                </a:cubicBezTo>
                <a:cubicBezTo>
                  <a:pt x="9025364" y="1053336"/>
                  <a:pt x="9030722" y="1080720"/>
                  <a:pt x="9041438" y="1107311"/>
                </a:cubicBezTo>
                <a:cubicBezTo>
                  <a:pt x="8846175" y="1172795"/>
                  <a:pt x="8748544" y="1272212"/>
                  <a:pt x="8748544" y="1405562"/>
                </a:cubicBezTo>
                <a:cubicBezTo>
                  <a:pt x="8748544" y="1473031"/>
                  <a:pt x="8772257" y="1529586"/>
                  <a:pt x="8819684" y="1575226"/>
                </a:cubicBezTo>
                <a:cubicBezTo>
                  <a:pt x="8867110" y="1620867"/>
                  <a:pt x="8925947" y="1643687"/>
                  <a:pt x="8996194" y="1643687"/>
                </a:cubicBezTo>
                <a:cubicBezTo>
                  <a:pt x="9104938" y="1643687"/>
                  <a:pt x="9209713" y="1613922"/>
                  <a:pt x="9310519" y="1554390"/>
                </a:cubicBezTo>
                <a:cubicBezTo>
                  <a:pt x="9336713" y="1584950"/>
                  <a:pt x="9366280" y="1607473"/>
                  <a:pt x="9399220" y="1621958"/>
                </a:cubicBezTo>
                <a:cubicBezTo>
                  <a:pt x="9432161" y="1636444"/>
                  <a:pt x="9475023" y="1643687"/>
                  <a:pt x="9527808" y="1643687"/>
                </a:cubicBezTo>
                <a:cubicBezTo>
                  <a:pt x="9581783" y="1643687"/>
                  <a:pt x="9629309" y="1634956"/>
                  <a:pt x="9670385" y="1617494"/>
                </a:cubicBezTo>
                <a:cubicBezTo>
                  <a:pt x="9711462" y="1600031"/>
                  <a:pt x="9737953" y="1580088"/>
                  <a:pt x="9749859" y="1557665"/>
                </a:cubicBezTo>
                <a:cubicBezTo>
                  <a:pt x="9761766" y="1535241"/>
                  <a:pt x="9767719" y="1498431"/>
                  <a:pt x="9767719" y="1447234"/>
                </a:cubicBezTo>
                <a:lnTo>
                  <a:pt x="9767719" y="1427589"/>
                </a:lnTo>
                <a:lnTo>
                  <a:pt x="9734977" y="1427589"/>
                </a:lnTo>
                <a:lnTo>
                  <a:pt x="9734977" y="1436519"/>
                </a:lnTo>
                <a:cubicBezTo>
                  <a:pt x="9734977" y="1469856"/>
                  <a:pt x="9732000" y="1493768"/>
                  <a:pt x="9726047" y="1508254"/>
                </a:cubicBezTo>
                <a:cubicBezTo>
                  <a:pt x="9720094" y="1522740"/>
                  <a:pt x="9709775" y="1529983"/>
                  <a:pt x="9695091" y="1529983"/>
                </a:cubicBezTo>
                <a:cubicBezTo>
                  <a:pt x="9683582" y="1529983"/>
                  <a:pt x="9673362" y="1524030"/>
                  <a:pt x="9664432" y="1512123"/>
                </a:cubicBezTo>
                <a:cubicBezTo>
                  <a:pt x="9655502" y="1500217"/>
                  <a:pt x="9618494" y="1440686"/>
                  <a:pt x="9553406" y="1333530"/>
                </a:cubicBezTo>
                <a:cubicBezTo>
                  <a:pt x="9581981" y="1319639"/>
                  <a:pt x="9602520" y="1302375"/>
                  <a:pt x="9615021" y="1281737"/>
                </a:cubicBezTo>
                <a:cubicBezTo>
                  <a:pt x="9627523" y="1261100"/>
                  <a:pt x="9634171" y="1225579"/>
                  <a:pt x="9634964" y="1175177"/>
                </a:cubicBezTo>
                <a:lnTo>
                  <a:pt x="9739739" y="1175177"/>
                </a:lnTo>
                <a:lnTo>
                  <a:pt x="9739739" y="1147197"/>
                </a:lnTo>
                <a:lnTo>
                  <a:pt x="9506972" y="1147197"/>
                </a:lnTo>
                <a:lnTo>
                  <a:pt x="9506972" y="1175177"/>
                </a:lnTo>
                <a:lnTo>
                  <a:pt x="9598650" y="1175177"/>
                </a:lnTo>
                <a:lnTo>
                  <a:pt x="9598650" y="1186487"/>
                </a:lnTo>
                <a:cubicBezTo>
                  <a:pt x="9598650" y="1216650"/>
                  <a:pt x="9594781" y="1240859"/>
                  <a:pt x="9587041" y="1259116"/>
                </a:cubicBezTo>
                <a:cubicBezTo>
                  <a:pt x="9579302" y="1277372"/>
                  <a:pt x="9562336" y="1292453"/>
                  <a:pt x="9536142" y="1304359"/>
                </a:cubicBezTo>
                <a:lnTo>
                  <a:pt x="9391481" y="1065639"/>
                </a:lnTo>
                <a:cubicBezTo>
                  <a:pt x="9462125" y="1033492"/>
                  <a:pt x="9497447" y="991225"/>
                  <a:pt x="9497447" y="938837"/>
                </a:cubicBezTo>
                <a:cubicBezTo>
                  <a:pt x="9497447" y="900341"/>
                  <a:pt x="9480976" y="869781"/>
                  <a:pt x="9448036" y="847159"/>
                </a:cubicBezTo>
                <a:cubicBezTo>
                  <a:pt x="9415096" y="824537"/>
                  <a:pt x="9370248" y="813226"/>
                  <a:pt x="9313495" y="813226"/>
                </a:cubicBezTo>
                <a:close/>
                <a:moveTo>
                  <a:pt x="6875096" y="813226"/>
                </a:moveTo>
                <a:cubicBezTo>
                  <a:pt x="6829852" y="813226"/>
                  <a:pt x="6791057" y="825034"/>
                  <a:pt x="6758712" y="848648"/>
                </a:cubicBezTo>
                <a:cubicBezTo>
                  <a:pt x="6726366" y="872262"/>
                  <a:pt x="6710194" y="900341"/>
                  <a:pt x="6710194" y="932884"/>
                </a:cubicBezTo>
                <a:cubicBezTo>
                  <a:pt x="6710194" y="958681"/>
                  <a:pt x="6720116" y="979517"/>
                  <a:pt x="6739960" y="995392"/>
                </a:cubicBezTo>
                <a:cubicBezTo>
                  <a:pt x="6759803" y="1011267"/>
                  <a:pt x="6785997" y="1019204"/>
                  <a:pt x="6818541" y="1019204"/>
                </a:cubicBezTo>
                <a:cubicBezTo>
                  <a:pt x="6862197" y="1019204"/>
                  <a:pt x="6900396" y="1007695"/>
                  <a:pt x="6933139" y="984676"/>
                </a:cubicBezTo>
                <a:cubicBezTo>
                  <a:pt x="6965881" y="961658"/>
                  <a:pt x="6982252" y="935464"/>
                  <a:pt x="6982252" y="906095"/>
                </a:cubicBezTo>
                <a:cubicBezTo>
                  <a:pt x="6982252" y="877123"/>
                  <a:pt x="6972727" y="854402"/>
                  <a:pt x="6953677" y="837932"/>
                </a:cubicBezTo>
                <a:cubicBezTo>
                  <a:pt x="6934627" y="821462"/>
                  <a:pt x="6908433" y="813226"/>
                  <a:pt x="6875096" y="813226"/>
                </a:cubicBezTo>
                <a:close/>
                <a:moveTo>
                  <a:pt x="2789466" y="787628"/>
                </a:moveTo>
                <a:lnTo>
                  <a:pt x="2679929" y="870376"/>
                </a:lnTo>
                <a:cubicBezTo>
                  <a:pt x="2634288" y="841802"/>
                  <a:pt x="2594800" y="823942"/>
                  <a:pt x="2561462" y="816798"/>
                </a:cubicBezTo>
                <a:cubicBezTo>
                  <a:pt x="2528125" y="809655"/>
                  <a:pt x="2496970" y="806083"/>
                  <a:pt x="2467998" y="806083"/>
                </a:cubicBezTo>
                <a:cubicBezTo>
                  <a:pt x="2380685" y="806083"/>
                  <a:pt x="2307859" y="832574"/>
                  <a:pt x="2249519" y="885557"/>
                </a:cubicBezTo>
                <a:cubicBezTo>
                  <a:pt x="2191178" y="938540"/>
                  <a:pt x="2162008" y="1004719"/>
                  <a:pt x="2162008" y="1084093"/>
                </a:cubicBezTo>
                <a:cubicBezTo>
                  <a:pt x="2162008" y="1194028"/>
                  <a:pt x="2236620" y="1288286"/>
                  <a:pt x="2385845" y="1366867"/>
                </a:cubicBezTo>
                <a:cubicBezTo>
                  <a:pt x="2450535" y="1400601"/>
                  <a:pt x="2491810" y="1423323"/>
                  <a:pt x="2509670" y="1435030"/>
                </a:cubicBezTo>
                <a:cubicBezTo>
                  <a:pt x="2527530" y="1446738"/>
                  <a:pt x="2541718" y="1459637"/>
                  <a:pt x="2552234" y="1473726"/>
                </a:cubicBezTo>
                <a:cubicBezTo>
                  <a:pt x="2562752" y="1487815"/>
                  <a:pt x="2568011" y="1502995"/>
                  <a:pt x="2568011" y="1519267"/>
                </a:cubicBezTo>
                <a:cubicBezTo>
                  <a:pt x="2568011" y="1547048"/>
                  <a:pt x="2555212" y="1569571"/>
                  <a:pt x="2529613" y="1586835"/>
                </a:cubicBezTo>
                <a:cubicBezTo>
                  <a:pt x="2504014" y="1604099"/>
                  <a:pt x="2470379" y="1612731"/>
                  <a:pt x="2428708" y="1612731"/>
                </a:cubicBezTo>
                <a:cubicBezTo>
                  <a:pt x="2382670" y="1612731"/>
                  <a:pt x="2337525" y="1597749"/>
                  <a:pt x="2293274" y="1567785"/>
                </a:cubicBezTo>
                <a:cubicBezTo>
                  <a:pt x="2249022" y="1537821"/>
                  <a:pt x="2216479" y="1503888"/>
                  <a:pt x="2195642" y="1465987"/>
                </a:cubicBezTo>
                <a:cubicBezTo>
                  <a:pt x="2174806" y="1428085"/>
                  <a:pt x="2164388" y="1381552"/>
                  <a:pt x="2164388" y="1326386"/>
                </a:cubicBezTo>
                <a:lnTo>
                  <a:pt x="2164388" y="1322814"/>
                </a:lnTo>
                <a:lnTo>
                  <a:pt x="2134028" y="1322814"/>
                </a:lnTo>
                <a:lnTo>
                  <a:pt x="2134028" y="1659166"/>
                </a:lnTo>
                <a:lnTo>
                  <a:pt x="2241184" y="1575226"/>
                </a:lnTo>
                <a:cubicBezTo>
                  <a:pt x="2306272" y="1625630"/>
                  <a:pt x="2376122" y="1650831"/>
                  <a:pt x="2450734" y="1650831"/>
                </a:cubicBezTo>
                <a:cubicBezTo>
                  <a:pt x="2498756" y="1650831"/>
                  <a:pt x="2552433" y="1641008"/>
                  <a:pt x="2611766" y="1621363"/>
                </a:cubicBezTo>
                <a:cubicBezTo>
                  <a:pt x="2671099" y="1601718"/>
                  <a:pt x="2718029" y="1570265"/>
                  <a:pt x="2752557" y="1527006"/>
                </a:cubicBezTo>
                <a:cubicBezTo>
                  <a:pt x="2787086" y="1483747"/>
                  <a:pt x="2804350" y="1429573"/>
                  <a:pt x="2804350" y="1364486"/>
                </a:cubicBezTo>
                <a:cubicBezTo>
                  <a:pt x="2804350" y="1322020"/>
                  <a:pt x="2797007" y="1284714"/>
                  <a:pt x="2782323" y="1252567"/>
                </a:cubicBezTo>
                <a:cubicBezTo>
                  <a:pt x="2767639" y="1220420"/>
                  <a:pt x="2741346" y="1190059"/>
                  <a:pt x="2703444" y="1161484"/>
                </a:cubicBezTo>
                <a:cubicBezTo>
                  <a:pt x="2665542" y="1132909"/>
                  <a:pt x="2587656" y="1085880"/>
                  <a:pt x="2469784" y="1020395"/>
                </a:cubicBezTo>
                <a:cubicBezTo>
                  <a:pt x="2436447" y="1002139"/>
                  <a:pt x="2413924" y="986661"/>
                  <a:pt x="2402216" y="973961"/>
                </a:cubicBezTo>
                <a:cubicBezTo>
                  <a:pt x="2390508" y="961261"/>
                  <a:pt x="2384654" y="944989"/>
                  <a:pt x="2384654" y="925145"/>
                </a:cubicBezTo>
                <a:cubicBezTo>
                  <a:pt x="2384654" y="899348"/>
                  <a:pt x="2393881" y="878314"/>
                  <a:pt x="2412336" y="862042"/>
                </a:cubicBezTo>
                <a:cubicBezTo>
                  <a:pt x="2430791" y="845770"/>
                  <a:pt x="2454901" y="837634"/>
                  <a:pt x="2484667" y="837634"/>
                </a:cubicBezTo>
                <a:cubicBezTo>
                  <a:pt x="2547373" y="837634"/>
                  <a:pt x="2608690" y="858867"/>
                  <a:pt x="2668618" y="901333"/>
                </a:cubicBezTo>
                <a:cubicBezTo>
                  <a:pt x="2728547" y="943798"/>
                  <a:pt x="2759106" y="1004322"/>
                  <a:pt x="2760296" y="1082903"/>
                </a:cubicBezTo>
                <a:lnTo>
                  <a:pt x="2789466" y="1082903"/>
                </a:ln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b="1" dirty="0">
              <a:latin typeface="Footlight MT Light" panose="0204060206030A020304" pitchFamily="18" charset="0"/>
            </a:endParaRPr>
          </a:p>
        </p:txBody>
      </p:sp>
      <p:sp>
        <p:nvSpPr>
          <p:cNvPr id="6" name="Content Placeholder 2">
            <a:extLst>
              <a:ext uri="{FF2B5EF4-FFF2-40B4-BE49-F238E27FC236}">
                <a16:creationId xmlns:a16="http://schemas.microsoft.com/office/drawing/2014/main" id="{08248701-CE4E-4359-AC2D-74C0BBDC1495}"/>
              </a:ext>
            </a:extLst>
          </p:cNvPr>
          <p:cNvSpPr>
            <a:spLocks noGrp="1"/>
          </p:cNvSpPr>
          <p:nvPr/>
        </p:nvSpPr>
        <p:spPr>
          <a:xfrm>
            <a:off x="5372100" y="157162"/>
            <a:ext cx="6410325" cy="654843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800" b="1" i="0" strike="noStrike" kern="1200" cap="none" spc="0" normalizeH="0" baseline="0" noProof="0" dirty="0">
                <a:ln>
                  <a:noFill/>
                </a:ln>
                <a:effectLst/>
                <a:uLnTx/>
                <a:uFillTx/>
                <a:latin typeface="Footlight MT Light" panose="0204060206030A020304" pitchFamily="18" charset="0"/>
              </a:rPr>
              <a:t>Insights</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endParaRPr kumimoji="0" lang="en-US" sz="2800" b="0" i="0" u="none" strike="noStrike" kern="1200" cap="none" spc="0" normalizeH="0" baseline="0" noProof="0" dirty="0">
              <a:ln>
                <a:noFill/>
              </a:ln>
              <a:effectLst/>
              <a:uLnTx/>
              <a:uFillTx/>
              <a:latin typeface="Footlight MT Light" panose="0204060206030A020304" pitchFamily="18" charset="0"/>
            </a:endParaRP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400" b="0" i="0" u="none" strike="noStrike" kern="1200" cap="none" spc="0" normalizeH="0" baseline="0" noProof="0" dirty="0">
                <a:ln>
                  <a:noFill/>
                </a:ln>
                <a:effectLst/>
                <a:uLnTx/>
                <a:uFillTx/>
                <a:latin typeface="Footlight MT Light" panose="0204060206030A020304" pitchFamily="18" charset="0"/>
              </a:rPr>
              <a:t>It shows loan status by state and last credit pull date, revealing regional loan performance patterns.</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endParaRPr kumimoji="0" lang="en-US" sz="2800" b="0" i="0" u="none" strike="noStrike" kern="1200" cap="none" spc="0" normalizeH="0" baseline="0" noProof="0" dirty="0">
              <a:ln>
                <a:noFill/>
              </a:ln>
              <a:effectLst/>
              <a:uLnTx/>
              <a:uFillTx/>
              <a:latin typeface="Footlight MT Light" panose="0204060206030A020304" pitchFamily="18" charset="0"/>
            </a:endParaRPr>
          </a:p>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800" b="1" i="0" strike="noStrike" kern="1200" cap="none" spc="0" normalizeH="0" baseline="0" noProof="0" dirty="0">
                <a:ln>
                  <a:noFill/>
                </a:ln>
                <a:effectLst/>
                <a:uLnTx/>
                <a:uFillTx/>
                <a:latin typeface="Footlight MT Light" panose="0204060206030A020304" pitchFamily="18" charset="0"/>
              </a:rPr>
              <a:t>Business Decision</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endParaRPr kumimoji="0" lang="en-US" sz="2800" b="0" i="0" u="none" strike="noStrike" kern="1200" cap="none" spc="0" normalizeH="0" baseline="0" noProof="0" dirty="0">
              <a:ln>
                <a:noFill/>
              </a:ln>
              <a:effectLst/>
              <a:uLnTx/>
              <a:uFillTx/>
              <a:latin typeface="Footlight MT Light" panose="0204060206030A020304" pitchFamily="18" charset="0"/>
            </a:endParaRP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400" b="0" i="0" u="none" strike="noStrike" kern="1200" cap="none" spc="0" normalizeH="0" baseline="0" noProof="0" dirty="0">
                <a:ln>
                  <a:noFill/>
                </a:ln>
                <a:effectLst/>
                <a:uLnTx/>
                <a:uFillTx/>
                <a:latin typeface="Footlight MT Light" panose="0204060206030A020304" pitchFamily="18" charset="0"/>
              </a:rPr>
              <a:t>Analyze regional loan statuses. Customer outreach and resource allocation strategies based on state-specific trends to optimize operational efficiency and customer satisfaction.</a:t>
            </a:r>
          </a:p>
        </p:txBody>
      </p:sp>
      <p:pic>
        <p:nvPicPr>
          <p:cNvPr id="7" name="Picture 6">
            <a:extLst>
              <a:ext uri="{FF2B5EF4-FFF2-40B4-BE49-F238E27FC236}">
                <a16:creationId xmlns:a16="http://schemas.microsoft.com/office/drawing/2014/main" id="{541EF1BA-1B9C-3313-C2A9-E71964F0C4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84247"/>
            <a:ext cx="5038344" cy="3531915"/>
          </a:xfrm>
          <a:prstGeom prst="rect">
            <a:avLst/>
          </a:prstGeom>
        </p:spPr>
      </p:pic>
    </p:spTree>
    <p:extLst>
      <p:ext uri="{BB962C8B-B14F-4D97-AF65-F5344CB8AC3E}">
        <p14:creationId xmlns:p14="http://schemas.microsoft.com/office/powerpoint/2010/main" val="40776005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5" name="Freeform: Shape 4">
            <a:extLst>
              <a:ext uri="{FF2B5EF4-FFF2-40B4-BE49-F238E27FC236}">
                <a16:creationId xmlns:a16="http://schemas.microsoft.com/office/drawing/2014/main" id="{9CE425D7-1C08-469A-8BB1-BF45B452CA9C}"/>
              </a:ext>
            </a:extLst>
          </p:cNvPr>
          <p:cNvSpPr/>
          <p:nvPr/>
        </p:nvSpPr>
        <p:spPr>
          <a:xfrm>
            <a:off x="0" y="0"/>
            <a:ext cx="12192000" cy="6858000"/>
          </a:xfrm>
          <a:custGeom>
            <a:avLst/>
            <a:gdLst/>
            <a:ahLst/>
            <a:cxnLst/>
            <a:rect l="l" t="t" r="r" b="b"/>
            <a:pathLst>
              <a:path w="12192000" h="6858000">
                <a:moveTo>
                  <a:pt x="7708674" y="5869326"/>
                </a:moveTo>
                <a:cubicBezTo>
                  <a:pt x="7723519" y="5869326"/>
                  <a:pt x="7744138" y="5874481"/>
                  <a:pt x="7770531" y="5884790"/>
                </a:cubicBezTo>
                <a:lnTo>
                  <a:pt x="7770531" y="6062319"/>
                </a:lnTo>
                <a:cubicBezTo>
                  <a:pt x="7738778" y="6080051"/>
                  <a:pt x="7715478" y="6088917"/>
                  <a:pt x="7700632" y="6088917"/>
                </a:cubicBezTo>
                <a:cubicBezTo>
                  <a:pt x="7675478" y="6088917"/>
                  <a:pt x="7662900" y="6071597"/>
                  <a:pt x="7662900" y="6036957"/>
                </a:cubicBezTo>
                <a:lnTo>
                  <a:pt x="7662900" y="5922522"/>
                </a:lnTo>
                <a:cubicBezTo>
                  <a:pt x="7662900" y="5903553"/>
                  <a:pt x="7666405" y="5889945"/>
                  <a:pt x="7673416" y="5881697"/>
                </a:cubicBezTo>
                <a:cubicBezTo>
                  <a:pt x="7680426" y="5873450"/>
                  <a:pt x="7692178" y="5869326"/>
                  <a:pt x="7708674" y="5869326"/>
                </a:cubicBezTo>
                <a:close/>
                <a:moveTo>
                  <a:pt x="4041549" y="5869326"/>
                </a:moveTo>
                <a:cubicBezTo>
                  <a:pt x="4056395" y="5869326"/>
                  <a:pt x="4077014" y="5874481"/>
                  <a:pt x="4103406" y="5884790"/>
                </a:cubicBezTo>
                <a:lnTo>
                  <a:pt x="4103406" y="6062319"/>
                </a:lnTo>
                <a:cubicBezTo>
                  <a:pt x="4071653" y="6080051"/>
                  <a:pt x="4048353" y="6088917"/>
                  <a:pt x="4033508" y="6088917"/>
                </a:cubicBezTo>
                <a:cubicBezTo>
                  <a:pt x="4008353" y="6088917"/>
                  <a:pt x="3995775" y="6071597"/>
                  <a:pt x="3995775" y="6036957"/>
                </a:cubicBezTo>
                <a:lnTo>
                  <a:pt x="3995775" y="5922522"/>
                </a:lnTo>
                <a:cubicBezTo>
                  <a:pt x="3995775" y="5903553"/>
                  <a:pt x="3999280" y="5889945"/>
                  <a:pt x="4006290" y="5881697"/>
                </a:cubicBezTo>
                <a:cubicBezTo>
                  <a:pt x="4013301" y="5873450"/>
                  <a:pt x="4025053" y="5869326"/>
                  <a:pt x="4041549" y="5869326"/>
                </a:cubicBezTo>
                <a:close/>
                <a:moveTo>
                  <a:pt x="5366147" y="5623755"/>
                </a:moveTo>
                <a:cubicBezTo>
                  <a:pt x="5403261" y="5623755"/>
                  <a:pt x="5421818" y="5646229"/>
                  <a:pt x="5421818" y="5691178"/>
                </a:cubicBezTo>
                <a:lnTo>
                  <a:pt x="5421818" y="5837779"/>
                </a:lnTo>
                <a:lnTo>
                  <a:pt x="5304909" y="5837779"/>
                </a:lnTo>
                <a:lnTo>
                  <a:pt x="5304909" y="5691178"/>
                </a:lnTo>
                <a:cubicBezTo>
                  <a:pt x="5304909" y="5646229"/>
                  <a:pt x="5325322" y="5623755"/>
                  <a:pt x="5366147" y="5623755"/>
                </a:cubicBezTo>
                <a:close/>
                <a:moveTo>
                  <a:pt x="7693210" y="5599631"/>
                </a:moveTo>
                <a:cubicBezTo>
                  <a:pt x="7621044" y="5599631"/>
                  <a:pt x="7565269" y="5610662"/>
                  <a:pt x="7525887" y="5632724"/>
                </a:cubicBezTo>
                <a:cubicBezTo>
                  <a:pt x="7486505" y="5654786"/>
                  <a:pt x="7466814" y="5686024"/>
                  <a:pt x="7466814" y="5726437"/>
                </a:cubicBezTo>
                <a:cubicBezTo>
                  <a:pt x="7466814" y="5756128"/>
                  <a:pt x="7476608" y="5780252"/>
                  <a:pt x="7496196" y="5798809"/>
                </a:cubicBezTo>
                <a:cubicBezTo>
                  <a:pt x="7515784" y="5817366"/>
                  <a:pt x="7541454" y="5826645"/>
                  <a:pt x="7573208" y="5826645"/>
                </a:cubicBezTo>
                <a:cubicBezTo>
                  <a:pt x="7603311" y="5826645"/>
                  <a:pt x="7627435" y="5817572"/>
                  <a:pt x="7645580" y="5799428"/>
                </a:cubicBezTo>
                <a:cubicBezTo>
                  <a:pt x="7663725" y="5781283"/>
                  <a:pt x="7672797" y="5756953"/>
                  <a:pt x="7672797" y="5726437"/>
                </a:cubicBezTo>
                <a:cubicBezTo>
                  <a:pt x="7672797" y="5680663"/>
                  <a:pt x="7650529" y="5651178"/>
                  <a:pt x="7605992" y="5637982"/>
                </a:cubicBezTo>
                <a:cubicBezTo>
                  <a:pt x="7618775" y="5631796"/>
                  <a:pt x="7638157" y="5628703"/>
                  <a:pt x="7664137" y="5628703"/>
                </a:cubicBezTo>
                <a:cubicBezTo>
                  <a:pt x="7684756" y="5628703"/>
                  <a:pt x="7703519" y="5631796"/>
                  <a:pt x="7720427" y="5637982"/>
                </a:cubicBezTo>
                <a:cubicBezTo>
                  <a:pt x="7737334" y="5644167"/>
                  <a:pt x="7749912" y="5653343"/>
                  <a:pt x="7758159" y="5665508"/>
                </a:cubicBezTo>
                <a:cubicBezTo>
                  <a:pt x="7766406" y="5677673"/>
                  <a:pt x="7770531" y="5700457"/>
                  <a:pt x="7770531" y="5733860"/>
                </a:cubicBezTo>
                <a:lnTo>
                  <a:pt x="7770531" y="5856954"/>
                </a:lnTo>
                <a:cubicBezTo>
                  <a:pt x="7729292" y="5843346"/>
                  <a:pt x="7681250" y="5836542"/>
                  <a:pt x="7626404" y="5836542"/>
                </a:cubicBezTo>
                <a:cubicBezTo>
                  <a:pt x="7555063" y="5836542"/>
                  <a:pt x="7498980" y="5850254"/>
                  <a:pt x="7458154" y="5877676"/>
                </a:cubicBezTo>
                <a:cubicBezTo>
                  <a:pt x="7417329" y="5905100"/>
                  <a:pt x="7396916" y="5942935"/>
                  <a:pt x="7396916" y="5991183"/>
                </a:cubicBezTo>
                <a:cubicBezTo>
                  <a:pt x="7396916" y="6033659"/>
                  <a:pt x="7416401" y="6069020"/>
                  <a:pt x="7455371" y="6097268"/>
                </a:cubicBezTo>
                <a:cubicBezTo>
                  <a:pt x="7494340" y="6125516"/>
                  <a:pt x="7543723" y="6139639"/>
                  <a:pt x="7603517" y="6139639"/>
                </a:cubicBezTo>
                <a:cubicBezTo>
                  <a:pt x="7661251" y="6139639"/>
                  <a:pt x="7718984" y="6121495"/>
                  <a:pt x="7776716" y="6085206"/>
                </a:cubicBezTo>
                <a:cubicBezTo>
                  <a:pt x="7813830" y="6121495"/>
                  <a:pt x="7859604" y="6139639"/>
                  <a:pt x="7914038" y="6139639"/>
                </a:cubicBezTo>
                <a:cubicBezTo>
                  <a:pt x="8013833" y="6139639"/>
                  <a:pt x="8082494" y="6101082"/>
                  <a:pt x="8120021" y="6023967"/>
                </a:cubicBezTo>
                <a:lnTo>
                  <a:pt x="8097752" y="6012833"/>
                </a:lnTo>
                <a:cubicBezTo>
                  <a:pt x="8080845" y="6041287"/>
                  <a:pt x="8068474" y="6055514"/>
                  <a:pt x="8060638" y="6055514"/>
                </a:cubicBezTo>
                <a:cubicBezTo>
                  <a:pt x="8056103" y="6055514"/>
                  <a:pt x="8053319" y="6053453"/>
                  <a:pt x="8052288" y="6049329"/>
                </a:cubicBezTo>
                <a:cubicBezTo>
                  <a:pt x="8051256" y="6045205"/>
                  <a:pt x="8050741" y="6036752"/>
                  <a:pt x="8050741" y="6023967"/>
                </a:cubicBezTo>
                <a:lnTo>
                  <a:pt x="8050741" y="5790768"/>
                </a:lnTo>
                <a:cubicBezTo>
                  <a:pt x="8050741" y="5753242"/>
                  <a:pt x="8046411" y="5725509"/>
                  <a:pt x="8037751" y="5707570"/>
                </a:cubicBezTo>
                <a:cubicBezTo>
                  <a:pt x="8029091" y="5689632"/>
                  <a:pt x="8013215" y="5672519"/>
                  <a:pt x="7990122" y="5656229"/>
                </a:cubicBezTo>
                <a:cubicBezTo>
                  <a:pt x="7967029" y="5639941"/>
                  <a:pt x="7930945" y="5626435"/>
                  <a:pt x="7881873" y="5615713"/>
                </a:cubicBezTo>
                <a:cubicBezTo>
                  <a:pt x="7832800" y="5604992"/>
                  <a:pt x="7769912" y="5599631"/>
                  <a:pt x="7693210" y="5599631"/>
                </a:cubicBezTo>
                <a:close/>
                <a:moveTo>
                  <a:pt x="5342023" y="5599631"/>
                </a:moveTo>
                <a:cubicBezTo>
                  <a:pt x="5246351" y="5599631"/>
                  <a:pt x="5166659" y="5626332"/>
                  <a:pt x="5102947" y="5679735"/>
                </a:cubicBezTo>
                <a:cubicBezTo>
                  <a:pt x="5039234" y="5733138"/>
                  <a:pt x="5007378" y="5799428"/>
                  <a:pt x="5007378" y="5878604"/>
                </a:cubicBezTo>
                <a:cubicBezTo>
                  <a:pt x="5007378" y="5952420"/>
                  <a:pt x="5038616" y="6014380"/>
                  <a:pt x="5101092" y="6064484"/>
                </a:cubicBezTo>
                <a:cubicBezTo>
                  <a:pt x="5163567" y="6114587"/>
                  <a:pt x="5241609" y="6139639"/>
                  <a:pt x="5335219" y="6139639"/>
                </a:cubicBezTo>
                <a:cubicBezTo>
                  <a:pt x="5448210" y="6139639"/>
                  <a:pt x="5544500" y="6087268"/>
                  <a:pt x="5624089" y="5982523"/>
                </a:cubicBezTo>
                <a:lnTo>
                  <a:pt x="5604295" y="5960874"/>
                </a:lnTo>
                <a:cubicBezTo>
                  <a:pt x="5572954" y="6003349"/>
                  <a:pt x="5536974" y="6036957"/>
                  <a:pt x="5496355" y="6061700"/>
                </a:cubicBezTo>
                <a:cubicBezTo>
                  <a:pt x="5455736" y="6086443"/>
                  <a:pt x="5416870" y="6098814"/>
                  <a:pt x="5379756" y="6098814"/>
                </a:cubicBezTo>
                <a:cubicBezTo>
                  <a:pt x="5362023" y="6098814"/>
                  <a:pt x="5347178" y="6094072"/>
                  <a:pt x="5335219" y="6084587"/>
                </a:cubicBezTo>
                <a:cubicBezTo>
                  <a:pt x="5323260" y="6075103"/>
                  <a:pt x="5315219" y="6062937"/>
                  <a:pt x="5311095" y="6048092"/>
                </a:cubicBezTo>
                <a:cubicBezTo>
                  <a:pt x="5306971" y="6033246"/>
                  <a:pt x="5304909" y="6008297"/>
                  <a:pt x="5304909" y="5973245"/>
                </a:cubicBezTo>
                <a:lnTo>
                  <a:pt x="5304909" y="5863140"/>
                </a:lnTo>
                <a:lnTo>
                  <a:pt x="5634605" y="5863140"/>
                </a:lnTo>
                <a:cubicBezTo>
                  <a:pt x="5622646" y="5781902"/>
                  <a:pt x="5589553" y="5717674"/>
                  <a:pt x="5535325" y="5670456"/>
                </a:cubicBezTo>
                <a:cubicBezTo>
                  <a:pt x="5481097" y="5623240"/>
                  <a:pt x="5416663" y="5599631"/>
                  <a:pt x="5342023" y="5599631"/>
                </a:cubicBezTo>
                <a:close/>
                <a:moveTo>
                  <a:pt x="4026085" y="5599631"/>
                </a:moveTo>
                <a:cubicBezTo>
                  <a:pt x="3953919" y="5599631"/>
                  <a:pt x="3898144" y="5610662"/>
                  <a:pt x="3858762" y="5632724"/>
                </a:cubicBezTo>
                <a:cubicBezTo>
                  <a:pt x="3819380" y="5654786"/>
                  <a:pt x="3799690" y="5686024"/>
                  <a:pt x="3799690" y="5726437"/>
                </a:cubicBezTo>
                <a:cubicBezTo>
                  <a:pt x="3799690" y="5756128"/>
                  <a:pt x="3809483" y="5780252"/>
                  <a:pt x="3829071" y="5798809"/>
                </a:cubicBezTo>
                <a:cubicBezTo>
                  <a:pt x="3848659" y="5817366"/>
                  <a:pt x="3874330" y="5826645"/>
                  <a:pt x="3906083" y="5826645"/>
                </a:cubicBezTo>
                <a:cubicBezTo>
                  <a:pt x="3936186" y="5826645"/>
                  <a:pt x="3960311" y="5817572"/>
                  <a:pt x="3978455" y="5799428"/>
                </a:cubicBezTo>
                <a:cubicBezTo>
                  <a:pt x="3996600" y="5781283"/>
                  <a:pt x="4005672" y="5756953"/>
                  <a:pt x="4005672" y="5726437"/>
                </a:cubicBezTo>
                <a:cubicBezTo>
                  <a:pt x="4005672" y="5680663"/>
                  <a:pt x="3983404" y="5651178"/>
                  <a:pt x="3938867" y="5637982"/>
                </a:cubicBezTo>
                <a:cubicBezTo>
                  <a:pt x="3951651" y="5631796"/>
                  <a:pt x="3971032" y="5628703"/>
                  <a:pt x="3997012" y="5628703"/>
                </a:cubicBezTo>
                <a:cubicBezTo>
                  <a:pt x="4017631" y="5628703"/>
                  <a:pt x="4036395" y="5631796"/>
                  <a:pt x="4053302" y="5637982"/>
                </a:cubicBezTo>
                <a:cubicBezTo>
                  <a:pt x="4070209" y="5644167"/>
                  <a:pt x="4082787" y="5653343"/>
                  <a:pt x="4091035" y="5665508"/>
                </a:cubicBezTo>
                <a:cubicBezTo>
                  <a:pt x="4099282" y="5677673"/>
                  <a:pt x="4103406" y="5700457"/>
                  <a:pt x="4103406" y="5733860"/>
                </a:cubicBezTo>
                <a:lnTo>
                  <a:pt x="4103406" y="5856954"/>
                </a:lnTo>
                <a:cubicBezTo>
                  <a:pt x="4062168" y="5843346"/>
                  <a:pt x="4014126" y="5836542"/>
                  <a:pt x="3959280" y="5836542"/>
                </a:cubicBezTo>
                <a:cubicBezTo>
                  <a:pt x="3887938" y="5836542"/>
                  <a:pt x="3831855" y="5850254"/>
                  <a:pt x="3791029" y="5877676"/>
                </a:cubicBezTo>
                <a:cubicBezTo>
                  <a:pt x="3750204" y="5905100"/>
                  <a:pt x="3729791" y="5942935"/>
                  <a:pt x="3729791" y="5991183"/>
                </a:cubicBezTo>
                <a:cubicBezTo>
                  <a:pt x="3729791" y="6033659"/>
                  <a:pt x="3749276" y="6069020"/>
                  <a:pt x="3788246" y="6097268"/>
                </a:cubicBezTo>
                <a:cubicBezTo>
                  <a:pt x="3827216" y="6125516"/>
                  <a:pt x="3876598" y="6139639"/>
                  <a:pt x="3936393" y="6139639"/>
                </a:cubicBezTo>
                <a:cubicBezTo>
                  <a:pt x="3994126" y="6139639"/>
                  <a:pt x="4051858" y="6121495"/>
                  <a:pt x="4109592" y="6085206"/>
                </a:cubicBezTo>
                <a:cubicBezTo>
                  <a:pt x="4146706" y="6121495"/>
                  <a:pt x="4192479" y="6139639"/>
                  <a:pt x="4246913" y="6139639"/>
                </a:cubicBezTo>
                <a:cubicBezTo>
                  <a:pt x="4346709" y="6139639"/>
                  <a:pt x="4415369" y="6101082"/>
                  <a:pt x="4452896" y="6023967"/>
                </a:cubicBezTo>
                <a:lnTo>
                  <a:pt x="4430628" y="6012833"/>
                </a:lnTo>
                <a:cubicBezTo>
                  <a:pt x="4413720" y="6041287"/>
                  <a:pt x="4401349" y="6055514"/>
                  <a:pt x="4393514" y="6055514"/>
                </a:cubicBezTo>
                <a:cubicBezTo>
                  <a:pt x="4388977" y="6055514"/>
                  <a:pt x="4386194" y="6053453"/>
                  <a:pt x="4385163" y="6049329"/>
                </a:cubicBezTo>
                <a:cubicBezTo>
                  <a:pt x="4384132" y="6045205"/>
                  <a:pt x="4383616" y="6036752"/>
                  <a:pt x="4383616" y="6023967"/>
                </a:cubicBezTo>
                <a:lnTo>
                  <a:pt x="4383616" y="5790768"/>
                </a:lnTo>
                <a:cubicBezTo>
                  <a:pt x="4383616" y="5753242"/>
                  <a:pt x="4379286" y="5725509"/>
                  <a:pt x="4370626" y="5707570"/>
                </a:cubicBezTo>
                <a:cubicBezTo>
                  <a:pt x="4361966" y="5689632"/>
                  <a:pt x="4346090" y="5672519"/>
                  <a:pt x="4322997" y="5656229"/>
                </a:cubicBezTo>
                <a:cubicBezTo>
                  <a:pt x="4299904" y="5639941"/>
                  <a:pt x="4263820" y="5626435"/>
                  <a:pt x="4214747" y="5615713"/>
                </a:cubicBezTo>
                <a:cubicBezTo>
                  <a:pt x="4165675" y="5604992"/>
                  <a:pt x="4102787" y="5599631"/>
                  <a:pt x="4026085" y="5599631"/>
                </a:cubicBezTo>
                <a:close/>
                <a:moveTo>
                  <a:pt x="9200285" y="5580455"/>
                </a:moveTo>
                <a:lnTo>
                  <a:pt x="9105026" y="5636745"/>
                </a:lnTo>
                <a:cubicBezTo>
                  <a:pt x="9041932" y="5602105"/>
                  <a:pt x="8981518" y="5584785"/>
                  <a:pt x="8923786" y="5584785"/>
                </a:cubicBezTo>
                <a:cubicBezTo>
                  <a:pt x="8854506" y="5584785"/>
                  <a:pt x="8797288" y="5603239"/>
                  <a:pt x="8752133" y="5640147"/>
                </a:cubicBezTo>
                <a:cubicBezTo>
                  <a:pt x="8706978" y="5677055"/>
                  <a:pt x="8684400" y="5723962"/>
                  <a:pt x="8684400" y="5780871"/>
                </a:cubicBezTo>
                <a:cubicBezTo>
                  <a:pt x="8684400" y="5824170"/>
                  <a:pt x="8704813" y="5864274"/>
                  <a:pt x="8745638" y="5901182"/>
                </a:cubicBezTo>
                <a:cubicBezTo>
                  <a:pt x="8786464" y="5938090"/>
                  <a:pt x="8857804" y="5974070"/>
                  <a:pt x="8959662" y="6009122"/>
                </a:cubicBezTo>
                <a:cubicBezTo>
                  <a:pt x="8979044" y="6015307"/>
                  <a:pt x="8992550" y="6022009"/>
                  <a:pt x="9000178" y="6029225"/>
                </a:cubicBezTo>
                <a:cubicBezTo>
                  <a:pt x="9007807" y="6036442"/>
                  <a:pt x="9011622" y="6045824"/>
                  <a:pt x="9011622" y="6057370"/>
                </a:cubicBezTo>
                <a:cubicBezTo>
                  <a:pt x="9011622" y="6085000"/>
                  <a:pt x="8993065" y="6098814"/>
                  <a:pt x="8955951" y="6098814"/>
                </a:cubicBezTo>
                <a:cubicBezTo>
                  <a:pt x="8888322" y="6098814"/>
                  <a:pt x="8831310" y="6081391"/>
                  <a:pt x="8784917" y="6046545"/>
                </a:cubicBezTo>
                <a:cubicBezTo>
                  <a:pt x="8738524" y="6011700"/>
                  <a:pt x="8712648" y="5964998"/>
                  <a:pt x="8707287" y="5906440"/>
                </a:cubicBezTo>
                <a:lnTo>
                  <a:pt x="8680688" y="5906440"/>
                </a:lnTo>
                <a:lnTo>
                  <a:pt x="8680688" y="6143351"/>
                </a:lnTo>
                <a:lnTo>
                  <a:pt x="8761721" y="6079638"/>
                </a:lnTo>
                <a:cubicBezTo>
                  <a:pt x="8823990" y="6119639"/>
                  <a:pt x="8898012" y="6139639"/>
                  <a:pt x="8983786" y="6139639"/>
                </a:cubicBezTo>
                <a:cubicBezTo>
                  <a:pt x="9058427" y="6139639"/>
                  <a:pt x="9117810" y="6122938"/>
                  <a:pt x="9161934" y="6089536"/>
                </a:cubicBezTo>
                <a:cubicBezTo>
                  <a:pt x="9206058" y="6056133"/>
                  <a:pt x="9228120" y="6011596"/>
                  <a:pt x="9228120" y="5955925"/>
                </a:cubicBezTo>
                <a:cubicBezTo>
                  <a:pt x="9228120" y="5932007"/>
                  <a:pt x="9223894" y="5909533"/>
                  <a:pt x="9215440" y="5888501"/>
                </a:cubicBezTo>
                <a:cubicBezTo>
                  <a:pt x="9206986" y="5867470"/>
                  <a:pt x="9194924" y="5850047"/>
                  <a:pt x="9179254" y="5836232"/>
                </a:cubicBezTo>
                <a:cubicBezTo>
                  <a:pt x="9163584" y="5822418"/>
                  <a:pt x="9141315" y="5807160"/>
                  <a:pt x="9112448" y="5790458"/>
                </a:cubicBezTo>
                <a:cubicBezTo>
                  <a:pt x="9083582" y="5773757"/>
                  <a:pt x="9030179" y="5745612"/>
                  <a:pt x="8952240" y="5706024"/>
                </a:cubicBezTo>
                <a:cubicBezTo>
                  <a:pt x="8933682" y="5696952"/>
                  <a:pt x="8919868" y="5688808"/>
                  <a:pt x="8910796" y="5681591"/>
                </a:cubicBezTo>
                <a:cubicBezTo>
                  <a:pt x="8901723" y="5674374"/>
                  <a:pt x="8897187" y="5665611"/>
                  <a:pt x="8897187" y="5655302"/>
                </a:cubicBezTo>
                <a:cubicBezTo>
                  <a:pt x="8897187" y="5646229"/>
                  <a:pt x="8901517" y="5638704"/>
                  <a:pt x="8910177" y="5632724"/>
                </a:cubicBezTo>
                <a:cubicBezTo>
                  <a:pt x="8918837" y="5626745"/>
                  <a:pt x="8930177" y="5623755"/>
                  <a:pt x="8944198" y="5623755"/>
                </a:cubicBezTo>
                <a:cubicBezTo>
                  <a:pt x="8992446" y="5623755"/>
                  <a:pt x="9040489" y="5638291"/>
                  <a:pt x="9088324" y="5667364"/>
                </a:cubicBezTo>
                <a:cubicBezTo>
                  <a:pt x="9136160" y="5696436"/>
                  <a:pt x="9164614" y="5742726"/>
                  <a:pt x="9173686" y="5806232"/>
                </a:cubicBezTo>
                <a:lnTo>
                  <a:pt x="9200285" y="5806232"/>
                </a:lnTo>
                <a:close/>
                <a:moveTo>
                  <a:pt x="8487250" y="5356534"/>
                </a:moveTo>
                <a:cubicBezTo>
                  <a:pt x="8474878" y="5407256"/>
                  <a:pt x="8437042" y="5460247"/>
                  <a:pt x="8373743" y="5515505"/>
                </a:cubicBezTo>
                <a:cubicBezTo>
                  <a:pt x="8310443" y="5570764"/>
                  <a:pt x="8243121" y="5601899"/>
                  <a:pt x="8171780" y="5608909"/>
                </a:cubicBezTo>
                <a:lnTo>
                  <a:pt x="8171780" y="5633652"/>
                </a:lnTo>
                <a:lnTo>
                  <a:pt x="8233637" y="5633652"/>
                </a:lnTo>
                <a:lnTo>
                  <a:pt x="8233637" y="5993658"/>
                </a:lnTo>
                <a:cubicBezTo>
                  <a:pt x="8233637" y="6083968"/>
                  <a:pt x="8291988" y="6129124"/>
                  <a:pt x="8408692" y="6129124"/>
                </a:cubicBezTo>
                <a:cubicBezTo>
                  <a:pt x="8461476" y="6129124"/>
                  <a:pt x="8506528" y="6117475"/>
                  <a:pt x="8543848" y="6094175"/>
                </a:cubicBezTo>
                <a:cubicBezTo>
                  <a:pt x="8581168" y="6070876"/>
                  <a:pt x="8612818" y="6019637"/>
                  <a:pt x="8638798" y="5940461"/>
                </a:cubicBezTo>
                <a:lnTo>
                  <a:pt x="8606014" y="5933038"/>
                </a:lnTo>
                <a:cubicBezTo>
                  <a:pt x="8582508" y="6003143"/>
                  <a:pt x="8559416" y="6038194"/>
                  <a:pt x="8536734" y="6038194"/>
                </a:cubicBezTo>
                <a:cubicBezTo>
                  <a:pt x="8528488" y="6038194"/>
                  <a:pt x="8522817" y="6034277"/>
                  <a:pt x="8519724" y="6026442"/>
                </a:cubicBezTo>
                <a:cubicBezTo>
                  <a:pt x="8516631" y="6018607"/>
                  <a:pt x="8515085" y="6000050"/>
                  <a:pt x="8515085" y="5970771"/>
                </a:cubicBezTo>
                <a:lnTo>
                  <a:pt x="8515085" y="5633652"/>
                </a:lnTo>
                <a:lnTo>
                  <a:pt x="8597354" y="5633652"/>
                </a:lnTo>
                <a:lnTo>
                  <a:pt x="8597354" y="5608909"/>
                </a:lnTo>
                <a:lnTo>
                  <a:pt x="8515085" y="5608909"/>
                </a:lnTo>
                <a:lnTo>
                  <a:pt x="8515085" y="5356534"/>
                </a:lnTo>
                <a:close/>
                <a:moveTo>
                  <a:pt x="7210900" y="5356534"/>
                </a:moveTo>
                <a:cubicBezTo>
                  <a:pt x="7198528" y="5407256"/>
                  <a:pt x="7160692" y="5460247"/>
                  <a:pt x="7097393" y="5515505"/>
                </a:cubicBezTo>
                <a:cubicBezTo>
                  <a:pt x="7034092" y="5570764"/>
                  <a:pt x="6966771" y="5601899"/>
                  <a:pt x="6895430" y="5608909"/>
                </a:cubicBezTo>
                <a:lnTo>
                  <a:pt x="6895430" y="5633652"/>
                </a:lnTo>
                <a:lnTo>
                  <a:pt x="6957287" y="5633652"/>
                </a:lnTo>
                <a:lnTo>
                  <a:pt x="6957287" y="5993658"/>
                </a:lnTo>
                <a:cubicBezTo>
                  <a:pt x="6957287" y="6083968"/>
                  <a:pt x="7015638" y="6129124"/>
                  <a:pt x="7132342" y="6129124"/>
                </a:cubicBezTo>
                <a:cubicBezTo>
                  <a:pt x="7185126" y="6129124"/>
                  <a:pt x="7230178" y="6117475"/>
                  <a:pt x="7267498" y="6094175"/>
                </a:cubicBezTo>
                <a:cubicBezTo>
                  <a:pt x="7304818" y="6070876"/>
                  <a:pt x="7336469" y="6019637"/>
                  <a:pt x="7362448" y="5940461"/>
                </a:cubicBezTo>
                <a:lnTo>
                  <a:pt x="7329664" y="5933038"/>
                </a:lnTo>
                <a:cubicBezTo>
                  <a:pt x="7306159" y="6003143"/>
                  <a:pt x="7283065" y="6038194"/>
                  <a:pt x="7260385" y="6038194"/>
                </a:cubicBezTo>
                <a:cubicBezTo>
                  <a:pt x="7252137" y="6038194"/>
                  <a:pt x="7246467" y="6034277"/>
                  <a:pt x="7243374" y="6026442"/>
                </a:cubicBezTo>
                <a:cubicBezTo>
                  <a:pt x="7240281" y="6018607"/>
                  <a:pt x="7238735" y="6000050"/>
                  <a:pt x="7238735" y="5970771"/>
                </a:cubicBezTo>
                <a:lnTo>
                  <a:pt x="7238735" y="5633652"/>
                </a:lnTo>
                <a:lnTo>
                  <a:pt x="7321004" y="5633652"/>
                </a:lnTo>
                <a:lnTo>
                  <a:pt x="7321004" y="5608909"/>
                </a:lnTo>
                <a:lnTo>
                  <a:pt x="7238735" y="5608909"/>
                </a:lnTo>
                <a:lnTo>
                  <a:pt x="7238735" y="5356534"/>
                </a:lnTo>
                <a:close/>
                <a:moveTo>
                  <a:pt x="4820125" y="5356534"/>
                </a:moveTo>
                <a:cubicBezTo>
                  <a:pt x="4807753" y="5407256"/>
                  <a:pt x="4769918" y="5460247"/>
                  <a:pt x="4706617" y="5515505"/>
                </a:cubicBezTo>
                <a:cubicBezTo>
                  <a:pt x="4643317" y="5570764"/>
                  <a:pt x="4575997" y="5601899"/>
                  <a:pt x="4504655" y="5608909"/>
                </a:cubicBezTo>
                <a:lnTo>
                  <a:pt x="4504655" y="5633652"/>
                </a:lnTo>
                <a:lnTo>
                  <a:pt x="4566512" y="5633652"/>
                </a:lnTo>
                <a:lnTo>
                  <a:pt x="4566512" y="5993658"/>
                </a:lnTo>
                <a:cubicBezTo>
                  <a:pt x="4566512" y="6083968"/>
                  <a:pt x="4624863" y="6129124"/>
                  <a:pt x="4741566" y="6129124"/>
                </a:cubicBezTo>
                <a:cubicBezTo>
                  <a:pt x="4794352" y="6129124"/>
                  <a:pt x="4839403" y="6117475"/>
                  <a:pt x="4876723" y="6094175"/>
                </a:cubicBezTo>
                <a:cubicBezTo>
                  <a:pt x="4914044" y="6070876"/>
                  <a:pt x="4945694" y="6019637"/>
                  <a:pt x="4971673" y="5940461"/>
                </a:cubicBezTo>
                <a:lnTo>
                  <a:pt x="4938889" y="5933038"/>
                </a:lnTo>
                <a:cubicBezTo>
                  <a:pt x="4915384" y="6003143"/>
                  <a:pt x="4892291" y="6038194"/>
                  <a:pt x="4869610" y="6038194"/>
                </a:cubicBezTo>
                <a:cubicBezTo>
                  <a:pt x="4861362" y="6038194"/>
                  <a:pt x="4855692" y="6034277"/>
                  <a:pt x="4852599" y="6026442"/>
                </a:cubicBezTo>
                <a:cubicBezTo>
                  <a:pt x="4849506" y="6018607"/>
                  <a:pt x="4847961" y="6000050"/>
                  <a:pt x="4847961" y="5970771"/>
                </a:cubicBezTo>
                <a:lnTo>
                  <a:pt x="4847961" y="5633652"/>
                </a:lnTo>
                <a:lnTo>
                  <a:pt x="4930229" y="5633652"/>
                </a:lnTo>
                <a:lnTo>
                  <a:pt x="4930229" y="5608909"/>
                </a:lnTo>
                <a:lnTo>
                  <a:pt x="4847961" y="5608909"/>
                </a:lnTo>
                <a:lnTo>
                  <a:pt x="4847961" y="5356534"/>
                </a:lnTo>
                <a:close/>
                <a:moveTo>
                  <a:pt x="3116527" y="5322513"/>
                </a:moveTo>
                <a:lnTo>
                  <a:pt x="3179620" y="5322513"/>
                </a:lnTo>
                <a:cubicBezTo>
                  <a:pt x="3223333" y="5322513"/>
                  <a:pt x="3249725" y="5329935"/>
                  <a:pt x="3258796" y="5344781"/>
                </a:cubicBezTo>
                <a:cubicBezTo>
                  <a:pt x="3267869" y="5359627"/>
                  <a:pt x="3272405" y="5391380"/>
                  <a:pt x="3272405" y="5440040"/>
                </a:cubicBezTo>
                <a:lnTo>
                  <a:pt x="3272405" y="5975719"/>
                </a:lnTo>
                <a:cubicBezTo>
                  <a:pt x="3272405" y="6023967"/>
                  <a:pt x="3265085" y="6055721"/>
                  <a:pt x="3250446" y="6070979"/>
                </a:cubicBezTo>
                <a:cubicBezTo>
                  <a:pt x="3235807" y="6086237"/>
                  <a:pt x="3208074" y="6093865"/>
                  <a:pt x="3167249" y="6093865"/>
                </a:cubicBezTo>
                <a:lnTo>
                  <a:pt x="3116527" y="6093865"/>
                </a:lnTo>
                <a:close/>
                <a:moveTo>
                  <a:pt x="2659406" y="5293440"/>
                </a:moveTo>
                <a:lnTo>
                  <a:pt x="2659406" y="5322513"/>
                </a:lnTo>
                <a:lnTo>
                  <a:pt x="2755283" y="5322513"/>
                </a:lnTo>
                <a:lnTo>
                  <a:pt x="2755283" y="6093865"/>
                </a:lnTo>
                <a:lnTo>
                  <a:pt x="2659406" y="6093865"/>
                </a:lnTo>
                <a:lnTo>
                  <a:pt x="2659406" y="6122938"/>
                </a:lnTo>
                <a:lnTo>
                  <a:pt x="3315086" y="6122938"/>
                </a:lnTo>
                <a:cubicBezTo>
                  <a:pt x="3426841" y="6122938"/>
                  <a:pt x="3514162" y="6077989"/>
                  <a:pt x="3577049" y="5988091"/>
                </a:cubicBezTo>
                <a:cubicBezTo>
                  <a:pt x="3639937" y="5898193"/>
                  <a:pt x="3671381" y="5802520"/>
                  <a:pt x="3671381" y="5701076"/>
                </a:cubicBezTo>
                <a:cubicBezTo>
                  <a:pt x="3671381" y="5605816"/>
                  <a:pt x="3641071" y="5514063"/>
                  <a:pt x="3580452" y="5425813"/>
                </a:cubicBezTo>
                <a:cubicBezTo>
                  <a:pt x="3519832" y="5337565"/>
                  <a:pt x="3422098" y="5293440"/>
                  <a:pt x="3287251" y="5293440"/>
                </a:cubicBezTo>
                <a:close/>
                <a:moveTo>
                  <a:pt x="6817072" y="5251377"/>
                </a:moveTo>
                <a:lnTo>
                  <a:pt x="6703256" y="5337358"/>
                </a:lnTo>
                <a:cubicBezTo>
                  <a:pt x="6655833" y="5307667"/>
                  <a:pt x="6614801" y="5289110"/>
                  <a:pt x="6580161" y="5281687"/>
                </a:cubicBezTo>
                <a:cubicBezTo>
                  <a:pt x="6545522" y="5274264"/>
                  <a:pt x="6513150" y="5270553"/>
                  <a:pt x="6483046" y="5270553"/>
                </a:cubicBezTo>
                <a:cubicBezTo>
                  <a:pt x="6392323" y="5270553"/>
                  <a:pt x="6316652" y="5298079"/>
                  <a:pt x="6256032" y="5353132"/>
                </a:cubicBezTo>
                <a:cubicBezTo>
                  <a:pt x="6195413" y="5408184"/>
                  <a:pt x="6165103" y="5476948"/>
                  <a:pt x="6165103" y="5559424"/>
                </a:cubicBezTo>
                <a:cubicBezTo>
                  <a:pt x="6165103" y="5673653"/>
                  <a:pt x="6242630" y="5771592"/>
                  <a:pt x="6397684" y="5853243"/>
                </a:cubicBezTo>
                <a:cubicBezTo>
                  <a:pt x="6464901" y="5888295"/>
                  <a:pt x="6507789" y="5911904"/>
                  <a:pt x="6526346" y="5924069"/>
                </a:cubicBezTo>
                <a:cubicBezTo>
                  <a:pt x="6544903" y="5936234"/>
                  <a:pt x="6559646" y="5949637"/>
                  <a:pt x="6570574" y="5964276"/>
                </a:cubicBezTo>
                <a:cubicBezTo>
                  <a:pt x="6581501" y="5978916"/>
                  <a:pt x="6586966" y="5994689"/>
                  <a:pt x="6586966" y="6011596"/>
                </a:cubicBezTo>
                <a:cubicBezTo>
                  <a:pt x="6586966" y="6040463"/>
                  <a:pt x="6573666" y="6063865"/>
                  <a:pt x="6547068" y="6081803"/>
                </a:cubicBezTo>
                <a:cubicBezTo>
                  <a:pt x="6520470" y="6099742"/>
                  <a:pt x="6485521" y="6108711"/>
                  <a:pt x="6442221" y="6108711"/>
                </a:cubicBezTo>
                <a:cubicBezTo>
                  <a:pt x="6394385" y="6108711"/>
                  <a:pt x="6347477" y="6093144"/>
                  <a:pt x="6301497" y="6062009"/>
                </a:cubicBezTo>
                <a:cubicBezTo>
                  <a:pt x="6255517" y="6030875"/>
                  <a:pt x="6221702" y="5995617"/>
                  <a:pt x="6200052" y="5956234"/>
                </a:cubicBezTo>
                <a:cubicBezTo>
                  <a:pt x="6178402" y="5916852"/>
                  <a:pt x="6167577" y="5868501"/>
                  <a:pt x="6167577" y="5811180"/>
                </a:cubicBezTo>
                <a:lnTo>
                  <a:pt x="6167577" y="5807469"/>
                </a:lnTo>
                <a:lnTo>
                  <a:pt x="6136030" y="5807469"/>
                </a:lnTo>
                <a:lnTo>
                  <a:pt x="6136030" y="6156959"/>
                </a:lnTo>
                <a:lnTo>
                  <a:pt x="6247372" y="6069741"/>
                </a:lnTo>
                <a:cubicBezTo>
                  <a:pt x="6315002" y="6122114"/>
                  <a:pt x="6387581" y="6148299"/>
                  <a:pt x="6465108" y="6148299"/>
                </a:cubicBezTo>
                <a:cubicBezTo>
                  <a:pt x="6515005" y="6148299"/>
                  <a:pt x="6570780" y="6138093"/>
                  <a:pt x="6632430" y="6117680"/>
                </a:cubicBezTo>
                <a:cubicBezTo>
                  <a:pt x="6694081" y="6097268"/>
                  <a:pt x="6742844" y="6064587"/>
                  <a:pt x="6778721" y="6019637"/>
                </a:cubicBezTo>
                <a:cubicBezTo>
                  <a:pt x="6814598" y="5974688"/>
                  <a:pt x="6832537" y="5918399"/>
                  <a:pt x="6832537" y="5850769"/>
                </a:cubicBezTo>
                <a:cubicBezTo>
                  <a:pt x="6832537" y="5806645"/>
                  <a:pt x="6824907" y="5767881"/>
                  <a:pt x="6809650" y="5734478"/>
                </a:cubicBezTo>
                <a:cubicBezTo>
                  <a:pt x="6794392" y="5701076"/>
                  <a:pt x="6767071" y="5669529"/>
                  <a:pt x="6727690" y="5639837"/>
                </a:cubicBezTo>
                <a:cubicBezTo>
                  <a:pt x="6688308" y="5610146"/>
                  <a:pt x="6607378" y="5561279"/>
                  <a:pt x="6484902" y="5493237"/>
                </a:cubicBezTo>
                <a:cubicBezTo>
                  <a:pt x="6450262" y="5474268"/>
                  <a:pt x="6426860" y="5458185"/>
                  <a:pt x="6414695" y="5444989"/>
                </a:cubicBezTo>
                <a:cubicBezTo>
                  <a:pt x="6402530" y="5431793"/>
                  <a:pt x="6396447" y="5414885"/>
                  <a:pt x="6396447" y="5394266"/>
                </a:cubicBezTo>
                <a:cubicBezTo>
                  <a:pt x="6396447" y="5367462"/>
                  <a:pt x="6406035" y="5345606"/>
                  <a:pt x="6425210" y="5328698"/>
                </a:cubicBezTo>
                <a:cubicBezTo>
                  <a:pt x="6444386" y="5311791"/>
                  <a:pt x="6469438" y="5303337"/>
                  <a:pt x="6500366" y="5303337"/>
                </a:cubicBezTo>
                <a:cubicBezTo>
                  <a:pt x="6565522" y="5303337"/>
                  <a:pt x="6629234" y="5325399"/>
                  <a:pt x="6691503" y="5369524"/>
                </a:cubicBezTo>
                <a:cubicBezTo>
                  <a:pt x="6753772" y="5413648"/>
                  <a:pt x="6785526" y="5476536"/>
                  <a:pt x="6786763" y="5558187"/>
                </a:cubicBezTo>
                <a:lnTo>
                  <a:pt x="6817072" y="5558187"/>
                </a:lnTo>
                <a:close/>
                <a:moveTo>
                  <a:pt x="6051324" y="4345326"/>
                </a:moveTo>
                <a:cubicBezTo>
                  <a:pt x="6066169" y="4345326"/>
                  <a:pt x="6086788" y="4350480"/>
                  <a:pt x="6113181" y="4360790"/>
                </a:cubicBezTo>
                <a:lnTo>
                  <a:pt x="6113181" y="4538319"/>
                </a:lnTo>
                <a:cubicBezTo>
                  <a:pt x="6081427" y="4556051"/>
                  <a:pt x="6058128" y="4564917"/>
                  <a:pt x="6043282" y="4564917"/>
                </a:cubicBezTo>
                <a:cubicBezTo>
                  <a:pt x="6018127" y="4564917"/>
                  <a:pt x="6005550" y="4547597"/>
                  <a:pt x="6005550" y="4512957"/>
                </a:cubicBezTo>
                <a:lnTo>
                  <a:pt x="6005550" y="4398522"/>
                </a:lnTo>
                <a:cubicBezTo>
                  <a:pt x="6005550" y="4379553"/>
                  <a:pt x="6009055" y="4365945"/>
                  <a:pt x="6016066" y="4357697"/>
                </a:cubicBezTo>
                <a:cubicBezTo>
                  <a:pt x="6023076" y="4349449"/>
                  <a:pt x="6034828" y="4345326"/>
                  <a:pt x="6051324" y="4345326"/>
                </a:cubicBezTo>
                <a:close/>
                <a:moveTo>
                  <a:pt x="2765199" y="4345326"/>
                </a:moveTo>
                <a:cubicBezTo>
                  <a:pt x="2780045" y="4345326"/>
                  <a:pt x="2800663" y="4350480"/>
                  <a:pt x="2827056" y="4360790"/>
                </a:cubicBezTo>
                <a:lnTo>
                  <a:pt x="2827056" y="4538319"/>
                </a:lnTo>
                <a:cubicBezTo>
                  <a:pt x="2795303" y="4556051"/>
                  <a:pt x="2772003" y="4564917"/>
                  <a:pt x="2757158" y="4564917"/>
                </a:cubicBezTo>
                <a:cubicBezTo>
                  <a:pt x="2732003" y="4564917"/>
                  <a:pt x="2719425" y="4547597"/>
                  <a:pt x="2719425" y="4512957"/>
                </a:cubicBezTo>
                <a:lnTo>
                  <a:pt x="2719425" y="4398522"/>
                </a:lnTo>
                <a:cubicBezTo>
                  <a:pt x="2719425" y="4379553"/>
                  <a:pt x="2722930" y="4365945"/>
                  <a:pt x="2729941" y="4357697"/>
                </a:cubicBezTo>
                <a:cubicBezTo>
                  <a:pt x="2736951" y="4349449"/>
                  <a:pt x="2748704" y="4345326"/>
                  <a:pt x="2765199" y="4345326"/>
                </a:cubicBezTo>
                <a:close/>
                <a:moveTo>
                  <a:pt x="8728472" y="4099755"/>
                </a:moveTo>
                <a:cubicBezTo>
                  <a:pt x="8765586" y="4099755"/>
                  <a:pt x="8784143" y="4122229"/>
                  <a:pt x="8784143" y="4167179"/>
                </a:cubicBezTo>
                <a:lnTo>
                  <a:pt x="8784143" y="4313779"/>
                </a:lnTo>
                <a:lnTo>
                  <a:pt x="8667234" y="4313779"/>
                </a:lnTo>
                <a:lnTo>
                  <a:pt x="8667234" y="4167179"/>
                </a:lnTo>
                <a:cubicBezTo>
                  <a:pt x="8667234" y="4122229"/>
                  <a:pt x="8687646" y="4099755"/>
                  <a:pt x="8728472" y="4099755"/>
                </a:cubicBezTo>
                <a:close/>
                <a:moveTo>
                  <a:pt x="6475340" y="4084909"/>
                </a:moveTo>
                <a:lnTo>
                  <a:pt x="6475340" y="4109652"/>
                </a:lnTo>
                <a:lnTo>
                  <a:pt x="6508742" y="4109652"/>
                </a:lnTo>
                <a:lnTo>
                  <a:pt x="6785860" y="4593990"/>
                </a:lnTo>
                <a:lnTo>
                  <a:pt x="6709777" y="4741827"/>
                </a:lnTo>
                <a:lnTo>
                  <a:pt x="6707302" y="4741827"/>
                </a:lnTo>
                <a:cubicBezTo>
                  <a:pt x="6701942" y="4710487"/>
                  <a:pt x="6688436" y="4685847"/>
                  <a:pt x="6666786" y="4667908"/>
                </a:cubicBezTo>
                <a:cubicBezTo>
                  <a:pt x="6645136" y="4649970"/>
                  <a:pt x="6619053" y="4641001"/>
                  <a:pt x="6588538" y="4641001"/>
                </a:cubicBezTo>
                <a:cubicBezTo>
                  <a:pt x="6554723" y="4641001"/>
                  <a:pt x="6526578" y="4652753"/>
                  <a:pt x="6504103" y="4676259"/>
                </a:cubicBezTo>
                <a:cubicBezTo>
                  <a:pt x="6481629" y="4699765"/>
                  <a:pt x="6470391" y="4729250"/>
                  <a:pt x="6470391" y="4764714"/>
                </a:cubicBezTo>
                <a:cubicBezTo>
                  <a:pt x="6470391" y="4798942"/>
                  <a:pt x="6481732" y="4827189"/>
                  <a:pt x="6504412" y="4849458"/>
                </a:cubicBezTo>
                <a:cubicBezTo>
                  <a:pt x="6527094" y="4871726"/>
                  <a:pt x="6555960" y="4882860"/>
                  <a:pt x="6591012" y="4882860"/>
                </a:cubicBezTo>
                <a:cubicBezTo>
                  <a:pt x="6645858" y="4882860"/>
                  <a:pt x="6692663" y="4844716"/>
                  <a:pt x="6731426" y="4768425"/>
                </a:cubicBezTo>
                <a:lnTo>
                  <a:pt x="7011637" y="4214808"/>
                </a:lnTo>
                <a:cubicBezTo>
                  <a:pt x="7029782" y="4178519"/>
                  <a:pt x="7046690" y="4152952"/>
                  <a:pt x="7062360" y="4138106"/>
                </a:cubicBezTo>
                <a:cubicBezTo>
                  <a:pt x="7078030" y="4123260"/>
                  <a:pt x="7097824" y="4113775"/>
                  <a:pt x="7121742" y="4109652"/>
                </a:cubicBezTo>
                <a:lnTo>
                  <a:pt x="7121742" y="4084909"/>
                </a:lnTo>
                <a:lnTo>
                  <a:pt x="6908955" y="4084909"/>
                </a:lnTo>
                <a:lnTo>
                  <a:pt x="6908955" y="4109652"/>
                </a:lnTo>
                <a:cubicBezTo>
                  <a:pt x="6936172" y="4112538"/>
                  <a:pt x="6956070" y="4118827"/>
                  <a:pt x="6968647" y="4128518"/>
                </a:cubicBezTo>
                <a:cubicBezTo>
                  <a:pt x="6981224" y="4138209"/>
                  <a:pt x="6987513" y="4153982"/>
                  <a:pt x="6987513" y="4175839"/>
                </a:cubicBezTo>
                <a:cubicBezTo>
                  <a:pt x="6987513" y="4183674"/>
                  <a:pt x="6985761" y="4193365"/>
                  <a:pt x="6982255" y="4204911"/>
                </a:cubicBezTo>
                <a:cubicBezTo>
                  <a:pt x="6978750" y="4216458"/>
                  <a:pt x="6964420" y="4246355"/>
                  <a:pt x="6939265" y="4294603"/>
                </a:cubicBezTo>
                <a:lnTo>
                  <a:pt x="6834109" y="4109652"/>
                </a:lnTo>
                <a:lnTo>
                  <a:pt x="6887305" y="4109652"/>
                </a:lnTo>
                <a:lnTo>
                  <a:pt x="6887305" y="4084909"/>
                </a:lnTo>
                <a:close/>
                <a:moveTo>
                  <a:pt x="8704348" y="4075630"/>
                </a:moveTo>
                <a:cubicBezTo>
                  <a:pt x="8608676" y="4075630"/>
                  <a:pt x="8528984" y="4102332"/>
                  <a:pt x="8465272" y="4155735"/>
                </a:cubicBezTo>
                <a:cubicBezTo>
                  <a:pt x="8401559" y="4209138"/>
                  <a:pt x="8369703" y="4275428"/>
                  <a:pt x="8369703" y="4354604"/>
                </a:cubicBezTo>
                <a:cubicBezTo>
                  <a:pt x="8369703" y="4428420"/>
                  <a:pt x="8400940" y="4490380"/>
                  <a:pt x="8463416" y="4540484"/>
                </a:cubicBezTo>
                <a:cubicBezTo>
                  <a:pt x="8525891" y="4590587"/>
                  <a:pt x="8603934" y="4615639"/>
                  <a:pt x="8697544" y="4615639"/>
                </a:cubicBezTo>
                <a:cubicBezTo>
                  <a:pt x="8810536" y="4615639"/>
                  <a:pt x="8906825" y="4563268"/>
                  <a:pt x="8986414" y="4458523"/>
                </a:cubicBezTo>
                <a:lnTo>
                  <a:pt x="8966620" y="4436873"/>
                </a:lnTo>
                <a:cubicBezTo>
                  <a:pt x="8935279" y="4479349"/>
                  <a:pt x="8899300" y="4512957"/>
                  <a:pt x="8858680" y="4537700"/>
                </a:cubicBezTo>
                <a:cubicBezTo>
                  <a:pt x="8818060" y="4562443"/>
                  <a:pt x="8779194" y="4574814"/>
                  <a:pt x="8742080" y="4574814"/>
                </a:cubicBezTo>
                <a:cubicBezTo>
                  <a:pt x="8724348" y="4574814"/>
                  <a:pt x="8709502" y="4570072"/>
                  <a:pt x="8697544" y="4560587"/>
                </a:cubicBezTo>
                <a:cubicBezTo>
                  <a:pt x="8685585" y="4551102"/>
                  <a:pt x="8677544" y="4538937"/>
                  <a:pt x="8673420" y="4524092"/>
                </a:cubicBezTo>
                <a:cubicBezTo>
                  <a:pt x="8669295" y="4509246"/>
                  <a:pt x="8667234" y="4484297"/>
                  <a:pt x="8667234" y="4449245"/>
                </a:cubicBezTo>
                <a:lnTo>
                  <a:pt x="8667234" y="4339140"/>
                </a:lnTo>
                <a:lnTo>
                  <a:pt x="8996930" y="4339140"/>
                </a:lnTo>
                <a:cubicBezTo>
                  <a:pt x="8984971" y="4257902"/>
                  <a:pt x="8951878" y="4193674"/>
                  <a:pt x="8897650" y="4146456"/>
                </a:cubicBezTo>
                <a:cubicBezTo>
                  <a:pt x="8843422" y="4099239"/>
                  <a:pt x="8778988" y="4075630"/>
                  <a:pt x="8704348" y="4075630"/>
                </a:cubicBezTo>
                <a:close/>
                <a:moveTo>
                  <a:pt x="6035860" y="4075630"/>
                </a:moveTo>
                <a:cubicBezTo>
                  <a:pt x="5963693" y="4075630"/>
                  <a:pt x="5907919" y="4086662"/>
                  <a:pt x="5868537" y="4108724"/>
                </a:cubicBezTo>
                <a:cubicBezTo>
                  <a:pt x="5829155" y="4130786"/>
                  <a:pt x="5809465" y="4162024"/>
                  <a:pt x="5809465" y="4202437"/>
                </a:cubicBezTo>
                <a:cubicBezTo>
                  <a:pt x="5809465" y="4232128"/>
                  <a:pt x="5819258" y="4256252"/>
                  <a:pt x="5838846" y="4274809"/>
                </a:cubicBezTo>
                <a:cubicBezTo>
                  <a:pt x="5858434" y="4293366"/>
                  <a:pt x="5884105" y="4302644"/>
                  <a:pt x="5915858" y="4302644"/>
                </a:cubicBezTo>
                <a:cubicBezTo>
                  <a:pt x="5945961" y="4302644"/>
                  <a:pt x="5970086" y="4293572"/>
                  <a:pt x="5988230" y="4275428"/>
                </a:cubicBezTo>
                <a:cubicBezTo>
                  <a:pt x="6006374" y="4257283"/>
                  <a:pt x="6015447" y="4232953"/>
                  <a:pt x="6015447" y="4202437"/>
                </a:cubicBezTo>
                <a:cubicBezTo>
                  <a:pt x="6015447" y="4156663"/>
                  <a:pt x="5993179" y="4127178"/>
                  <a:pt x="5948642" y="4113982"/>
                </a:cubicBezTo>
                <a:cubicBezTo>
                  <a:pt x="5961425" y="4107796"/>
                  <a:pt x="5980807" y="4104703"/>
                  <a:pt x="6006787" y="4104703"/>
                </a:cubicBezTo>
                <a:cubicBezTo>
                  <a:pt x="6027406" y="4104703"/>
                  <a:pt x="6046169" y="4107796"/>
                  <a:pt x="6063077" y="4113982"/>
                </a:cubicBezTo>
                <a:cubicBezTo>
                  <a:pt x="6079984" y="4120167"/>
                  <a:pt x="6092562" y="4129343"/>
                  <a:pt x="6100809" y="4141508"/>
                </a:cubicBezTo>
                <a:cubicBezTo>
                  <a:pt x="6109056" y="4153673"/>
                  <a:pt x="6113181" y="4176457"/>
                  <a:pt x="6113181" y="4209859"/>
                </a:cubicBezTo>
                <a:lnTo>
                  <a:pt x="6113181" y="4332954"/>
                </a:lnTo>
                <a:cubicBezTo>
                  <a:pt x="6071942" y="4319346"/>
                  <a:pt x="6023900" y="4312542"/>
                  <a:pt x="5969055" y="4312542"/>
                </a:cubicBezTo>
                <a:cubicBezTo>
                  <a:pt x="5897713" y="4312542"/>
                  <a:pt x="5841630" y="4326253"/>
                  <a:pt x="5800804" y="4353676"/>
                </a:cubicBezTo>
                <a:cubicBezTo>
                  <a:pt x="5759979" y="4381100"/>
                  <a:pt x="5739567" y="4418935"/>
                  <a:pt x="5739567" y="4467183"/>
                </a:cubicBezTo>
                <a:cubicBezTo>
                  <a:pt x="5739567" y="4509658"/>
                  <a:pt x="5759051" y="4545020"/>
                  <a:pt x="5798021" y="4573268"/>
                </a:cubicBezTo>
                <a:cubicBezTo>
                  <a:pt x="5836990" y="4601516"/>
                  <a:pt x="5886372" y="4615639"/>
                  <a:pt x="5946167" y="4615639"/>
                </a:cubicBezTo>
                <a:cubicBezTo>
                  <a:pt x="6003900" y="4615639"/>
                  <a:pt x="6061633" y="4597495"/>
                  <a:pt x="6119366" y="4561206"/>
                </a:cubicBezTo>
                <a:cubicBezTo>
                  <a:pt x="6156480" y="4597495"/>
                  <a:pt x="6202254" y="4615639"/>
                  <a:pt x="6256688" y="4615639"/>
                </a:cubicBezTo>
                <a:cubicBezTo>
                  <a:pt x="6356484" y="4615639"/>
                  <a:pt x="6425145" y="4577082"/>
                  <a:pt x="6462671" y="4499967"/>
                </a:cubicBezTo>
                <a:lnTo>
                  <a:pt x="6440402" y="4488833"/>
                </a:lnTo>
                <a:cubicBezTo>
                  <a:pt x="6423495" y="4517287"/>
                  <a:pt x="6411123" y="4531514"/>
                  <a:pt x="6403288" y="4531514"/>
                </a:cubicBezTo>
                <a:cubicBezTo>
                  <a:pt x="6398752" y="4531514"/>
                  <a:pt x="6395968" y="4529453"/>
                  <a:pt x="6394938" y="4525329"/>
                </a:cubicBezTo>
                <a:cubicBezTo>
                  <a:pt x="6393907" y="4521205"/>
                  <a:pt x="6393391" y="4512751"/>
                  <a:pt x="6393391" y="4499967"/>
                </a:cubicBezTo>
                <a:lnTo>
                  <a:pt x="6393391" y="4266768"/>
                </a:lnTo>
                <a:cubicBezTo>
                  <a:pt x="6393391" y="4229241"/>
                  <a:pt x="6389061" y="4201509"/>
                  <a:pt x="6380401" y="4183570"/>
                </a:cubicBezTo>
                <a:cubicBezTo>
                  <a:pt x="6371741" y="4165632"/>
                  <a:pt x="6355865" y="4148518"/>
                  <a:pt x="6332772" y="4132229"/>
                </a:cubicBezTo>
                <a:cubicBezTo>
                  <a:pt x="6309678" y="4115940"/>
                  <a:pt x="6273595" y="4102435"/>
                  <a:pt x="6224523" y="4091713"/>
                </a:cubicBezTo>
                <a:cubicBezTo>
                  <a:pt x="6175449" y="4080991"/>
                  <a:pt x="6112562" y="4075630"/>
                  <a:pt x="6035860" y="4075630"/>
                </a:cubicBezTo>
                <a:close/>
                <a:moveTo>
                  <a:pt x="2749735" y="4075630"/>
                </a:moveTo>
                <a:cubicBezTo>
                  <a:pt x="2677569" y="4075630"/>
                  <a:pt x="2621794" y="4086662"/>
                  <a:pt x="2582412" y="4108724"/>
                </a:cubicBezTo>
                <a:cubicBezTo>
                  <a:pt x="2543030" y="4130786"/>
                  <a:pt x="2523340" y="4162024"/>
                  <a:pt x="2523340" y="4202437"/>
                </a:cubicBezTo>
                <a:cubicBezTo>
                  <a:pt x="2523340" y="4232128"/>
                  <a:pt x="2533133" y="4256252"/>
                  <a:pt x="2552722" y="4274809"/>
                </a:cubicBezTo>
                <a:cubicBezTo>
                  <a:pt x="2572310" y="4293366"/>
                  <a:pt x="2597980" y="4302644"/>
                  <a:pt x="2629733" y="4302644"/>
                </a:cubicBezTo>
                <a:cubicBezTo>
                  <a:pt x="2659836" y="4302644"/>
                  <a:pt x="2683961" y="4293572"/>
                  <a:pt x="2702106" y="4275428"/>
                </a:cubicBezTo>
                <a:cubicBezTo>
                  <a:pt x="2720250" y="4257283"/>
                  <a:pt x="2729322" y="4232953"/>
                  <a:pt x="2729322" y="4202437"/>
                </a:cubicBezTo>
                <a:cubicBezTo>
                  <a:pt x="2729322" y="4156663"/>
                  <a:pt x="2707054" y="4127178"/>
                  <a:pt x="2662517" y="4113982"/>
                </a:cubicBezTo>
                <a:cubicBezTo>
                  <a:pt x="2675301" y="4107796"/>
                  <a:pt x="2694683" y="4104703"/>
                  <a:pt x="2720662" y="4104703"/>
                </a:cubicBezTo>
                <a:cubicBezTo>
                  <a:pt x="2741281" y="4104703"/>
                  <a:pt x="2760045" y="4107796"/>
                  <a:pt x="2776952" y="4113982"/>
                </a:cubicBezTo>
                <a:cubicBezTo>
                  <a:pt x="2793860" y="4120167"/>
                  <a:pt x="2806437" y="4129343"/>
                  <a:pt x="2814685" y="4141508"/>
                </a:cubicBezTo>
                <a:cubicBezTo>
                  <a:pt x="2822932" y="4153673"/>
                  <a:pt x="2827056" y="4176457"/>
                  <a:pt x="2827056" y="4209859"/>
                </a:cubicBezTo>
                <a:lnTo>
                  <a:pt x="2827056" y="4332954"/>
                </a:lnTo>
                <a:cubicBezTo>
                  <a:pt x="2785818" y="4319346"/>
                  <a:pt x="2737776" y="4312542"/>
                  <a:pt x="2682930" y="4312542"/>
                </a:cubicBezTo>
                <a:cubicBezTo>
                  <a:pt x="2611589" y="4312542"/>
                  <a:pt x="2555505" y="4326253"/>
                  <a:pt x="2514679" y="4353676"/>
                </a:cubicBezTo>
                <a:cubicBezTo>
                  <a:pt x="2473854" y="4381100"/>
                  <a:pt x="2453442" y="4418935"/>
                  <a:pt x="2453442" y="4467183"/>
                </a:cubicBezTo>
                <a:cubicBezTo>
                  <a:pt x="2453442" y="4509658"/>
                  <a:pt x="2472926" y="4545020"/>
                  <a:pt x="2511896" y="4573268"/>
                </a:cubicBezTo>
                <a:cubicBezTo>
                  <a:pt x="2550866" y="4601516"/>
                  <a:pt x="2600248" y="4615639"/>
                  <a:pt x="2660043" y="4615639"/>
                </a:cubicBezTo>
                <a:cubicBezTo>
                  <a:pt x="2717776" y="4615639"/>
                  <a:pt x="2775509" y="4597495"/>
                  <a:pt x="2833242" y="4561206"/>
                </a:cubicBezTo>
                <a:cubicBezTo>
                  <a:pt x="2870356" y="4597495"/>
                  <a:pt x="2916130" y="4615639"/>
                  <a:pt x="2970563" y="4615639"/>
                </a:cubicBezTo>
                <a:cubicBezTo>
                  <a:pt x="3070359" y="4615639"/>
                  <a:pt x="3139020" y="4577082"/>
                  <a:pt x="3176546" y="4499967"/>
                </a:cubicBezTo>
                <a:lnTo>
                  <a:pt x="3154278" y="4488833"/>
                </a:lnTo>
                <a:cubicBezTo>
                  <a:pt x="3137371" y="4517287"/>
                  <a:pt x="3124999" y="4531514"/>
                  <a:pt x="3117164" y="4531514"/>
                </a:cubicBezTo>
                <a:cubicBezTo>
                  <a:pt x="3112627" y="4531514"/>
                  <a:pt x="3109844" y="4529453"/>
                  <a:pt x="3108813" y="4525329"/>
                </a:cubicBezTo>
                <a:cubicBezTo>
                  <a:pt x="3107783" y="4521205"/>
                  <a:pt x="3107267" y="4512751"/>
                  <a:pt x="3107267" y="4499967"/>
                </a:cubicBezTo>
                <a:lnTo>
                  <a:pt x="3107267" y="4266768"/>
                </a:lnTo>
                <a:cubicBezTo>
                  <a:pt x="3107267" y="4229241"/>
                  <a:pt x="3102937" y="4201509"/>
                  <a:pt x="3094277" y="4183570"/>
                </a:cubicBezTo>
                <a:cubicBezTo>
                  <a:pt x="3085617" y="4165632"/>
                  <a:pt x="3069741" y="4148518"/>
                  <a:pt x="3046647" y="4132229"/>
                </a:cubicBezTo>
                <a:cubicBezTo>
                  <a:pt x="3023554" y="4115940"/>
                  <a:pt x="2987471" y="4102435"/>
                  <a:pt x="2938398" y="4091713"/>
                </a:cubicBezTo>
                <a:cubicBezTo>
                  <a:pt x="2889325" y="4080991"/>
                  <a:pt x="2826437" y="4075630"/>
                  <a:pt x="2749735" y="4075630"/>
                </a:cubicBezTo>
                <a:close/>
                <a:moveTo>
                  <a:pt x="9386808" y="4068208"/>
                </a:moveTo>
                <a:cubicBezTo>
                  <a:pt x="9342684" y="4079342"/>
                  <a:pt x="9301240" y="4084909"/>
                  <a:pt x="9262476" y="4084909"/>
                </a:cubicBezTo>
                <a:lnTo>
                  <a:pt x="9026802" y="4084909"/>
                </a:lnTo>
                <a:lnTo>
                  <a:pt x="9026802" y="4109652"/>
                </a:lnTo>
                <a:lnTo>
                  <a:pt x="9105360" y="4109652"/>
                </a:lnTo>
                <a:lnTo>
                  <a:pt x="9105360" y="4573577"/>
                </a:lnTo>
                <a:lnTo>
                  <a:pt x="9026802" y="4573577"/>
                </a:lnTo>
                <a:lnTo>
                  <a:pt x="9026802" y="4598938"/>
                </a:lnTo>
                <a:lnTo>
                  <a:pt x="9430108" y="4598938"/>
                </a:lnTo>
                <a:lnTo>
                  <a:pt x="9430108" y="4573577"/>
                </a:lnTo>
                <a:lnTo>
                  <a:pt x="9386808" y="4573577"/>
                </a:lnTo>
                <a:lnTo>
                  <a:pt x="9386808" y="4182024"/>
                </a:lnTo>
                <a:cubicBezTo>
                  <a:pt x="9413200" y="4158518"/>
                  <a:pt x="9436500" y="4146766"/>
                  <a:pt x="9456706" y="4146766"/>
                </a:cubicBezTo>
                <a:cubicBezTo>
                  <a:pt x="9481861" y="4146766"/>
                  <a:pt x="9494439" y="4168209"/>
                  <a:pt x="9494439" y="4211097"/>
                </a:cubicBezTo>
                <a:lnTo>
                  <a:pt x="9494439" y="4573577"/>
                </a:lnTo>
                <a:lnTo>
                  <a:pt x="9451139" y="4573577"/>
                </a:lnTo>
                <a:lnTo>
                  <a:pt x="9451139" y="4598938"/>
                </a:lnTo>
                <a:lnTo>
                  <a:pt x="9853208" y="4598938"/>
                </a:lnTo>
                <a:lnTo>
                  <a:pt x="9853208" y="4573577"/>
                </a:lnTo>
                <a:lnTo>
                  <a:pt x="9775887" y="4573577"/>
                </a:lnTo>
                <a:lnTo>
                  <a:pt x="9775887" y="4240170"/>
                </a:lnTo>
                <a:cubicBezTo>
                  <a:pt x="9775887" y="4179137"/>
                  <a:pt x="9758051" y="4136456"/>
                  <a:pt x="9722381" y="4112126"/>
                </a:cubicBezTo>
                <a:cubicBezTo>
                  <a:pt x="9686710" y="4087796"/>
                  <a:pt x="9644544" y="4075630"/>
                  <a:pt x="9595884" y="4075630"/>
                </a:cubicBezTo>
                <a:cubicBezTo>
                  <a:pt x="9525780" y="4075630"/>
                  <a:pt x="9456088" y="4100992"/>
                  <a:pt x="9386808" y="4151714"/>
                </a:cubicBezTo>
                <a:close/>
                <a:moveTo>
                  <a:pt x="7491334" y="4068208"/>
                </a:moveTo>
                <a:cubicBezTo>
                  <a:pt x="7444323" y="4079342"/>
                  <a:pt x="7389476" y="4084909"/>
                  <a:pt x="7326795" y="4084909"/>
                </a:cubicBezTo>
                <a:lnTo>
                  <a:pt x="7131328" y="4084909"/>
                </a:lnTo>
                <a:lnTo>
                  <a:pt x="7131328" y="4109652"/>
                </a:lnTo>
                <a:lnTo>
                  <a:pt x="7209886" y="4109652"/>
                </a:lnTo>
                <a:lnTo>
                  <a:pt x="7209886" y="4573577"/>
                </a:lnTo>
                <a:lnTo>
                  <a:pt x="7131328" y="4573577"/>
                </a:lnTo>
                <a:lnTo>
                  <a:pt x="7131328" y="4598938"/>
                </a:lnTo>
                <a:lnTo>
                  <a:pt x="7534633" y="4598938"/>
                </a:lnTo>
                <a:lnTo>
                  <a:pt x="7534633" y="4573577"/>
                </a:lnTo>
                <a:lnTo>
                  <a:pt x="7491334" y="4573577"/>
                </a:lnTo>
                <a:lnTo>
                  <a:pt x="7491334" y="4185735"/>
                </a:lnTo>
                <a:cubicBezTo>
                  <a:pt x="7515664" y="4161405"/>
                  <a:pt x="7537933" y="4149240"/>
                  <a:pt x="7558139" y="4149240"/>
                </a:cubicBezTo>
                <a:cubicBezTo>
                  <a:pt x="7580407" y="4149240"/>
                  <a:pt x="7591541" y="4168622"/>
                  <a:pt x="7591541" y="4207385"/>
                </a:cubicBezTo>
                <a:lnTo>
                  <a:pt x="7591541" y="4573577"/>
                </a:lnTo>
                <a:lnTo>
                  <a:pt x="7550716" y="4573577"/>
                </a:lnTo>
                <a:lnTo>
                  <a:pt x="7550716" y="4598938"/>
                </a:lnTo>
                <a:lnTo>
                  <a:pt x="7914433" y="4598938"/>
                </a:lnTo>
                <a:lnTo>
                  <a:pt x="7914433" y="4573577"/>
                </a:lnTo>
                <a:lnTo>
                  <a:pt x="7871134" y="4573577"/>
                </a:lnTo>
                <a:lnTo>
                  <a:pt x="7871134" y="4185735"/>
                </a:lnTo>
                <a:cubicBezTo>
                  <a:pt x="7892577" y="4160580"/>
                  <a:pt x="7915877" y="4148003"/>
                  <a:pt x="7941032" y="4148003"/>
                </a:cubicBezTo>
                <a:cubicBezTo>
                  <a:pt x="7952991" y="4148003"/>
                  <a:pt x="7961857" y="4152127"/>
                  <a:pt x="7967630" y="4160374"/>
                </a:cubicBezTo>
                <a:cubicBezTo>
                  <a:pt x="7973404" y="4168622"/>
                  <a:pt x="7976290" y="4186354"/>
                  <a:pt x="7976290" y="4213571"/>
                </a:cubicBezTo>
                <a:lnTo>
                  <a:pt x="7976290" y="4573577"/>
                </a:lnTo>
                <a:lnTo>
                  <a:pt x="7933609" y="4573577"/>
                </a:lnTo>
                <a:lnTo>
                  <a:pt x="7933609" y="4598938"/>
                </a:lnTo>
                <a:lnTo>
                  <a:pt x="8332585" y="4598938"/>
                </a:lnTo>
                <a:lnTo>
                  <a:pt x="8332585" y="4573577"/>
                </a:lnTo>
                <a:lnTo>
                  <a:pt x="8255264" y="4573577"/>
                </a:lnTo>
                <a:lnTo>
                  <a:pt x="8255264" y="4245736"/>
                </a:lnTo>
                <a:cubicBezTo>
                  <a:pt x="8255264" y="4181405"/>
                  <a:pt x="8235676" y="4136972"/>
                  <a:pt x="8196500" y="4112435"/>
                </a:cubicBezTo>
                <a:cubicBezTo>
                  <a:pt x="8157324" y="4087899"/>
                  <a:pt x="8113200" y="4075630"/>
                  <a:pt x="8064127" y="4075630"/>
                </a:cubicBezTo>
                <a:cubicBezTo>
                  <a:pt x="7996496" y="4075630"/>
                  <a:pt x="7930104" y="4102229"/>
                  <a:pt x="7864948" y="4155426"/>
                </a:cubicBezTo>
                <a:cubicBezTo>
                  <a:pt x="7824123" y="4102229"/>
                  <a:pt x="7768452" y="4075630"/>
                  <a:pt x="7697935" y="4075630"/>
                </a:cubicBezTo>
                <a:cubicBezTo>
                  <a:pt x="7628655" y="4075630"/>
                  <a:pt x="7559788" y="4102229"/>
                  <a:pt x="7491334" y="4155426"/>
                </a:cubicBezTo>
                <a:close/>
                <a:moveTo>
                  <a:pt x="3732935" y="4056455"/>
                </a:moveTo>
                <a:lnTo>
                  <a:pt x="3637676" y="4112744"/>
                </a:lnTo>
                <a:cubicBezTo>
                  <a:pt x="3574582" y="4078105"/>
                  <a:pt x="3514169" y="4060785"/>
                  <a:pt x="3456436" y="4060785"/>
                </a:cubicBezTo>
                <a:cubicBezTo>
                  <a:pt x="3387156" y="4060785"/>
                  <a:pt x="3329939" y="4079239"/>
                  <a:pt x="3284784" y="4116147"/>
                </a:cubicBezTo>
                <a:cubicBezTo>
                  <a:pt x="3239628" y="4153054"/>
                  <a:pt x="3217050" y="4199962"/>
                  <a:pt x="3217050" y="4256871"/>
                </a:cubicBezTo>
                <a:cubicBezTo>
                  <a:pt x="3217050" y="4300170"/>
                  <a:pt x="3237463" y="4340274"/>
                  <a:pt x="3278289" y="4377182"/>
                </a:cubicBezTo>
                <a:cubicBezTo>
                  <a:pt x="3319114" y="4414090"/>
                  <a:pt x="3390456" y="4450070"/>
                  <a:pt x="3492313" y="4485122"/>
                </a:cubicBezTo>
                <a:cubicBezTo>
                  <a:pt x="3511695" y="4491307"/>
                  <a:pt x="3525200" y="4498009"/>
                  <a:pt x="3532829" y="4505225"/>
                </a:cubicBezTo>
                <a:cubicBezTo>
                  <a:pt x="3540458" y="4512442"/>
                  <a:pt x="3544273" y="4521824"/>
                  <a:pt x="3544273" y="4533370"/>
                </a:cubicBezTo>
                <a:cubicBezTo>
                  <a:pt x="3544273" y="4560999"/>
                  <a:pt x="3525716" y="4574814"/>
                  <a:pt x="3488602" y="4574814"/>
                </a:cubicBezTo>
                <a:cubicBezTo>
                  <a:pt x="3420972" y="4574814"/>
                  <a:pt x="3363960" y="4557391"/>
                  <a:pt x="3317568" y="4522545"/>
                </a:cubicBezTo>
                <a:cubicBezTo>
                  <a:pt x="3271176" y="4487699"/>
                  <a:pt x="3245299" y="4440997"/>
                  <a:pt x="3239938" y="4382440"/>
                </a:cubicBezTo>
                <a:lnTo>
                  <a:pt x="3213339" y="4382440"/>
                </a:lnTo>
                <a:lnTo>
                  <a:pt x="3213339" y="4619351"/>
                </a:lnTo>
                <a:lnTo>
                  <a:pt x="3294372" y="4555638"/>
                </a:lnTo>
                <a:cubicBezTo>
                  <a:pt x="3356641" y="4595639"/>
                  <a:pt x="3430663" y="4615639"/>
                  <a:pt x="3516437" y="4615639"/>
                </a:cubicBezTo>
                <a:cubicBezTo>
                  <a:pt x="3591078" y="4615639"/>
                  <a:pt x="3650460" y="4598938"/>
                  <a:pt x="3694584" y="4565536"/>
                </a:cubicBezTo>
                <a:cubicBezTo>
                  <a:pt x="3738709" y="4532133"/>
                  <a:pt x="3760771" y="4487596"/>
                  <a:pt x="3760771" y="4431925"/>
                </a:cubicBezTo>
                <a:cubicBezTo>
                  <a:pt x="3760771" y="4408007"/>
                  <a:pt x="3756544" y="4385532"/>
                  <a:pt x="3748090" y="4364501"/>
                </a:cubicBezTo>
                <a:cubicBezTo>
                  <a:pt x="3739637" y="4343470"/>
                  <a:pt x="3727575" y="4326047"/>
                  <a:pt x="3711904" y="4312232"/>
                </a:cubicBezTo>
                <a:cubicBezTo>
                  <a:pt x="3696234" y="4298418"/>
                  <a:pt x="3673966" y="4283160"/>
                  <a:pt x="3645099" y="4266459"/>
                </a:cubicBezTo>
                <a:cubicBezTo>
                  <a:pt x="3616233" y="4249757"/>
                  <a:pt x="3562829" y="4221612"/>
                  <a:pt x="3484890" y="4182024"/>
                </a:cubicBezTo>
                <a:cubicBezTo>
                  <a:pt x="3466333" y="4172952"/>
                  <a:pt x="3452518" y="4164807"/>
                  <a:pt x="3443446" y="4157591"/>
                </a:cubicBezTo>
                <a:cubicBezTo>
                  <a:pt x="3434374" y="4150374"/>
                  <a:pt x="3429838" y="4141611"/>
                  <a:pt x="3429838" y="4131301"/>
                </a:cubicBezTo>
                <a:cubicBezTo>
                  <a:pt x="3429838" y="4122229"/>
                  <a:pt x="3434168" y="4114703"/>
                  <a:pt x="3442828" y="4108724"/>
                </a:cubicBezTo>
                <a:cubicBezTo>
                  <a:pt x="3451487" y="4102744"/>
                  <a:pt x="3462828" y="4099755"/>
                  <a:pt x="3476849" y="4099755"/>
                </a:cubicBezTo>
                <a:cubicBezTo>
                  <a:pt x="3525097" y="4099755"/>
                  <a:pt x="3573139" y="4114291"/>
                  <a:pt x="3620975" y="4143364"/>
                </a:cubicBezTo>
                <a:cubicBezTo>
                  <a:pt x="3668811" y="4172436"/>
                  <a:pt x="3697265" y="4218726"/>
                  <a:pt x="3706337" y="4282232"/>
                </a:cubicBezTo>
                <a:lnTo>
                  <a:pt x="3732935" y="4282232"/>
                </a:lnTo>
                <a:close/>
                <a:moveTo>
                  <a:pt x="10192224" y="3832534"/>
                </a:moveTo>
                <a:cubicBezTo>
                  <a:pt x="10179853" y="3883256"/>
                  <a:pt x="10142017" y="3936247"/>
                  <a:pt x="10078717" y="3991505"/>
                </a:cubicBezTo>
                <a:cubicBezTo>
                  <a:pt x="10015417" y="4046764"/>
                  <a:pt x="9948097" y="4077899"/>
                  <a:pt x="9876755" y="4084909"/>
                </a:cubicBezTo>
                <a:lnTo>
                  <a:pt x="9876755" y="4109652"/>
                </a:lnTo>
                <a:lnTo>
                  <a:pt x="9938612" y="4109652"/>
                </a:lnTo>
                <a:lnTo>
                  <a:pt x="9938612" y="4469658"/>
                </a:lnTo>
                <a:cubicBezTo>
                  <a:pt x="9938612" y="4559968"/>
                  <a:pt x="9996964" y="4605124"/>
                  <a:pt x="10113666" y="4605124"/>
                </a:cubicBezTo>
                <a:cubicBezTo>
                  <a:pt x="10166451" y="4605124"/>
                  <a:pt x="10211503" y="4593474"/>
                  <a:pt x="10248823" y="4570175"/>
                </a:cubicBezTo>
                <a:cubicBezTo>
                  <a:pt x="10286144" y="4546876"/>
                  <a:pt x="10317793" y="4495637"/>
                  <a:pt x="10343773" y="4416461"/>
                </a:cubicBezTo>
                <a:lnTo>
                  <a:pt x="10310989" y="4409038"/>
                </a:lnTo>
                <a:cubicBezTo>
                  <a:pt x="10287484" y="4479142"/>
                  <a:pt x="10264390" y="4514194"/>
                  <a:pt x="10241710" y="4514194"/>
                </a:cubicBezTo>
                <a:cubicBezTo>
                  <a:pt x="10233462" y="4514194"/>
                  <a:pt x="10227792" y="4510277"/>
                  <a:pt x="10224699" y="4502442"/>
                </a:cubicBezTo>
                <a:cubicBezTo>
                  <a:pt x="10221606" y="4494607"/>
                  <a:pt x="10220060" y="4476050"/>
                  <a:pt x="10220060" y="4446771"/>
                </a:cubicBezTo>
                <a:lnTo>
                  <a:pt x="10220060" y="4109652"/>
                </a:lnTo>
                <a:lnTo>
                  <a:pt x="10302329" y="4109652"/>
                </a:lnTo>
                <a:lnTo>
                  <a:pt x="10302329" y="4084909"/>
                </a:lnTo>
                <a:lnTo>
                  <a:pt x="10220060" y="4084909"/>
                </a:lnTo>
                <a:lnTo>
                  <a:pt x="10220060" y="3832534"/>
                </a:lnTo>
                <a:close/>
                <a:moveTo>
                  <a:pt x="4124800" y="3832534"/>
                </a:moveTo>
                <a:cubicBezTo>
                  <a:pt x="4112429" y="3883256"/>
                  <a:pt x="4074593" y="3936247"/>
                  <a:pt x="4011293" y="3991505"/>
                </a:cubicBezTo>
                <a:cubicBezTo>
                  <a:pt x="3947993" y="4046764"/>
                  <a:pt x="3880672" y="4077899"/>
                  <a:pt x="3809331" y="4084909"/>
                </a:cubicBezTo>
                <a:lnTo>
                  <a:pt x="3809331" y="4109652"/>
                </a:lnTo>
                <a:lnTo>
                  <a:pt x="3871187" y="4109652"/>
                </a:lnTo>
                <a:lnTo>
                  <a:pt x="3871187" y="4469658"/>
                </a:lnTo>
                <a:cubicBezTo>
                  <a:pt x="3871187" y="4559968"/>
                  <a:pt x="3929539" y="4605124"/>
                  <a:pt x="4046242" y="4605124"/>
                </a:cubicBezTo>
                <a:cubicBezTo>
                  <a:pt x="4099027" y="4605124"/>
                  <a:pt x="4144079" y="4593474"/>
                  <a:pt x="4181399" y="4570175"/>
                </a:cubicBezTo>
                <a:cubicBezTo>
                  <a:pt x="4218718" y="4546876"/>
                  <a:pt x="4250369" y="4495637"/>
                  <a:pt x="4276349" y="4416461"/>
                </a:cubicBezTo>
                <a:lnTo>
                  <a:pt x="4243565" y="4409038"/>
                </a:lnTo>
                <a:cubicBezTo>
                  <a:pt x="4220059" y="4479142"/>
                  <a:pt x="4196966" y="4514194"/>
                  <a:pt x="4174285" y="4514194"/>
                </a:cubicBezTo>
                <a:cubicBezTo>
                  <a:pt x="4166038" y="4514194"/>
                  <a:pt x="4160368" y="4510277"/>
                  <a:pt x="4157275" y="4502442"/>
                </a:cubicBezTo>
                <a:cubicBezTo>
                  <a:pt x="4154182" y="4494607"/>
                  <a:pt x="4152636" y="4476050"/>
                  <a:pt x="4152636" y="4446771"/>
                </a:cubicBezTo>
                <a:lnTo>
                  <a:pt x="4152636" y="4109652"/>
                </a:lnTo>
                <a:lnTo>
                  <a:pt x="4234905" y="4109652"/>
                </a:lnTo>
                <a:lnTo>
                  <a:pt x="4234905" y="4084909"/>
                </a:lnTo>
                <a:lnTo>
                  <a:pt x="4152636" y="4084909"/>
                </a:lnTo>
                <a:lnTo>
                  <a:pt x="4152636" y="3832534"/>
                </a:lnTo>
                <a:close/>
                <a:moveTo>
                  <a:pt x="5212026" y="3798512"/>
                </a:moveTo>
                <a:lnTo>
                  <a:pt x="5257801" y="3798512"/>
                </a:lnTo>
                <a:cubicBezTo>
                  <a:pt x="5283368" y="3798512"/>
                  <a:pt x="5301409" y="3801296"/>
                  <a:pt x="5311925" y="3806863"/>
                </a:cubicBezTo>
                <a:cubicBezTo>
                  <a:pt x="5322440" y="3812430"/>
                  <a:pt x="5330379" y="3824286"/>
                  <a:pt x="5335740" y="3842431"/>
                </a:cubicBezTo>
                <a:cubicBezTo>
                  <a:pt x="5341101" y="3860576"/>
                  <a:pt x="5343781" y="3888617"/>
                  <a:pt x="5343781" y="3926556"/>
                </a:cubicBezTo>
                <a:lnTo>
                  <a:pt x="5343781" y="4144292"/>
                </a:lnTo>
                <a:cubicBezTo>
                  <a:pt x="5343781" y="4204911"/>
                  <a:pt x="5314709" y="4235221"/>
                  <a:pt x="5256563" y="4235221"/>
                </a:cubicBezTo>
                <a:lnTo>
                  <a:pt x="5212026" y="4235221"/>
                </a:lnTo>
                <a:close/>
                <a:moveTo>
                  <a:pt x="4751812" y="3769440"/>
                </a:moveTo>
                <a:lnTo>
                  <a:pt x="4751812" y="3798512"/>
                </a:lnTo>
                <a:lnTo>
                  <a:pt x="4850783" y="3798512"/>
                </a:lnTo>
                <a:lnTo>
                  <a:pt x="4850783" y="4569865"/>
                </a:lnTo>
                <a:lnTo>
                  <a:pt x="4751812" y="4569865"/>
                </a:lnTo>
                <a:lnTo>
                  <a:pt x="4751812" y="4598938"/>
                </a:lnTo>
                <a:lnTo>
                  <a:pt x="5325843" y="4598938"/>
                </a:lnTo>
                <a:lnTo>
                  <a:pt x="5325843" y="4569865"/>
                </a:lnTo>
                <a:lnTo>
                  <a:pt x="5212026" y="4569865"/>
                </a:lnTo>
                <a:lnTo>
                  <a:pt x="5212026" y="4264293"/>
                </a:lnTo>
                <a:lnTo>
                  <a:pt x="5358627" y="4264293"/>
                </a:lnTo>
                <a:cubicBezTo>
                  <a:pt x="5444814" y="4264293"/>
                  <a:pt x="5512134" y="4256149"/>
                  <a:pt x="5560589" y="4239860"/>
                </a:cubicBezTo>
                <a:cubicBezTo>
                  <a:pt x="5609043" y="4223571"/>
                  <a:pt x="5645642" y="4193365"/>
                  <a:pt x="5670385" y="4149240"/>
                </a:cubicBezTo>
                <a:cubicBezTo>
                  <a:pt x="5695127" y="4105116"/>
                  <a:pt x="5707498" y="4056867"/>
                  <a:pt x="5707498" y="4004495"/>
                </a:cubicBezTo>
                <a:cubicBezTo>
                  <a:pt x="5707498" y="3956247"/>
                  <a:pt x="5696983" y="3912226"/>
                  <a:pt x="5675951" y="3872431"/>
                </a:cubicBezTo>
                <a:cubicBezTo>
                  <a:pt x="5654920" y="3832637"/>
                  <a:pt x="5626569" y="3805523"/>
                  <a:pt x="5590898" y="3791090"/>
                </a:cubicBezTo>
                <a:cubicBezTo>
                  <a:pt x="5555228" y="3776657"/>
                  <a:pt x="5500691" y="3769440"/>
                  <a:pt x="5427287" y="3769440"/>
                </a:cubicBezTo>
                <a:close/>
                <a:moveTo>
                  <a:pt x="1570463" y="3769440"/>
                </a:moveTo>
                <a:lnTo>
                  <a:pt x="1570463" y="3798512"/>
                </a:lnTo>
                <a:lnTo>
                  <a:pt x="1669433" y="3798512"/>
                </a:lnTo>
                <a:lnTo>
                  <a:pt x="1669433" y="4569865"/>
                </a:lnTo>
                <a:lnTo>
                  <a:pt x="1570463" y="4569865"/>
                </a:lnTo>
                <a:lnTo>
                  <a:pt x="1570463" y="4598938"/>
                </a:lnTo>
                <a:lnTo>
                  <a:pt x="2390064" y="4598938"/>
                </a:lnTo>
                <a:lnTo>
                  <a:pt x="2390064" y="4288417"/>
                </a:lnTo>
                <a:lnTo>
                  <a:pt x="2360991" y="4288417"/>
                </a:lnTo>
                <a:cubicBezTo>
                  <a:pt x="2356455" y="4360584"/>
                  <a:pt x="2322228" y="4423265"/>
                  <a:pt x="2258309" y="4476462"/>
                </a:cubicBezTo>
                <a:cubicBezTo>
                  <a:pt x="2194391" y="4529659"/>
                  <a:pt x="2118513" y="4560793"/>
                  <a:pt x="2030676" y="4569865"/>
                </a:cubicBezTo>
                <a:lnTo>
                  <a:pt x="2030676" y="3798512"/>
                </a:lnTo>
                <a:lnTo>
                  <a:pt x="2138307" y="3798512"/>
                </a:lnTo>
                <a:lnTo>
                  <a:pt x="2138307" y="3769440"/>
                </a:lnTo>
                <a:close/>
                <a:moveTo>
                  <a:pt x="8191119" y="2606065"/>
                </a:moveTo>
                <a:cubicBezTo>
                  <a:pt x="8217099" y="2606065"/>
                  <a:pt x="8230089" y="2627714"/>
                  <a:pt x="8230089" y="2671014"/>
                </a:cubicBezTo>
                <a:lnTo>
                  <a:pt x="8230089" y="2949369"/>
                </a:lnTo>
                <a:cubicBezTo>
                  <a:pt x="8230089" y="2975761"/>
                  <a:pt x="8227202" y="2994215"/>
                  <a:pt x="8221429" y="3004731"/>
                </a:cubicBezTo>
                <a:cubicBezTo>
                  <a:pt x="8215655" y="3015246"/>
                  <a:pt x="8205139" y="3020504"/>
                  <a:pt x="8189882" y="3020504"/>
                </a:cubicBezTo>
                <a:cubicBezTo>
                  <a:pt x="8168438" y="3020504"/>
                  <a:pt x="8145138" y="3009988"/>
                  <a:pt x="8119984" y="2988957"/>
                </a:cubicBezTo>
                <a:lnTo>
                  <a:pt x="8119984" y="2635137"/>
                </a:lnTo>
                <a:cubicBezTo>
                  <a:pt x="8143489" y="2615756"/>
                  <a:pt x="8167201" y="2606065"/>
                  <a:pt x="8191119" y="2606065"/>
                </a:cubicBezTo>
                <a:close/>
                <a:moveTo>
                  <a:pt x="4899422" y="2575755"/>
                </a:moveTo>
                <a:cubicBezTo>
                  <a:pt x="4936537" y="2575755"/>
                  <a:pt x="4955094" y="2598229"/>
                  <a:pt x="4955094" y="2643178"/>
                </a:cubicBezTo>
                <a:lnTo>
                  <a:pt x="4955094" y="2789779"/>
                </a:lnTo>
                <a:lnTo>
                  <a:pt x="4838184" y="2789779"/>
                </a:lnTo>
                <a:lnTo>
                  <a:pt x="4838184" y="2643178"/>
                </a:lnTo>
                <a:cubicBezTo>
                  <a:pt x="4838184" y="2598229"/>
                  <a:pt x="4858597" y="2575755"/>
                  <a:pt x="4899422" y="2575755"/>
                </a:cubicBezTo>
                <a:close/>
                <a:moveTo>
                  <a:pt x="9001567" y="2560909"/>
                </a:moveTo>
                <a:lnTo>
                  <a:pt x="9001567" y="2585652"/>
                </a:lnTo>
                <a:lnTo>
                  <a:pt x="9041155" y="2585652"/>
                </a:lnTo>
                <a:lnTo>
                  <a:pt x="9251468" y="3074938"/>
                </a:lnTo>
                <a:lnTo>
                  <a:pt x="9405491" y="3074938"/>
                </a:lnTo>
                <a:lnTo>
                  <a:pt x="9537864" y="2736582"/>
                </a:lnTo>
                <a:cubicBezTo>
                  <a:pt x="9553947" y="2696169"/>
                  <a:pt x="9567865" y="2666787"/>
                  <a:pt x="9579618" y="2648436"/>
                </a:cubicBezTo>
                <a:cubicBezTo>
                  <a:pt x="9591370" y="2630085"/>
                  <a:pt x="9600442" y="2617920"/>
                  <a:pt x="9606834" y="2611941"/>
                </a:cubicBezTo>
                <a:cubicBezTo>
                  <a:pt x="9613227" y="2605962"/>
                  <a:pt x="9620340" y="2601013"/>
                  <a:pt x="9628175" y="2597095"/>
                </a:cubicBezTo>
                <a:cubicBezTo>
                  <a:pt x="9636010" y="2593178"/>
                  <a:pt x="9646320" y="2589363"/>
                  <a:pt x="9659103" y="2585652"/>
                </a:cubicBezTo>
                <a:lnTo>
                  <a:pt x="9659103" y="2560909"/>
                </a:lnTo>
                <a:lnTo>
                  <a:pt x="9441368" y="2560909"/>
                </a:lnTo>
                <a:lnTo>
                  <a:pt x="9441368" y="2585652"/>
                </a:lnTo>
                <a:cubicBezTo>
                  <a:pt x="9496214" y="2588126"/>
                  <a:pt x="9523637" y="2613487"/>
                  <a:pt x="9523637" y="2661735"/>
                </a:cubicBezTo>
                <a:cubicBezTo>
                  <a:pt x="9523637" y="2671633"/>
                  <a:pt x="9522606" y="2681839"/>
                  <a:pt x="9520544" y="2692355"/>
                </a:cubicBezTo>
                <a:cubicBezTo>
                  <a:pt x="9518482" y="2702870"/>
                  <a:pt x="9497864" y="2760294"/>
                  <a:pt x="9458688" y="2864626"/>
                </a:cubicBezTo>
                <a:lnTo>
                  <a:pt x="9338686" y="2585652"/>
                </a:lnTo>
                <a:lnTo>
                  <a:pt x="9405491" y="2585652"/>
                </a:lnTo>
                <a:lnTo>
                  <a:pt x="9405491" y="2560909"/>
                </a:lnTo>
                <a:close/>
                <a:moveTo>
                  <a:pt x="2621055" y="2560909"/>
                </a:moveTo>
                <a:lnTo>
                  <a:pt x="2621055" y="2585652"/>
                </a:lnTo>
                <a:lnTo>
                  <a:pt x="2659406" y="2585652"/>
                </a:lnTo>
                <a:lnTo>
                  <a:pt x="2865388" y="3074938"/>
                </a:lnTo>
                <a:lnTo>
                  <a:pt x="3021268" y="3074938"/>
                </a:lnTo>
                <a:lnTo>
                  <a:pt x="3140651" y="2778644"/>
                </a:lnTo>
                <a:lnTo>
                  <a:pt x="3266220" y="3074938"/>
                </a:lnTo>
                <a:lnTo>
                  <a:pt x="3422718" y="3074938"/>
                </a:lnTo>
                <a:lnTo>
                  <a:pt x="3546431" y="2769985"/>
                </a:lnTo>
                <a:cubicBezTo>
                  <a:pt x="3570761" y="2708953"/>
                  <a:pt x="3587153" y="2671427"/>
                  <a:pt x="3595607" y="2657406"/>
                </a:cubicBezTo>
                <a:cubicBezTo>
                  <a:pt x="3604061" y="2643385"/>
                  <a:pt x="3613648" y="2629776"/>
                  <a:pt x="3624370" y="2616580"/>
                </a:cubicBezTo>
                <a:cubicBezTo>
                  <a:pt x="3635092" y="2603384"/>
                  <a:pt x="3652824" y="2593075"/>
                  <a:pt x="3677567" y="2585652"/>
                </a:cubicBezTo>
                <a:lnTo>
                  <a:pt x="3677567" y="2560909"/>
                </a:lnTo>
                <a:lnTo>
                  <a:pt x="3461068" y="2560909"/>
                </a:lnTo>
                <a:lnTo>
                  <a:pt x="3461068" y="2585652"/>
                </a:lnTo>
                <a:cubicBezTo>
                  <a:pt x="3515090" y="2589776"/>
                  <a:pt x="3542101" y="2617405"/>
                  <a:pt x="3542101" y="2668540"/>
                </a:cubicBezTo>
                <a:cubicBezTo>
                  <a:pt x="3542101" y="2680086"/>
                  <a:pt x="3540554" y="2690602"/>
                  <a:pt x="3537462" y="2700087"/>
                </a:cubicBezTo>
                <a:cubicBezTo>
                  <a:pt x="3534369" y="2709571"/>
                  <a:pt x="3513441" y="2765243"/>
                  <a:pt x="3474677" y="2867100"/>
                </a:cubicBezTo>
                <a:lnTo>
                  <a:pt x="3354675" y="2585652"/>
                </a:lnTo>
                <a:lnTo>
                  <a:pt x="3422718" y="2585652"/>
                </a:lnTo>
                <a:lnTo>
                  <a:pt x="3422718" y="2560909"/>
                </a:lnTo>
                <a:lnTo>
                  <a:pt x="3021268" y="2560909"/>
                </a:lnTo>
                <a:lnTo>
                  <a:pt x="3021268" y="2585652"/>
                </a:lnTo>
                <a:lnTo>
                  <a:pt x="3058382" y="2585652"/>
                </a:lnTo>
                <a:lnTo>
                  <a:pt x="3121475" y="2739056"/>
                </a:lnTo>
                <a:lnTo>
                  <a:pt x="3074464" y="2867100"/>
                </a:lnTo>
                <a:lnTo>
                  <a:pt x="2955700" y="2585652"/>
                </a:lnTo>
                <a:lnTo>
                  <a:pt x="2998381" y="2585652"/>
                </a:lnTo>
                <a:lnTo>
                  <a:pt x="2998381" y="2560909"/>
                </a:lnTo>
                <a:close/>
                <a:moveTo>
                  <a:pt x="4875298" y="2551631"/>
                </a:moveTo>
                <a:cubicBezTo>
                  <a:pt x="4779626" y="2551631"/>
                  <a:pt x="4699934" y="2578332"/>
                  <a:pt x="4636222" y="2631735"/>
                </a:cubicBezTo>
                <a:cubicBezTo>
                  <a:pt x="4572509" y="2685138"/>
                  <a:pt x="4540654" y="2751428"/>
                  <a:pt x="4540654" y="2830604"/>
                </a:cubicBezTo>
                <a:cubicBezTo>
                  <a:pt x="4540654" y="2904420"/>
                  <a:pt x="4571891" y="2966380"/>
                  <a:pt x="4634366" y="3016483"/>
                </a:cubicBezTo>
                <a:cubicBezTo>
                  <a:pt x="4696842" y="3066587"/>
                  <a:pt x="4774884" y="3091639"/>
                  <a:pt x="4868494" y="3091639"/>
                </a:cubicBezTo>
                <a:cubicBezTo>
                  <a:pt x="4981486" y="3091639"/>
                  <a:pt x="5077776" y="3039268"/>
                  <a:pt x="5157364" y="2934524"/>
                </a:cubicBezTo>
                <a:lnTo>
                  <a:pt x="5137570" y="2912873"/>
                </a:lnTo>
                <a:cubicBezTo>
                  <a:pt x="5106230" y="2955349"/>
                  <a:pt x="5070250" y="2988957"/>
                  <a:pt x="5029631" y="3013700"/>
                </a:cubicBezTo>
                <a:cubicBezTo>
                  <a:pt x="4989011" y="3038443"/>
                  <a:pt x="4950145" y="3050814"/>
                  <a:pt x="4913031" y="3050814"/>
                </a:cubicBezTo>
                <a:cubicBezTo>
                  <a:pt x="4895298" y="3050814"/>
                  <a:pt x="4880453" y="3046072"/>
                  <a:pt x="4868494" y="3036587"/>
                </a:cubicBezTo>
                <a:cubicBezTo>
                  <a:pt x="4856535" y="3027102"/>
                  <a:pt x="4848493" y="3014937"/>
                  <a:pt x="4844370" y="3000091"/>
                </a:cubicBezTo>
                <a:cubicBezTo>
                  <a:pt x="4840246" y="2985246"/>
                  <a:pt x="4838184" y="2960297"/>
                  <a:pt x="4838184" y="2925245"/>
                </a:cubicBezTo>
                <a:lnTo>
                  <a:pt x="4838184" y="2815140"/>
                </a:lnTo>
                <a:lnTo>
                  <a:pt x="5167880" y="2815140"/>
                </a:lnTo>
                <a:cubicBezTo>
                  <a:pt x="5155921" y="2733902"/>
                  <a:pt x="5122828" y="2669674"/>
                  <a:pt x="5068600" y="2622456"/>
                </a:cubicBezTo>
                <a:cubicBezTo>
                  <a:pt x="5014372" y="2575239"/>
                  <a:pt x="4949939" y="2551631"/>
                  <a:pt x="4875298" y="2551631"/>
                </a:cubicBezTo>
                <a:close/>
                <a:moveTo>
                  <a:pt x="8119984" y="2544208"/>
                </a:moveTo>
                <a:cubicBezTo>
                  <a:pt x="8057302" y="2555342"/>
                  <a:pt x="8005342" y="2560909"/>
                  <a:pt x="7964105" y="2560909"/>
                </a:cubicBezTo>
                <a:lnTo>
                  <a:pt x="7759978" y="2560909"/>
                </a:lnTo>
                <a:lnTo>
                  <a:pt x="7759978" y="2585652"/>
                </a:lnTo>
                <a:lnTo>
                  <a:pt x="7838536" y="2585652"/>
                </a:lnTo>
                <a:lnTo>
                  <a:pt x="7838536" y="3332262"/>
                </a:lnTo>
                <a:lnTo>
                  <a:pt x="7759978" y="3332262"/>
                </a:lnTo>
                <a:lnTo>
                  <a:pt x="7759978" y="3357623"/>
                </a:lnTo>
                <a:lnTo>
                  <a:pt x="8203490" y="3357623"/>
                </a:lnTo>
                <a:lnTo>
                  <a:pt x="8203490" y="3332262"/>
                </a:lnTo>
                <a:lnTo>
                  <a:pt x="8119984" y="3332262"/>
                </a:lnTo>
                <a:lnTo>
                  <a:pt x="8119984" y="3020504"/>
                </a:lnTo>
                <a:lnTo>
                  <a:pt x="8133592" y="3029164"/>
                </a:lnTo>
                <a:cubicBezTo>
                  <a:pt x="8138953" y="3032463"/>
                  <a:pt x="8145963" y="3036999"/>
                  <a:pt x="8154623" y="3042773"/>
                </a:cubicBezTo>
                <a:cubicBezTo>
                  <a:pt x="8199572" y="3071639"/>
                  <a:pt x="8244934" y="3086072"/>
                  <a:pt x="8290708" y="3086072"/>
                </a:cubicBezTo>
                <a:cubicBezTo>
                  <a:pt x="8357101" y="3086072"/>
                  <a:pt x="8412566" y="3059887"/>
                  <a:pt x="8457102" y="3007514"/>
                </a:cubicBezTo>
                <a:cubicBezTo>
                  <a:pt x="8501639" y="2955143"/>
                  <a:pt x="8523908" y="2889781"/>
                  <a:pt x="8523908" y="2811429"/>
                </a:cubicBezTo>
                <a:cubicBezTo>
                  <a:pt x="8523908" y="2738025"/>
                  <a:pt x="8501742" y="2676375"/>
                  <a:pt x="8457412" y="2626477"/>
                </a:cubicBezTo>
                <a:cubicBezTo>
                  <a:pt x="8413081" y="2576580"/>
                  <a:pt x="8358338" y="2551631"/>
                  <a:pt x="8293182" y="2551631"/>
                </a:cubicBezTo>
                <a:cubicBezTo>
                  <a:pt x="8265965" y="2551631"/>
                  <a:pt x="8239676" y="2555961"/>
                  <a:pt x="8214315" y="2564620"/>
                </a:cubicBezTo>
                <a:cubicBezTo>
                  <a:pt x="8188954" y="2573280"/>
                  <a:pt x="8157510" y="2587095"/>
                  <a:pt x="8119984" y="2606065"/>
                </a:cubicBezTo>
                <a:close/>
                <a:moveTo>
                  <a:pt x="7668969" y="2544208"/>
                </a:moveTo>
                <a:cubicBezTo>
                  <a:pt x="7617834" y="2555342"/>
                  <a:pt x="7565874" y="2560909"/>
                  <a:pt x="7513090" y="2560909"/>
                </a:cubicBezTo>
                <a:lnTo>
                  <a:pt x="7304015" y="2560909"/>
                </a:lnTo>
                <a:lnTo>
                  <a:pt x="7304015" y="2585652"/>
                </a:lnTo>
                <a:lnTo>
                  <a:pt x="7388140" y="2585652"/>
                </a:lnTo>
                <a:lnTo>
                  <a:pt x="7388140" y="3049577"/>
                </a:lnTo>
                <a:lnTo>
                  <a:pt x="7304015" y="3049577"/>
                </a:lnTo>
                <a:lnTo>
                  <a:pt x="7304015" y="3074938"/>
                </a:lnTo>
                <a:lnTo>
                  <a:pt x="7751239" y="3074938"/>
                </a:lnTo>
                <a:lnTo>
                  <a:pt x="7751239" y="3049577"/>
                </a:lnTo>
                <a:lnTo>
                  <a:pt x="7668969" y="3049577"/>
                </a:lnTo>
                <a:close/>
                <a:moveTo>
                  <a:pt x="5557759" y="2544208"/>
                </a:moveTo>
                <a:cubicBezTo>
                  <a:pt x="5517345" y="2555342"/>
                  <a:pt x="5466211" y="2560909"/>
                  <a:pt x="5404354" y="2560909"/>
                </a:cubicBezTo>
                <a:lnTo>
                  <a:pt x="5197753" y="2560909"/>
                </a:lnTo>
                <a:lnTo>
                  <a:pt x="5197753" y="2585652"/>
                </a:lnTo>
                <a:lnTo>
                  <a:pt x="5276311" y="2585652"/>
                </a:lnTo>
                <a:lnTo>
                  <a:pt x="5276311" y="3049577"/>
                </a:lnTo>
                <a:lnTo>
                  <a:pt x="5197753" y="3049577"/>
                </a:lnTo>
                <a:lnTo>
                  <a:pt x="5197753" y="3074938"/>
                </a:lnTo>
                <a:lnTo>
                  <a:pt x="5640028" y="3074938"/>
                </a:lnTo>
                <a:lnTo>
                  <a:pt x="5640028" y="3049577"/>
                </a:lnTo>
                <a:lnTo>
                  <a:pt x="5557759" y="3049577"/>
                </a:lnTo>
                <a:lnTo>
                  <a:pt x="5557759" y="2753283"/>
                </a:lnTo>
                <a:cubicBezTo>
                  <a:pt x="5557759" y="2745036"/>
                  <a:pt x="5562914" y="2730603"/>
                  <a:pt x="5573223" y="2709984"/>
                </a:cubicBezTo>
                <a:cubicBezTo>
                  <a:pt x="5583532" y="2689365"/>
                  <a:pt x="5596110" y="2672045"/>
                  <a:pt x="5610955" y="2658024"/>
                </a:cubicBezTo>
                <a:lnTo>
                  <a:pt x="5613430" y="2660499"/>
                </a:lnTo>
                <a:cubicBezTo>
                  <a:pt x="5610955" y="2665860"/>
                  <a:pt x="5609719" y="2673488"/>
                  <a:pt x="5609719" y="2683385"/>
                </a:cubicBezTo>
                <a:cubicBezTo>
                  <a:pt x="5609719" y="2711839"/>
                  <a:pt x="5619409" y="2735448"/>
                  <a:pt x="5638791" y="2754211"/>
                </a:cubicBezTo>
                <a:cubicBezTo>
                  <a:pt x="5658173" y="2772974"/>
                  <a:pt x="5682709" y="2782356"/>
                  <a:pt x="5712400" y="2782356"/>
                </a:cubicBezTo>
                <a:cubicBezTo>
                  <a:pt x="5744154" y="2782356"/>
                  <a:pt x="5770855" y="2770912"/>
                  <a:pt x="5792505" y="2748026"/>
                </a:cubicBezTo>
                <a:cubicBezTo>
                  <a:pt x="5814155" y="2725139"/>
                  <a:pt x="5824979" y="2696788"/>
                  <a:pt x="5824979" y="2662973"/>
                </a:cubicBezTo>
                <a:cubicBezTo>
                  <a:pt x="5824979" y="2630807"/>
                  <a:pt x="5815804" y="2605240"/>
                  <a:pt x="5797453" y="2586271"/>
                </a:cubicBezTo>
                <a:cubicBezTo>
                  <a:pt x="5779103" y="2567301"/>
                  <a:pt x="5754463" y="2557816"/>
                  <a:pt x="5723535" y="2557816"/>
                </a:cubicBezTo>
                <a:cubicBezTo>
                  <a:pt x="5667864" y="2557816"/>
                  <a:pt x="5613430" y="2600085"/>
                  <a:pt x="5560233" y="2684622"/>
                </a:cubicBezTo>
                <a:lnTo>
                  <a:pt x="5557759" y="2684622"/>
                </a:lnTo>
                <a:close/>
                <a:moveTo>
                  <a:pt x="4043284" y="2544208"/>
                </a:moveTo>
                <a:cubicBezTo>
                  <a:pt x="3999160" y="2555342"/>
                  <a:pt x="3957716" y="2560909"/>
                  <a:pt x="3918952" y="2560909"/>
                </a:cubicBezTo>
                <a:lnTo>
                  <a:pt x="3683278" y="2560909"/>
                </a:lnTo>
                <a:lnTo>
                  <a:pt x="3683278" y="2585652"/>
                </a:lnTo>
                <a:lnTo>
                  <a:pt x="3761836" y="2585652"/>
                </a:lnTo>
                <a:lnTo>
                  <a:pt x="3761836" y="3049577"/>
                </a:lnTo>
                <a:lnTo>
                  <a:pt x="3683278" y="3049577"/>
                </a:lnTo>
                <a:lnTo>
                  <a:pt x="3683278" y="3074938"/>
                </a:lnTo>
                <a:lnTo>
                  <a:pt x="4086584" y="3074938"/>
                </a:lnTo>
                <a:lnTo>
                  <a:pt x="4086584" y="3049577"/>
                </a:lnTo>
                <a:lnTo>
                  <a:pt x="4043284" y="3049577"/>
                </a:lnTo>
                <a:lnTo>
                  <a:pt x="4043284" y="2658024"/>
                </a:lnTo>
                <a:cubicBezTo>
                  <a:pt x="4069677" y="2634519"/>
                  <a:pt x="4092976" y="2622766"/>
                  <a:pt x="4113182" y="2622766"/>
                </a:cubicBezTo>
                <a:cubicBezTo>
                  <a:pt x="4138337" y="2622766"/>
                  <a:pt x="4150915" y="2644210"/>
                  <a:pt x="4150915" y="2687097"/>
                </a:cubicBezTo>
                <a:lnTo>
                  <a:pt x="4150915" y="3049577"/>
                </a:lnTo>
                <a:lnTo>
                  <a:pt x="4107615" y="3049577"/>
                </a:lnTo>
                <a:lnTo>
                  <a:pt x="4107615" y="3074938"/>
                </a:lnTo>
                <a:lnTo>
                  <a:pt x="4509683" y="3074938"/>
                </a:lnTo>
                <a:lnTo>
                  <a:pt x="4509683" y="3049577"/>
                </a:lnTo>
                <a:lnTo>
                  <a:pt x="4432363" y="3049577"/>
                </a:lnTo>
                <a:lnTo>
                  <a:pt x="4432363" y="2716170"/>
                </a:lnTo>
                <a:cubicBezTo>
                  <a:pt x="4432363" y="2655137"/>
                  <a:pt x="4414527" y="2612456"/>
                  <a:pt x="4378857" y="2588126"/>
                </a:cubicBezTo>
                <a:cubicBezTo>
                  <a:pt x="4343186" y="2563796"/>
                  <a:pt x="4301020" y="2551631"/>
                  <a:pt x="4252360" y="2551631"/>
                </a:cubicBezTo>
                <a:cubicBezTo>
                  <a:pt x="4182255" y="2551631"/>
                  <a:pt x="4112564" y="2576992"/>
                  <a:pt x="4043284" y="2627714"/>
                </a:cubicBezTo>
                <a:close/>
                <a:moveTo>
                  <a:pt x="10209935" y="2532455"/>
                </a:moveTo>
                <a:lnTo>
                  <a:pt x="10114676" y="2588745"/>
                </a:lnTo>
                <a:cubicBezTo>
                  <a:pt x="10051582" y="2554105"/>
                  <a:pt x="9991169" y="2536785"/>
                  <a:pt x="9933435" y="2536785"/>
                </a:cubicBezTo>
                <a:cubicBezTo>
                  <a:pt x="9864156" y="2536785"/>
                  <a:pt x="9806939" y="2555239"/>
                  <a:pt x="9761783" y="2592147"/>
                </a:cubicBezTo>
                <a:cubicBezTo>
                  <a:pt x="9716628" y="2629054"/>
                  <a:pt x="9694050" y="2675963"/>
                  <a:pt x="9694050" y="2732871"/>
                </a:cubicBezTo>
                <a:cubicBezTo>
                  <a:pt x="9694050" y="2776170"/>
                  <a:pt x="9714463" y="2816274"/>
                  <a:pt x="9755288" y="2853182"/>
                </a:cubicBezTo>
                <a:cubicBezTo>
                  <a:pt x="9796114" y="2890090"/>
                  <a:pt x="9867455" y="2926070"/>
                  <a:pt x="9969312" y="2961122"/>
                </a:cubicBezTo>
                <a:cubicBezTo>
                  <a:pt x="9988694" y="2967307"/>
                  <a:pt x="10002199" y="2974009"/>
                  <a:pt x="10009828" y="2981225"/>
                </a:cubicBezTo>
                <a:cubicBezTo>
                  <a:pt x="10017458" y="2988442"/>
                  <a:pt x="10021272" y="2997824"/>
                  <a:pt x="10021272" y="3009370"/>
                </a:cubicBezTo>
                <a:cubicBezTo>
                  <a:pt x="10021272" y="3036999"/>
                  <a:pt x="10002715" y="3050814"/>
                  <a:pt x="9965601" y="3050814"/>
                </a:cubicBezTo>
                <a:cubicBezTo>
                  <a:pt x="9897971" y="3050814"/>
                  <a:pt x="9840960" y="3033391"/>
                  <a:pt x="9794567" y="2998545"/>
                </a:cubicBezTo>
                <a:cubicBezTo>
                  <a:pt x="9748175" y="2963699"/>
                  <a:pt x="9722298" y="2916997"/>
                  <a:pt x="9716937" y="2858440"/>
                </a:cubicBezTo>
                <a:lnTo>
                  <a:pt x="9690339" y="2858440"/>
                </a:lnTo>
                <a:lnTo>
                  <a:pt x="9690339" y="3095351"/>
                </a:lnTo>
                <a:lnTo>
                  <a:pt x="9771371" y="3031638"/>
                </a:lnTo>
                <a:cubicBezTo>
                  <a:pt x="9833640" y="3071639"/>
                  <a:pt x="9907662" y="3091639"/>
                  <a:pt x="9993436" y="3091639"/>
                </a:cubicBezTo>
                <a:cubicBezTo>
                  <a:pt x="10068077" y="3091639"/>
                  <a:pt x="10127459" y="3074938"/>
                  <a:pt x="10171584" y="3041535"/>
                </a:cubicBezTo>
                <a:cubicBezTo>
                  <a:pt x="10215708" y="3008133"/>
                  <a:pt x="10237770" y="2963596"/>
                  <a:pt x="10237770" y="2907925"/>
                </a:cubicBezTo>
                <a:cubicBezTo>
                  <a:pt x="10237770" y="2884007"/>
                  <a:pt x="10233543" y="2861532"/>
                  <a:pt x="10225090" y="2840501"/>
                </a:cubicBezTo>
                <a:cubicBezTo>
                  <a:pt x="10216636" y="2819470"/>
                  <a:pt x="10204574" y="2802047"/>
                  <a:pt x="10188904" y="2788232"/>
                </a:cubicBezTo>
                <a:cubicBezTo>
                  <a:pt x="10173233" y="2774418"/>
                  <a:pt x="10150965" y="2759160"/>
                  <a:pt x="10122098" y="2742458"/>
                </a:cubicBezTo>
                <a:cubicBezTo>
                  <a:pt x="10093232" y="2725757"/>
                  <a:pt x="10039829" y="2697612"/>
                  <a:pt x="9961890" y="2658024"/>
                </a:cubicBezTo>
                <a:cubicBezTo>
                  <a:pt x="9943333" y="2648952"/>
                  <a:pt x="9929518" y="2640808"/>
                  <a:pt x="9920446" y="2633591"/>
                </a:cubicBezTo>
                <a:cubicBezTo>
                  <a:pt x="9911373" y="2626374"/>
                  <a:pt x="9906837" y="2617611"/>
                  <a:pt x="9906837" y="2607302"/>
                </a:cubicBezTo>
                <a:cubicBezTo>
                  <a:pt x="9906837" y="2598229"/>
                  <a:pt x="9911167" y="2590704"/>
                  <a:pt x="9919827" y="2584724"/>
                </a:cubicBezTo>
                <a:cubicBezTo>
                  <a:pt x="9928487" y="2578744"/>
                  <a:pt x="9939828" y="2575755"/>
                  <a:pt x="9953848" y="2575755"/>
                </a:cubicBezTo>
                <a:cubicBezTo>
                  <a:pt x="10002096" y="2575755"/>
                  <a:pt x="10050138" y="2590291"/>
                  <a:pt x="10097974" y="2619364"/>
                </a:cubicBezTo>
                <a:cubicBezTo>
                  <a:pt x="10145810" y="2648436"/>
                  <a:pt x="10174264" y="2694726"/>
                  <a:pt x="10183336" y="2758232"/>
                </a:cubicBezTo>
                <a:lnTo>
                  <a:pt x="10209935" y="2758232"/>
                </a:lnTo>
                <a:close/>
                <a:moveTo>
                  <a:pt x="6399935" y="2532455"/>
                </a:moveTo>
                <a:lnTo>
                  <a:pt x="6304676" y="2588745"/>
                </a:lnTo>
                <a:cubicBezTo>
                  <a:pt x="6241582" y="2554105"/>
                  <a:pt x="6181168" y="2536785"/>
                  <a:pt x="6123436" y="2536785"/>
                </a:cubicBezTo>
                <a:cubicBezTo>
                  <a:pt x="6054157" y="2536785"/>
                  <a:pt x="5996939" y="2555239"/>
                  <a:pt x="5951783" y="2592147"/>
                </a:cubicBezTo>
                <a:cubicBezTo>
                  <a:pt x="5906628" y="2629054"/>
                  <a:pt x="5884050" y="2675963"/>
                  <a:pt x="5884050" y="2732871"/>
                </a:cubicBezTo>
                <a:cubicBezTo>
                  <a:pt x="5884050" y="2776170"/>
                  <a:pt x="5904463" y="2816274"/>
                  <a:pt x="5945289" y="2853182"/>
                </a:cubicBezTo>
                <a:cubicBezTo>
                  <a:pt x="5986114" y="2890090"/>
                  <a:pt x="6057455" y="2926070"/>
                  <a:pt x="6159313" y="2961122"/>
                </a:cubicBezTo>
                <a:cubicBezTo>
                  <a:pt x="6178694" y="2967307"/>
                  <a:pt x="6192200" y="2974009"/>
                  <a:pt x="6199829" y="2981225"/>
                </a:cubicBezTo>
                <a:cubicBezTo>
                  <a:pt x="6207457" y="2988442"/>
                  <a:pt x="6211272" y="2997824"/>
                  <a:pt x="6211272" y="3009370"/>
                </a:cubicBezTo>
                <a:cubicBezTo>
                  <a:pt x="6211272" y="3036999"/>
                  <a:pt x="6192715" y="3050814"/>
                  <a:pt x="6155601" y="3050814"/>
                </a:cubicBezTo>
                <a:cubicBezTo>
                  <a:pt x="6087971" y="3050814"/>
                  <a:pt x="6030960" y="3033391"/>
                  <a:pt x="5984567" y="2998545"/>
                </a:cubicBezTo>
                <a:cubicBezTo>
                  <a:pt x="5938175" y="2963699"/>
                  <a:pt x="5912299" y="2916997"/>
                  <a:pt x="5906937" y="2858440"/>
                </a:cubicBezTo>
                <a:lnTo>
                  <a:pt x="5880339" y="2858440"/>
                </a:lnTo>
                <a:lnTo>
                  <a:pt x="5880339" y="3095351"/>
                </a:lnTo>
                <a:lnTo>
                  <a:pt x="5961371" y="3031638"/>
                </a:lnTo>
                <a:cubicBezTo>
                  <a:pt x="6023640" y="3071639"/>
                  <a:pt x="6097662" y="3091639"/>
                  <a:pt x="6183437" y="3091639"/>
                </a:cubicBezTo>
                <a:cubicBezTo>
                  <a:pt x="6258077" y="3091639"/>
                  <a:pt x="6317459" y="3074938"/>
                  <a:pt x="6361584" y="3041535"/>
                </a:cubicBezTo>
                <a:cubicBezTo>
                  <a:pt x="6405708" y="3008133"/>
                  <a:pt x="6427771" y="2963596"/>
                  <a:pt x="6427771" y="2907925"/>
                </a:cubicBezTo>
                <a:cubicBezTo>
                  <a:pt x="6427771" y="2884007"/>
                  <a:pt x="6423544" y="2861532"/>
                  <a:pt x="6415090" y="2840501"/>
                </a:cubicBezTo>
                <a:cubicBezTo>
                  <a:pt x="6406636" y="2819470"/>
                  <a:pt x="6394574" y="2802047"/>
                  <a:pt x="6378904" y="2788232"/>
                </a:cubicBezTo>
                <a:cubicBezTo>
                  <a:pt x="6363233" y="2774418"/>
                  <a:pt x="6340965" y="2759160"/>
                  <a:pt x="6312099" y="2742458"/>
                </a:cubicBezTo>
                <a:cubicBezTo>
                  <a:pt x="6283232" y="2725757"/>
                  <a:pt x="6229829" y="2697612"/>
                  <a:pt x="6151890" y="2658024"/>
                </a:cubicBezTo>
                <a:cubicBezTo>
                  <a:pt x="6133333" y="2648952"/>
                  <a:pt x="6119518" y="2640808"/>
                  <a:pt x="6110446" y="2633591"/>
                </a:cubicBezTo>
                <a:cubicBezTo>
                  <a:pt x="6101373" y="2626374"/>
                  <a:pt x="6096837" y="2617611"/>
                  <a:pt x="6096837" y="2607302"/>
                </a:cubicBezTo>
                <a:cubicBezTo>
                  <a:pt x="6096837" y="2598229"/>
                  <a:pt x="6101167" y="2590704"/>
                  <a:pt x="6109827" y="2584724"/>
                </a:cubicBezTo>
                <a:cubicBezTo>
                  <a:pt x="6118487" y="2578744"/>
                  <a:pt x="6129827" y="2575755"/>
                  <a:pt x="6143848" y="2575755"/>
                </a:cubicBezTo>
                <a:cubicBezTo>
                  <a:pt x="6192097" y="2575755"/>
                  <a:pt x="6240138" y="2590291"/>
                  <a:pt x="6287974" y="2619364"/>
                </a:cubicBezTo>
                <a:cubicBezTo>
                  <a:pt x="6335810" y="2648436"/>
                  <a:pt x="6364264" y="2694726"/>
                  <a:pt x="6373337" y="2758232"/>
                </a:cubicBezTo>
                <a:lnTo>
                  <a:pt x="6399935" y="2758232"/>
                </a:lnTo>
                <a:close/>
                <a:moveTo>
                  <a:pt x="2125062" y="2257811"/>
                </a:moveTo>
                <a:cubicBezTo>
                  <a:pt x="2167537" y="2257811"/>
                  <a:pt x="2188774" y="2284822"/>
                  <a:pt x="2188774" y="2338844"/>
                </a:cubicBezTo>
                <a:lnTo>
                  <a:pt x="2188774" y="2979679"/>
                </a:lnTo>
                <a:cubicBezTo>
                  <a:pt x="2188774" y="3034938"/>
                  <a:pt x="2167537" y="3062567"/>
                  <a:pt x="2125062" y="3062567"/>
                </a:cubicBezTo>
                <a:cubicBezTo>
                  <a:pt x="2099906" y="3062567"/>
                  <a:pt x="2082071" y="3056484"/>
                  <a:pt x="2071555" y="3044319"/>
                </a:cubicBezTo>
                <a:cubicBezTo>
                  <a:pt x="2061040" y="3032154"/>
                  <a:pt x="2055782" y="3012051"/>
                  <a:pt x="2055782" y="2984009"/>
                </a:cubicBezTo>
                <a:lnTo>
                  <a:pt x="2055782" y="2342555"/>
                </a:lnTo>
                <a:cubicBezTo>
                  <a:pt x="2055782" y="2286059"/>
                  <a:pt x="2078875" y="2257811"/>
                  <a:pt x="2125062" y="2257811"/>
                </a:cubicBezTo>
                <a:close/>
                <a:moveTo>
                  <a:pt x="7551442" y="2229976"/>
                </a:moveTo>
                <a:cubicBezTo>
                  <a:pt x="7504430" y="2229976"/>
                  <a:pt x="7464120" y="2242244"/>
                  <a:pt x="7430512" y="2266781"/>
                </a:cubicBezTo>
                <a:cubicBezTo>
                  <a:pt x="7396903" y="2291317"/>
                  <a:pt x="7380099" y="2320493"/>
                  <a:pt x="7380099" y="2354308"/>
                </a:cubicBezTo>
                <a:cubicBezTo>
                  <a:pt x="7380099" y="2381112"/>
                  <a:pt x="7390408" y="2402762"/>
                  <a:pt x="7411027" y="2419257"/>
                </a:cubicBezTo>
                <a:cubicBezTo>
                  <a:pt x="7431645" y="2435752"/>
                  <a:pt x="7458862" y="2444000"/>
                  <a:pt x="7492678" y="2444000"/>
                </a:cubicBezTo>
                <a:cubicBezTo>
                  <a:pt x="7538039" y="2444000"/>
                  <a:pt x="7577731" y="2432041"/>
                  <a:pt x="7611752" y="2408123"/>
                </a:cubicBezTo>
                <a:cubicBezTo>
                  <a:pt x="7645773" y="2384205"/>
                  <a:pt x="7662784" y="2356988"/>
                  <a:pt x="7662784" y="2326472"/>
                </a:cubicBezTo>
                <a:cubicBezTo>
                  <a:pt x="7662784" y="2296369"/>
                  <a:pt x="7652887" y="2272760"/>
                  <a:pt x="7633092" y="2255646"/>
                </a:cubicBezTo>
                <a:cubicBezTo>
                  <a:pt x="7613298" y="2238533"/>
                  <a:pt x="7586081" y="2229976"/>
                  <a:pt x="7551442" y="2229976"/>
                </a:cubicBezTo>
                <a:close/>
                <a:moveTo>
                  <a:pt x="6824584" y="2229976"/>
                </a:moveTo>
                <a:cubicBezTo>
                  <a:pt x="6781284" y="2240285"/>
                  <a:pt x="6730974" y="2245440"/>
                  <a:pt x="6673653" y="2245440"/>
                </a:cubicBezTo>
                <a:lnTo>
                  <a:pt x="6465815" y="2245440"/>
                </a:lnTo>
                <a:lnTo>
                  <a:pt x="6465815" y="2270801"/>
                </a:lnTo>
                <a:lnTo>
                  <a:pt x="6543136" y="2270801"/>
                </a:lnTo>
                <a:lnTo>
                  <a:pt x="6543136" y="3049577"/>
                </a:lnTo>
                <a:lnTo>
                  <a:pt x="6465815" y="3049577"/>
                </a:lnTo>
                <a:lnTo>
                  <a:pt x="6465815" y="3074938"/>
                </a:lnTo>
                <a:lnTo>
                  <a:pt x="6867883" y="3074938"/>
                </a:lnTo>
                <a:lnTo>
                  <a:pt x="6867883" y="3049577"/>
                </a:lnTo>
                <a:lnTo>
                  <a:pt x="6824584" y="3049577"/>
                </a:lnTo>
                <a:lnTo>
                  <a:pt x="6824584" y="2646890"/>
                </a:lnTo>
                <a:cubicBezTo>
                  <a:pt x="6849326" y="2627508"/>
                  <a:pt x="6871595" y="2617817"/>
                  <a:pt x="6891389" y="2617817"/>
                </a:cubicBezTo>
                <a:cubicBezTo>
                  <a:pt x="6918606" y="2617817"/>
                  <a:pt x="6932214" y="2639673"/>
                  <a:pt x="6932214" y="2683385"/>
                </a:cubicBezTo>
                <a:lnTo>
                  <a:pt x="6932214" y="3049577"/>
                </a:lnTo>
                <a:lnTo>
                  <a:pt x="6890152" y="3049577"/>
                </a:lnTo>
                <a:lnTo>
                  <a:pt x="6890152" y="3074938"/>
                </a:lnTo>
                <a:lnTo>
                  <a:pt x="7293457" y="3074938"/>
                </a:lnTo>
                <a:lnTo>
                  <a:pt x="7293457" y="3049577"/>
                </a:lnTo>
                <a:lnTo>
                  <a:pt x="7216136" y="3049577"/>
                </a:lnTo>
                <a:lnTo>
                  <a:pt x="7216136" y="2731634"/>
                </a:lnTo>
                <a:cubicBezTo>
                  <a:pt x="7216136" y="2672663"/>
                  <a:pt x="7200569" y="2627921"/>
                  <a:pt x="7169435" y="2597405"/>
                </a:cubicBezTo>
                <a:cubicBezTo>
                  <a:pt x="7138300" y="2566888"/>
                  <a:pt x="7093867" y="2551631"/>
                  <a:pt x="7036133" y="2551631"/>
                </a:cubicBezTo>
                <a:cubicBezTo>
                  <a:pt x="6965617" y="2551631"/>
                  <a:pt x="6895100" y="2573280"/>
                  <a:pt x="6824584" y="2616580"/>
                </a:cubicBezTo>
                <a:close/>
                <a:moveTo>
                  <a:pt x="2118876" y="2218842"/>
                </a:moveTo>
                <a:cubicBezTo>
                  <a:pt x="1978255" y="2218842"/>
                  <a:pt x="1865985" y="2258430"/>
                  <a:pt x="1782066" y="2337607"/>
                </a:cubicBezTo>
                <a:cubicBezTo>
                  <a:pt x="1698147" y="2416783"/>
                  <a:pt x="1656188" y="2522764"/>
                  <a:pt x="1656188" y="2655550"/>
                </a:cubicBezTo>
                <a:cubicBezTo>
                  <a:pt x="1656188" y="2791634"/>
                  <a:pt x="1699075" y="2899781"/>
                  <a:pt x="1784850" y="2979988"/>
                </a:cubicBezTo>
                <a:cubicBezTo>
                  <a:pt x="1870624" y="3060196"/>
                  <a:pt x="1984441" y="3100299"/>
                  <a:pt x="2126298" y="3100299"/>
                </a:cubicBezTo>
                <a:cubicBezTo>
                  <a:pt x="2268156" y="3100299"/>
                  <a:pt x="2379911" y="3059577"/>
                  <a:pt x="2461562" y="2978132"/>
                </a:cubicBezTo>
                <a:cubicBezTo>
                  <a:pt x="2543213" y="2896688"/>
                  <a:pt x="2584038" y="2791222"/>
                  <a:pt x="2584038" y="2661735"/>
                </a:cubicBezTo>
                <a:cubicBezTo>
                  <a:pt x="2584038" y="2524826"/>
                  <a:pt x="2542491" y="2416783"/>
                  <a:pt x="2459397" y="2337607"/>
                </a:cubicBezTo>
                <a:cubicBezTo>
                  <a:pt x="2376303" y="2258430"/>
                  <a:pt x="2262796" y="2218842"/>
                  <a:pt x="2118876" y="2218842"/>
                </a:cubicBezTo>
                <a:close/>
                <a:moveTo>
                  <a:pt x="7547372" y="1051755"/>
                </a:moveTo>
                <a:cubicBezTo>
                  <a:pt x="7584486" y="1051755"/>
                  <a:pt x="7603043" y="1074229"/>
                  <a:pt x="7603043" y="1119178"/>
                </a:cubicBezTo>
                <a:lnTo>
                  <a:pt x="7603043" y="1265779"/>
                </a:lnTo>
                <a:lnTo>
                  <a:pt x="7486134" y="1265779"/>
                </a:lnTo>
                <a:lnTo>
                  <a:pt x="7486134" y="1119178"/>
                </a:lnTo>
                <a:cubicBezTo>
                  <a:pt x="7486134" y="1074229"/>
                  <a:pt x="7506547" y="1051755"/>
                  <a:pt x="7547372" y="1051755"/>
                </a:cubicBezTo>
                <a:close/>
                <a:moveTo>
                  <a:pt x="5563079" y="1050518"/>
                </a:moveTo>
                <a:cubicBezTo>
                  <a:pt x="5584936" y="1050518"/>
                  <a:pt x="5599987" y="1056188"/>
                  <a:pt x="5608235" y="1067528"/>
                </a:cubicBezTo>
                <a:cubicBezTo>
                  <a:pt x="5616482" y="1078869"/>
                  <a:pt x="5620606" y="1099384"/>
                  <a:pt x="5620606" y="1129076"/>
                </a:cubicBezTo>
                <a:lnTo>
                  <a:pt x="5620606" y="1463720"/>
                </a:lnTo>
                <a:cubicBezTo>
                  <a:pt x="5620606" y="1492174"/>
                  <a:pt x="5615967" y="1512381"/>
                  <a:pt x="5606688" y="1524340"/>
                </a:cubicBezTo>
                <a:cubicBezTo>
                  <a:pt x="5597410" y="1536299"/>
                  <a:pt x="5581224" y="1542279"/>
                  <a:pt x="5558131" y="1542279"/>
                </a:cubicBezTo>
                <a:cubicBezTo>
                  <a:pt x="5538749" y="1542279"/>
                  <a:pt x="5525037" y="1536402"/>
                  <a:pt x="5516996" y="1524649"/>
                </a:cubicBezTo>
                <a:cubicBezTo>
                  <a:pt x="5508955" y="1512896"/>
                  <a:pt x="5504934" y="1492587"/>
                  <a:pt x="5504934" y="1463720"/>
                </a:cubicBezTo>
                <a:lnTo>
                  <a:pt x="5504934" y="1134024"/>
                </a:lnTo>
                <a:cubicBezTo>
                  <a:pt x="5504934" y="1103508"/>
                  <a:pt x="5509264" y="1081962"/>
                  <a:pt x="5517924" y="1069384"/>
                </a:cubicBezTo>
                <a:cubicBezTo>
                  <a:pt x="5526584" y="1056807"/>
                  <a:pt x="5541636" y="1050518"/>
                  <a:pt x="5563079" y="1050518"/>
                </a:cubicBezTo>
                <a:close/>
                <a:moveTo>
                  <a:pt x="7523248" y="1027631"/>
                </a:moveTo>
                <a:cubicBezTo>
                  <a:pt x="7427576" y="1027631"/>
                  <a:pt x="7347884" y="1054332"/>
                  <a:pt x="7284172" y="1107735"/>
                </a:cubicBezTo>
                <a:cubicBezTo>
                  <a:pt x="7220459" y="1161138"/>
                  <a:pt x="7188603" y="1227428"/>
                  <a:pt x="7188603" y="1306605"/>
                </a:cubicBezTo>
                <a:cubicBezTo>
                  <a:pt x="7188603" y="1380420"/>
                  <a:pt x="7219841" y="1442380"/>
                  <a:pt x="7282316" y="1492484"/>
                </a:cubicBezTo>
                <a:cubicBezTo>
                  <a:pt x="7344791" y="1542588"/>
                  <a:pt x="7422834" y="1567640"/>
                  <a:pt x="7516444" y="1567640"/>
                </a:cubicBezTo>
                <a:cubicBezTo>
                  <a:pt x="7629435" y="1567640"/>
                  <a:pt x="7725725" y="1515268"/>
                  <a:pt x="7805314" y="1410524"/>
                </a:cubicBezTo>
                <a:lnTo>
                  <a:pt x="7785520" y="1388874"/>
                </a:lnTo>
                <a:cubicBezTo>
                  <a:pt x="7754179" y="1431349"/>
                  <a:pt x="7718199" y="1464957"/>
                  <a:pt x="7677580" y="1489700"/>
                </a:cubicBezTo>
                <a:cubicBezTo>
                  <a:pt x="7636961" y="1514443"/>
                  <a:pt x="7598095" y="1526814"/>
                  <a:pt x="7560981" y="1526814"/>
                </a:cubicBezTo>
                <a:cubicBezTo>
                  <a:pt x="7543248" y="1526814"/>
                  <a:pt x="7528402" y="1522072"/>
                  <a:pt x="7516444" y="1512587"/>
                </a:cubicBezTo>
                <a:cubicBezTo>
                  <a:pt x="7504485" y="1503102"/>
                  <a:pt x="7496443" y="1490937"/>
                  <a:pt x="7492320" y="1476092"/>
                </a:cubicBezTo>
                <a:cubicBezTo>
                  <a:pt x="7488195" y="1461246"/>
                  <a:pt x="7486134" y="1436297"/>
                  <a:pt x="7486134" y="1401245"/>
                </a:cubicBezTo>
                <a:lnTo>
                  <a:pt x="7486134" y="1291140"/>
                </a:lnTo>
                <a:lnTo>
                  <a:pt x="7815830" y="1291140"/>
                </a:lnTo>
                <a:cubicBezTo>
                  <a:pt x="7803871" y="1209902"/>
                  <a:pt x="7770778" y="1145674"/>
                  <a:pt x="7716550" y="1098457"/>
                </a:cubicBezTo>
                <a:cubicBezTo>
                  <a:pt x="7662322" y="1051239"/>
                  <a:pt x="7597888" y="1027631"/>
                  <a:pt x="7523248" y="1027631"/>
                </a:cubicBezTo>
                <a:close/>
                <a:moveTo>
                  <a:pt x="5563079" y="1027631"/>
                </a:moveTo>
                <a:cubicBezTo>
                  <a:pt x="5455449" y="1027631"/>
                  <a:pt x="5369261" y="1053198"/>
                  <a:pt x="5304518" y="1104333"/>
                </a:cubicBezTo>
                <a:cubicBezTo>
                  <a:pt x="5239775" y="1155468"/>
                  <a:pt x="5207404" y="1222892"/>
                  <a:pt x="5207404" y="1306605"/>
                </a:cubicBezTo>
                <a:cubicBezTo>
                  <a:pt x="5207404" y="1384544"/>
                  <a:pt x="5239775" y="1447535"/>
                  <a:pt x="5304518" y="1495577"/>
                </a:cubicBezTo>
                <a:cubicBezTo>
                  <a:pt x="5369261" y="1543618"/>
                  <a:pt x="5455036" y="1567640"/>
                  <a:pt x="5561842" y="1567640"/>
                </a:cubicBezTo>
                <a:cubicBezTo>
                  <a:pt x="5671122" y="1567640"/>
                  <a:pt x="5758031" y="1544444"/>
                  <a:pt x="5822568" y="1498051"/>
                </a:cubicBezTo>
                <a:cubicBezTo>
                  <a:pt x="5887105" y="1451658"/>
                  <a:pt x="5919374" y="1389492"/>
                  <a:pt x="5919374" y="1311553"/>
                </a:cubicBezTo>
                <a:cubicBezTo>
                  <a:pt x="5919374" y="1225366"/>
                  <a:pt x="5887311" y="1156499"/>
                  <a:pt x="5823187" y="1104951"/>
                </a:cubicBezTo>
                <a:cubicBezTo>
                  <a:pt x="5759062" y="1053404"/>
                  <a:pt x="5672360" y="1027631"/>
                  <a:pt x="5563079" y="1027631"/>
                </a:cubicBezTo>
                <a:close/>
                <a:moveTo>
                  <a:pt x="6310234" y="1020208"/>
                </a:moveTo>
                <a:cubicBezTo>
                  <a:pt x="6263223" y="1031342"/>
                  <a:pt x="6208376" y="1036909"/>
                  <a:pt x="6145695" y="1036909"/>
                </a:cubicBezTo>
                <a:lnTo>
                  <a:pt x="5950228" y="1036909"/>
                </a:lnTo>
                <a:lnTo>
                  <a:pt x="5950228" y="1061652"/>
                </a:lnTo>
                <a:lnTo>
                  <a:pt x="6028786" y="1061652"/>
                </a:lnTo>
                <a:lnTo>
                  <a:pt x="6028786" y="1525577"/>
                </a:lnTo>
                <a:lnTo>
                  <a:pt x="5950228" y="1525577"/>
                </a:lnTo>
                <a:lnTo>
                  <a:pt x="5950228" y="1550938"/>
                </a:lnTo>
                <a:lnTo>
                  <a:pt x="6353533" y="1550938"/>
                </a:lnTo>
                <a:lnTo>
                  <a:pt x="6353533" y="1525577"/>
                </a:lnTo>
                <a:lnTo>
                  <a:pt x="6310234" y="1525577"/>
                </a:lnTo>
                <a:lnTo>
                  <a:pt x="6310234" y="1137735"/>
                </a:lnTo>
                <a:cubicBezTo>
                  <a:pt x="6334564" y="1113405"/>
                  <a:pt x="6356832" y="1101240"/>
                  <a:pt x="6377039" y="1101240"/>
                </a:cubicBezTo>
                <a:cubicBezTo>
                  <a:pt x="6399307" y="1101240"/>
                  <a:pt x="6410441" y="1120622"/>
                  <a:pt x="6410441" y="1159386"/>
                </a:cubicBezTo>
                <a:lnTo>
                  <a:pt x="6410441" y="1525577"/>
                </a:lnTo>
                <a:lnTo>
                  <a:pt x="6369616" y="1525577"/>
                </a:lnTo>
                <a:lnTo>
                  <a:pt x="6369616" y="1550938"/>
                </a:lnTo>
                <a:lnTo>
                  <a:pt x="6733333" y="1550938"/>
                </a:lnTo>
                <a:lnTo>
                  <a:pt x="6733333" y="1525577"/>
                </a:lnTo>
                <a:lnTo>
                  <a:pt x="6690034" y="1525577"/>
                </a:lnTo>
                <a:lnTo>
                  <a:pt x="6690034" y="1137735"/>
                </a:lnTo>
                <a:cubicBezTo>
                  <a:pt x="6711477" y="1112581"/>
                  <a:pt x="6734777" y="1100003"/>
                  <a:pt x="6759932" y="1100003"/>
                </a:cubicBezTo>
                <a:cubicBezTo>
                  <a:pt x="6771891" y="1100003"/>
                  <a:pt x="6780757" y="1104127"/>
                  <a:pt x="6786530" y="1112375"/>
                </a:cubicBezTo>
                <a:cubicBezTo>
                  <a:pt x="6792304" y="1120622"/>
                  <a:pt x="6795190" y="1138354"/>
                  <a:pt x="6795190" y="1165571"/>
                </a:cubicBezTo>
                <a:lnTo>
                  <a:pt x="6795190" y="1525577"/>
                </a:lnTo>
                <a:lnTo>
                  <a:pt x="6752509" y="1525577"/>
                </a:lnTo>
                <a:lnTo>
                  <a:pt x="6752509" y="1550938"/>
                </a:lnTo>
                <a:lnTo>
                  <a:pt x="7151485" y="1550938"/>
                </a:lnTo>
                <a:lnTo>
                  <a:pt x="7151485" y="1525577"/>
                </a:lnTo>
                <a:lnTo>
                  <a:pt x="7074164" y="1525577"/>
                </a:lnTo>
                <a:lnTo>
                  <a:pt x="7074164" y="1197736"/>
                </a:lnTo>
                <a:cubicBezTo>
                  <a:pt x="7074164" y="1133406"/>
                  <a:pt x="7054576" y="1088972"/>
                  <a:pt x="7015400" y="1064436"/>
                </a:cubicBezTo>
                <a:cubicBezTo>
                  <a:pt x="6976224" y="1039899"/>
                  <a:pt x="6932100" y="1027631"/>
                  <a:pt x="6883027" y="1027631"/>
                </a:cubicBezTo>
                <a:cubicBezTo>
                  <a:pt x="6815396" y="1027631"/>
                  <a:pt x="6749004" y="1054229"/>
                  <a:pt x="6683848" y="1107426"/>
                </a:cubicBezTo>
                <a:cubicBezTo>
                  <a:pt x="6643023" y="1054229"/>
                  <a:pt x="6587352" y="1027631"/>
                  <a:pt x="6516835" y="1027631"/>
                </a:cubicBezTo>
                <a:cubicBezTo>
                  <a:pt x="6447555" y="1027631"/>
                  <a:pt x="6378688" y="1054229"/>
                  <a:pt x="6310234" y="1107426"/>
                </a:cubicBezTo>
                <a:close/>
                <a:moveTo>
                  <a:pt x="4086300" y="721440"/>
                </a:moveTo>
                <a:lnTo>
                  <a:pt x="4086300" y="750513"/>
                </a:lnTo>
                <a:lnTo>
                  <a:pt x="4184034" y="750513"/>
                </a:lnTo>
                <a:lnTo>
                  <a:pt x="4184034" y="1521866"/>
                </a:lnTo>
                <a:lnTo>
                  <a:pt x="4086300" y="1521866"/>
                </a:lnTo>
                <a:lnTo>
                  <a:pt x="4086300" y="1550938"/>
                </a:lnTo>
                <a:lnTo>
                  <a:pt x="4609608" y="1550938"/>
                </a:lnTo>
                <a:lnTo>
                  <a:pt x="4609608" y="1521866"/>
                </a:lnTo>
                <a:lnTo>
                  <a:pt x="4545276" y="1521866"/>
                </a:lnTo>
                <a:lnTo>
                  <a:pt x="4545276" y="1132787"/>
                </a:lnTo>
                <a:lnTo>
                  <a:pt x="4690639" y="1132787"/>
                </a:lnTo>
                <a:lnTo>
                  <a:pt x="4690639" y="1521866"/>
                </a:lnTo>
                <a:lnTo>
                  <a:pt x="4630021" y="1521866"/>
                </a:lnTo>
                <a:lnTo>
                  <a:pt x="4630021" y="1550938"/>
                </a:lnTo>
                <a:lnTo>
                  <a:pt x="5144668" y="1550938"/>
                </a:lnTo>
                <a:lnTo>
                  <a:pt x="5144668" y="1521866"/>
                </a:lnTo>
                <a:lnTo>
                  <a:pt x="5045697" y="1521866"/>
                </a:lnTo>
                <a:lnTo>
                  <a:pt x="5045697" y="750513"/>
                </a:lnTo>
                <a:lnTo>
                  <a:pt x="5144668" y="750513"/>
                </a:lnTo>
                <a:lnTo>
                  <a:pt x="5144668" y="721440"/>
                </a:lnTo>
                <a:lnTo>
                  <a:pt x="4630021" y="721440"/>
                </a:lnTo>
                <a:lnTo>
                  <a:pt x="4630021" y="750513"/>
                </a:lnTo>
                <a:lnTo>
                  <a:pt x="4690639" y="750513"/>
                </a:lnTo>
                <a:lnTo>
                  <a:pt x="4690639" y="1104951"/>
                </a:lnTo>
                <a:lnTo>
                  <a:pt x="4545276" y="1104951"/>
                </a:lnTo>
                <a:lnTo>
                  <a:pt x="4545276" y="750513"/>
                </a:lnTo>
                <a:lnTo>
                  <a:pt x="4609608" y="750513"/>
                </a:lnTo>
                <a:lnTo>
                  <a:pt x="4609608" y="721440"/>
                </a:ln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b="1" dirty="0">
              <a:latin typeface="Footlight MT Light" panose="0204060206030A020304" pitchFamily="18" charset="0"/>
            </a:endParaRPr>
          </a:p>
        </p:txBody>
      </p:sp>
    </p:spTree>
    <p:extLst>
      <p:ext uri="{BB962C8B-B14F-4D97-AF65-F5344CB8AC3E}">
        <p14:creationId xmlns:p14="http://schemas.microsoft.com/office/powerpoint/2010/main" val="4214153454"/>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624255-E0B6-4E09-905B-B40C2D088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Freeform: Shape 7">
            <a:extLst>
              <a:ext uri="{FF2B5EF4-FFF2-40B4-BE49-F238E27FC236}">
                <a16:creationId xmlns:a16="http://schemas.microsoft.com/office/drawing/2014/main" id="{D8AA0388-B19A-491F-8635-51051A070A95}"/>
              </a:ext>
            </a:extLst>
          </p:cNvPr>
          <p:cNvSpPr/>
          <p:nvPr/>
        </p:nvSpPr>
        <p:spPr>
          <a:xfrm>
            <a:off x="-105257600" y="-55372000"/>
            <a:ext cx="231241600" cy="121513600"/>
          </a:xfrm>
          <a:custGeom>
            <a:avLst/>
            <a:gdLst/>
            <a:ahLst/>
            <a:cxnLst/>
            <a:rect l="l" t="t" r="r" b="b"/>
            <a:pathLst>
              <a:path w="12192000" h="6858000">
                <a:moveTo>
                  <a:pt x="10490932" y="2818683"/>
                </a:moveTo>
                <a:lnTo>
                  <a:pt x="10495267" y="2818683"/>
                </a:lnTo>
                <a:lnTo>
                  <a:pt x="10495267" y="3644428"/>
                </a:lnTo>
                <a:lnTo>
                  <a:pt x="9931766" y="3644428"/>
                </a:lnTo>
                <a:close/>
                <a:moveTo>
                  <a:pt x="8865404" y="2648549"/>
                </a:moveTo>
                <a:lnTo>
                  <a:pt x="8945594" y="2648549"/>
                </a:lnTo>
                <a:cubicBezTo>
                  <a:pt x="8990386" y="2648549"/>
                  <a:pt x="9021992" y="2653425"/>
                  <a:pt x="9040414" y="2663178"/>
                </a:cubicBezTo>
                <a:cubicBezTo>
                  <a:pt x="9058836" y="2672931"/>
                  <a:pt x="9072743" y="2693701"/>
                  <a:pt x="9082135" y="2725489"/>
                </a:cubicBezTo>
                <a:cubicBezTo>
                  <a:pt x="9091526" y="2757276"/>
                  <a:pt x="9096222" y="2806401"/>
                  <a:pt x="9096222" y="2872865"/>
                </a:cubicBezTo>
                <a:lnTo>
                  <a:pt x="9096222" y="3254312"/>
                </a:lnTo>
                <a:cubicBezTo>
                  <a:pt x="9096222" y="3360510"/>
                  <a:pt x="9045290" y="3413609"/>
                  <a:pt x="8943427" y="3413609"/>
                </a:cubicBezTo>
                <a:lnTo>
                  <a:pt x="8865404" y="3413609"/>
                </a:lnTo>
                <a:close/>
                <a:moveTo>
                  <a:pt x="3540929" y="2648549"/>
                </a:moveTo>
                <a:lnTo>
                  <a:pt x="3613534" y="2648549"/>
                </a:lnTo>
                <a:cubicBezTo>
                  <a:pt x="3678553" y="2648549"/>
                  <a:pt x="3721538" y="2658302"/>
                  <a:pt x="3742489" y="2677808"/>
                </a:cubicBezTo>
                <a:cubicBezTo>
                  <a:pt x="3763440" y="2697313"/>
                  <a:pt x="3773915" y="2737770"/>
                  <a:pt x="3773915" y="2799177"/>
                </a:cubicBezTo>
                <a:lnTo>
                  <a:pt x="3773915" y="3105851"/>
                </a:lnTo>
                <a:cubicBezTo>
                  <a:pt x="3773915" y="3162924"/>
                  <a:pt x="3760369" y="3203019"/>
                  <a:pt x="3733278" y="3226137"/>
                </a:cubicBezTo>
                <a:cubicBezTo>
                  <a:pt x="3706186" y="3249255"/>
                  <a:pt x="3654713" y="3260814"/>
                  <a:pt x="3578857" y="3260814"/>
                </a:cubicBezTo>
                <a:lnTo>
                  <a:pt x="3540929" y="3260814"/>
                </a:lnTo>
                <a:close/>
                <a:moveTo>
                  <a:pt x="5423000" y="2619290"/>
                </a:moveTo>
                <a:cubicBezTo>
                  <a:pt x="5497411" y="2619290"/>
                  <a:pt x="5534617" y="2666610"/>
                  <a:pt x="5534617" y="2761249"/>
                </a:cubicBezTo>
                <a:lnTo>
                  <a:pt x="5534617" y="3883915"/>
                </a:lnTo>
                <a:cubicBezTo>
                  <a:pt x="5534617" y="3980722"/>
                  <a:pt x="5497411" y="4029125"/>
                  <a:pt x="5423000" y="4029125"/>
                </a:cubicBezTo>
                <a:cubicBezTo>
                  <a:pt x="5378931" y="4029125"/>
                  <a:pt x="5347686" y="4018469"/>
                  <a:pt x="5329264" y="3997157"/>
                </a:cubicBezTo>
                <a:cubicBezTo>
                  <a:pt x="5310842" y="3975845"/>
                  <a:pt x="5301631" y="3940627"/>
                  <a:pt x="5301631" y="3891501"/>
                </a:cubicBezTo>
                <a:lnTo>
                  <a:pt x="5301631" y="2767751"/>
                </a:lnTo>
                <a:cubicBezTo>
                  <a:pt x="5301631" y="2668777"/>
                  <a:pt x="5342088" y="2619290"/>
                  <a:pt x="5423000" y="2619290"/>
                </a:cubicBezTo>
                <a:close/>
                <a:moveTo>
                  <a:pt x="10579792" y="2597617"/>
                </a:moveTo>
                <a:lnTo>
                  <a:pt x="9822317" y="3695359"/>
                </a:lnTo>
                <a:lnTo>
                  <a:pt x="10495267" y="3695359"/>
                </a:lnTo>
                <a:lnTo>
                  <a:pt x="10495267" y="3999866"/>
                </a:lnTo>
                <a:lnTo>
                  <a:pt x="10293707" y="3999866"/>
                </a:lnTo>
                <a:lnTo>
                  <a:pt x="10293707" y="4050798"/>
                </a:lnTo>
                <a:lnTo>
                  <a:pt x="11158464" y="4050798"/>
                </a:lnTo>
                <a:lnTo>
                  <a:pt x="11158464" y="3999866"/>
                </a:lnTo>
                <a:lnTo>
                  <a:pt x="11005668" y="3999866"/>
                </a:lnTo>
                <a:lnTo>
                  <a:pt x="11005668" y="3695359"/>
                </a:lnTo>
                <a:lnTo>
                  <a:pt x="11158464" y="3695359"/>
                </a:lnTo>
                <a:lnTo>
                  <a:pt x="11158464" y="3644428"/>
                </a:lnTo>
                <a:lnTo>
                  <a:pt x="11005668" y="3644428"/>
                </a:lnTo>
                <a:lnTo>
                  <a:pt x="11005668" y="2597617"/>
                </a:lnTo>
                <a:close/>
                <a:moveTo>
                  <a:pt x="8059165" y="2597617"/>
                </a:moveTo>
                <a:lnTo>
                  <a:pt x="8059165" y="2648549"/>
                </a:lnTo>
                <a:lnTo>
                  <a:pt x="8232550" y="2648549"/>
                </a:lnTo>
                <a:lnTo>
                  <a:pt x="8232550" y="3999866"/>
                </a:lnTo>
                <a:lnTo>
                  <a:pt x="8059165" y="3999866"/>
                </a:lnTo>
                <a:lnTo>
                  <a:pt x="8059165" y="4050798"/>
                </a:lnTo>
                <a:lnTo>
                  <a:pt x="9064796" y="4050798"/>
                </a:lnTo>
                <a:lnTo>
                  <a:pt x="9064796" y="3999866"/>
                </a:lnTo>
                <a:lnTo>
                  <a:pt x="8865404" y="3999866"/>
                </a:lnTo>
                <a:lnTo>
                  <a:pt x="8865404" y="3464541"/>
                </a:lnTo>
                <a:lnTo>
                  <a:pt x="9122230" y="3464541"/>
                </a:lnTo>
                <a:cubicBezTo>
                  <a:pt x="9273219" y="3464541"/>
                  <a:pt x="9391156" y="3450273"/>
                  <a:pt x="9476043" y="3421737"/>
                </a:cubicBezTo>
                <a:cubicBezTo>
                  <a:pt x="9560930" y="3393200"/>
                  <a:pt x="9625046" y="3340282"/>
                  <a:pt x="9668392" y="3262981"/>
                </a:cubicBezTo>
                <a:cubicBezTo>
                  <a:pt x="9711738" y="3185681"/>
                  <a:pt x="9733411" y="3101156"/>
                  <a:pt x="9733411" y="3009406"/>
                </a:cubicBezTo>
                <a:cubicBezTo>
                  <a:pt x="9733411" y="2924881"/>
                  <a:pt x="9714989" y="2847761"/>
                  <a:pt x="9678145" y="2778046"/>
                </a:cubicBezTo>
                <a:cubicBezTo>
                  <a:pt x="9641301" y="2708330"/>
                  <a:pt x="9591633" y="2660831"/>
                  <a:pt x="9529142" y="2635545"/>
                </a:cubicBezTo>
                <a:cubicBezTo>
                  <a:pt x="9466652" y="2610260"/>
                  <a:pt x="9371109" y="2597617"/>
                  <a:pt x="9242516" y="2597617"/>
                </a:cubicBezTo>
                <a:close/>
                <a:moveTo>
                  <a:pt x="6359380" y="2597617"/>
                </a:moveTo>
                <a:lnTo>
                  <a:pt x="6359380" y="2648549"/>
                </a:lnTo>
                <a:lnTo>
                  <a:pt x="6532765" y="2648549"/>
                </a:lnTo>
                <a:lnTo>
                  <a:pt x="6532765" y="3599998"/>
                </a:lnTo>
                <a:cubicBezTo>
                  <a:pt x="6532765" y="3694637"/>
                  <a:pt x="6539087" y="3763630"/>
                  <a:pt x="6551729" y="3806976"/>
                </a:cubicBezTo>
                <a:cubicBezTo>
                  <a:pt x="6564371" y="3850322"/>
                  <a:pt x="6593269" y="3895655"/>
                  <a:pt x="6638421" y="3942975"/>
                </a:cubicBezTo>
                <a:cubicBezTo>
                  <a:pt x="6683573" y="3990294"/>
                  <a:pt x="6755456" y="4028222"/>
                  <a:pt x="6854069" y="4056758"/>
                </a:cubicBezTo>
                <a:cubicBezTo>
                  <a:pt x="6952681" y="4085294"/>
                  <a:pt x="7066645" y="4099563"/>
                  <a:pt x="7195962" y="4099563"/>
                </a:cubicBezTo>
                <a:cubicBezTo>
                  <a:pt x="7377293" y="4099563"/>
                  <a:pt x="7514376" y="4060551"/>
                  <a:pt x="7607209" y="3982528"/>
                </a:cubicBezTo>
                <a:cubicBezTo>
                  <a:pt x="7700041" y="3904505"/>
                  <a:pt x="7746458" y="3803725"/>
                  <a:pt x="7746458" y="3680188"/>
                </a:cubicBezTo>
                <a:lnTo>
                  <a:pt x="7746458" y="3038665"/>
                </a:lnTo>
                <a:cubicBezTo>
                  <a:pt x="7746458" y="2920907"/>
                  <a:pt x="7766326" y="2827713"/>
                  <a:pt x="7806059" y="2759082"/>
                </a:cubicBezTo>
                <a:cubicBezTo>
                  <a:pt x="7845793" y="2690450"/>
                  <a:pt x="7902143" y="2653606"/>
                  <a:pt x="7975109" y="2648549"/>
                </a:cubicBezTo>
                <a:lnTo>
                  <a:pt x="7975109" y="2597617"/>
                </a:lnTo>
                <a:lnTo>
                  <a:pt x="7422445" y="2597617"/>
                </a:lnTo>
                <a:lnTo>
                  <a:pt x="7422445" y="2648549"/>
                </a:lnTo>
                <a:cubicBezTo>
                  <a:pt x="7525754" y="2648549"/>
                  <a:pt x="7596010" y="2687019"/>
                  <a:pt x="7633216" y="2763958"/>
                </a:cubicBezTo>
                <a:cubicBezTo>
                  <a:pt x="7670422" y="2840898"/>
                  <a:pt x="7689025" y="2953056"/>
                  <a:pt x="7689025" y="3100433"/>
                </a:cubicBezTo>
                <a:lnTo>
                  <a:pt x="7689025" y="3660682"/>
                </a:lnTo>
                <a:cubicBezTo>
                  <a:pt x="7689025" y="3784219"/>
                  <a:pt x="7647846" y="3873801"/>
                  <a:pt x="7565488" y="3929429"/>
                </a:cubicBezTo>
                <a:cubicBezTo>
                  <a:pt x="7483130" y="3985056"/>
                  <a:pt x="7402217" y="4012870"/>
                  <a:pt x="7322749" y="4012870"/>
                </a:cubicBezTo>
                <a:cubicBezTo>
                  <a:pt x="7289517" y="4012870"/>
                  <a:pt x="7259897" y="4007091"/>
                  <a:pt x="7233890" y="3995532"/>
                </a:cubicBezTo>
                <a:cubicBezTo>
                  <a:pt x="7207882" y="3983973"/>
                  <a:pt x="7190002" y="3966815"/>
                  <a:pt x="7180249" y="3944058"/>
                </a:cubicBezTo>
                <a:cubicBezTo>
                  <a:pt x="7170496" y="3921301"/>
                  <a:pt x="7165619" y="3877052"/>
                  <a:pt x="7165619" y="3811311"/>
                </a:cubicBezTo>
                <a:lnTo>
                  <a:pt x="7165619" y="2648549"/>
                </a:lnTo>
                <a:lnTo>
                  <a:pt x="7318415" y="2648549"/>
                </a:lnTo>
                <a:lnTo>
                  <a:pt x="7318415" y="2597617"/>
                </a:lnTo>
                <a:close/>
                <a:moveTo>
                  <a:pt x="2736857" y="2597617"/>
                </a:moveTo>
                <a:lnTo>
                  <a:pt x="2736857" y="2648549"/>
                </a:lnTo>
                <a:lnTo>
                  <a:pt x="2908075" y="2648549"/>
                </a:lnTo>
                <a:lnTo>
                  <a:pt x="2908075" y="3999866"/>
                </a:lnTo>
                <a:lnTo>
                  <a:pt x="2736857" y="3999866"/>
                </a:lnTo>
                <a:lnTo>
                  <a:pt x="2736857" y="4050798"/>
                </a:lnTo>
                <a:lnTo>
                  <a:pt x="3687223" y="4050798"/>
                </a:lnTo>
                <a:lnTo>
                  <a:pt x="3687223" y="3999866"/>
                </a:lnTo>
                <a:lnTo>
                  <a:pt x="3540929" y="3999866"/>
                </a:lnTo>
                <a:lnTo>
                  <a:pt x="3540929" y="3311746"/>
                </a:lnTo>
                <a:cubicBezTo>
                  <a:pt x="3558990" y="3310301"/>
                  <a:pt x="3585721" y="3309578"/>
                  <a:pt x="3621120" y="3309578"/>
                </a:cubicBezTo>
                <a:cubicBezTo>
                  <a:pt x="3679637" y="3309578"/>
                  <a:pt x="3719371" y="3319331"/>
                  <a:pt x="3740322" y="3338837"/>
                </a:cubicBezTo>
                <a:cubicBezTo>
                  <a:pt x="3761273" y="3358343"/>
                  <a:pt x="3771748" y="3395910"/>
                  <a:pt x="3771748" y="3451537"/>
                </a:cubicBezTo>
                <a:cubicBezTo>
                  <a:pt x="3771748" y="3645872"/>
                  <a:pt x="3778791" y="3771035"/>
                  <a:pt x="3792879" y="3827024"/>
                </a:cubicBezTo>
                <a:cubicBezTo>
                  <a:pt x="3806967" y="3883012"/>
                  <a:pt x="3830807" y="3929971"/>
                  <a:pt x="3864400" y="3967899"/>
                </a:cubicBezTo>
                <a:cubicBezTo>
                  <a:pt x="3897993" y="4005827"/>
                  <a:pt x="3941520" y="4033640"/>
                  <a:pt x="3994980" y="4051340"/>
                </a:cubicBezTo>
                <a:cubicBezTo>
                  <a:pt x="4048441" y="4069040"/>
                  <a:pt x="4114544" y="4077890"/>
                  <a:pt x="4193290" y="4077890"/>
                </a:cubicBezTo>
                <a:cubicBezTo>
                  <a:pt x="4375343" y="4077890"/>
                  <a:pt x="4482625" y="3987585"/>
                  <a:pt x="4515135" y="3806976"/>
                </a:cubicBezTo>
                <a:lnTo>
                  <a:pt x="4462036" y="3792888"/>
                </a:lnTo>
                <a:cubicBezTo>
                  <a:pt x="4456979" y="3816729"/>
                  <a:pt x="4448490" y="3836776"/>
                  <a:pt x="4436570" y="3853031"/>
                </a:cubicBezTo>
                <a:cubicBezTo>
                  <a:pt x="4424650" y="3869286"/>
                  <a:pt x="4413993" y="3877413"/>
                  <a:pt x="4404602" y="3877413"/>
                </a:cubicBezTo>
                <a:cubicBezTo>
                  <a:pt x="4386541" y="3877413"/>
                  <a:pt x="4377510" y="3856824"/>
                  <a:pt x="4377510" y="3815645"/>
                </a:cubicBezTo>
                <a:lnTo>
                  <a:pt x="4384013" y="3593496"/>
                </a:lnTo>
                <a:cubicBezTo>
                  <a:pt x="4384013" y="3514750"/>
                  <a:pt x="4369564" y="3452982"/>
                  <a:pt x="4340666" y="3408191"/>
                </a:cubicBezTo>
                <a:cubicBezTo>
                  <a:pt x="4311769" y="3363400"/>
                  <a:pt x="4247111" y="3322943"/>
                  <a:pt x="4146692" y="3286822"/>
                </a:cubicBezTo>
                <a:cubicBezTo>
                  <a:pt x="4226883" y="3260814"/>
                  <a:pt x="4288651" y="3217648"/>
                  <a:pt x="4331997" y="3157325"/>
                </a:cubicBezTo>
                <a:cubicBezTo>
                  <a:pt x="4375343" y="3097001"/>
                  <a:pt x="4397016" y="3024938"/>
                  <a:pt x="4397016" y="2941136"/>
                </a:cubicBezTo>
                <a:cubicBezTo>
                  <a:pt x="4397016" y="2848664"/>
                  <a:pt x="4369022" y="2768293"/>
                  <a:pt x="4313033" y="2700022"/>
                </a:cubicBezTo>
                <a:cubicBezTo>
                  <a:pt x="4257044" y="2631752"/>
                  <a:pt x="4133688" y="2597617"/>
                  <a:pt x="3942965" y="2597617"/>
                </a:cubicBezTo>
                <a:close/>
                <a:moveTo>
                  <a:pt x="5412164" y="2551020"/>
                </a:moveTo>
                <a:cubicBezTo>
                  <a:pt x="5165813" y="2551020"/>
                  <a:pt x="4969130" y="2620374"/>
                  <a:pt x="4822114" y="2759082"/>
                </a:cubicBezTo>
                <a:cubicBezTo>
                  <a:pt x="4675098" y="2897790"/>
                  <a:pt x="4601590" y="3083456"/>
                  <a:pt x="4601590" y="3316080"/>
                </a:cubicBezTo>
                <a:cubicBezTo>
                  <a:pt x="4601590" y="3554484"/>
                  <a:pt x="4676724" y="3743943"/>
                  <a:pt x="4826990" y="3884457"/>
                </a:cubicBezTo>
                <a:cubicBezTo>
                  <a:pt x="4977257" y="4024971"/>
                  <a:pt x="5176649" y="4095228"/>
                  <a:pt x="5425167" y="4095228"/>
                </a:cubicBezTo>
                <a:cubicBezTo>
                  <a:pt x="5673685" y="4095228"/>
                  <a:pt x="5869466" y="4023887"/>
                  <a:pt x="6012508" y="3881206"/>
                </a:cubicBezTo>
                <a:cubicBezTo>
                  <a:pt x="6155551" y="3738525"/>
                  <a:pt x="6227072" y="3553762"/>
                  <a:pt x="6227072" y="3326917"/>
                </a:cubicBezTo>
                <a:cubicBezTo>
                  <a:pt x="6227072" y="3087068"/>
                  <a:pt x="6154286" y="2897790"/>
                  <a:pt x="6008716" y="2759082"/>
                </a:cubicBezTo>
                <a:cubicBezTo>
                  <a:pt x="5863145" y="2620374"/>
                  <a:pt x="5664294" y="2551020"/>
                  <a:pt x="5412164" y="2551020"/>
                </a:cubicBezTo>
                <a:close/>
                <a:moveTo>
                  <a:pt x="1789185" y="2551020"/>
                </a:moveTo>
                <a:cubicBezTo>
                  <a:pt x="1643975" y="2551020"/>
                  <a:pt x="1511227" y="2579014"/>
                  <a:pt x="1390942" y="2635003"/>
                </a:cubicBezTo>
                <a:cubicBezTo>
                  <a:pt x="1270656" y="2690992"/>
                  <a:pt x="1174030" y="2783284"/>
                  <a:pt x="1101064" y="2911877"/>
                </a:cubicBezTo>
                <a:cubicBezTo>
                  <a:pt x="1028098" y="3040471"/>
                  <a:pt x="991615" y="3182068"/>
                  <a:pt x="991615" y="3336670"/>
                </a:cubicBezTo>
                <a:cubicBezTo>
                  <a:pt x="991615" y="3559180"/>
                  <a:pt x="1067290" y="3741234"/>
                  <a:pt x="1218641" y="3882832"/>
                </a:cubicBezTo>
                <a:cubicBezTo>
                  <a:pt x="1369991" y="4024429"/>
                  <a:pt x="1565229" y="4095228"/>
                  <a:pt x="1804356" y="4095228"/>
                </a:cubicBezTo>
                <a:cubicBezTo>
                  <a:pt x="2000136" y="4095228"/>
                  <a:pt x="2171715" y="4047186"/>
                  <a:pt x="2319092" y="3951102"/>
                </a:cubicBezTo>
                <a:lnTo>
                  <a:pt x="2485975" y="4119068"/>
                </a:lnTo>
                <a:lnTo>
                  <a:pt x="2485975" y="3447203"/>
                </a:lnTo>
                <a:lnTo>
                  <a:pt x="2587838" y="3447203"/>
                </a:lnTo>
                <a:lnTo>
                  <a:pt x="2587838" y="3398438"/>
                </a:lnTo>
                <a:lnTo>
                  <a:pt x="1819527" y="3398438"/>
                </a:lnTo>
                <a:lnTo>
                  <a:pt x="1819527" y="3447203"/>
                </a:lnTo>
                <a:lnTo>
                  <a:pt x="1928976" y="3447203"/>
                </a:lnTo>
                <a:lnTo>
                  <a:pt x="1928976" y="3849238"/>
                </a:lnTo>
                <a:cubicBezTo>
                  <a:pt x="1928976" y="3969163"/>
                  <a:pt x="1886714" y="4029125"/>
                  <a:pt x="1802189" y="4029125"/>
                </a:cubicBezTo>
                <a:cubicBezTo>
                  <a:pt x="1728500" y="4029125"/>
                  <a:pt x="1691656" y="3976387"/>
                  <a:pt x="1691656" y="3870912"/>
                </a:cubicBezTo>
                <a:lnTo>
                  <a:pt x="1691656" y="2826268"/>
                </a:lnTo>
                <a:cubicBezTo>
                  <a:pt x="1691656" y="2746078"/>
                  <a:pt x="1703757" y="2691534"/>
                  <a:pt x="1727958" y="2662636"/>
                </a:cubicBezTo>
                <a:cubicBezTo>
                  <a:pt x="1752160" y="2633739"/>
                  <a:pt x="1798938" y="2619290"/>
                  <a:pt x="1868292" y="2619290"/>
                </a:cubicBezTo>
                <a:cubicBezTo>
                  <a:pt x="1939813" y="2619290"/>
                  <a:pt x="2009347" y="2636629"/>
                  <a:pt x="2076895" y="2671306"/>
                </a:cubicBezTo>
                <a:cubicBezTo>
                  <a:pt x="2144443" y="2705983"/>
                  <a:pt x="2201877" y="2752038"/>
                  <a:pt x="2249196" y="2809472"/>
                </a:cubicBezTo>
                <a:cubicBezTo>
                  <a:pt x="2296516" y="2866906"/>
                  <a:pt x="2328303" y="2917295"/>
                  <a:pt x="2344558" y="2960642"/>
                </a:cubicBezTo>
                <a:cubicBezTo>
                  <a:pt x="2360813" y="3003988"/>
                  <a:pt x="2370024" y="3057448"/>
                  <a:pt x="2372191" y="3121022"/>
                </a:cubicBezTo>
                <a:lnTo>
                  <a:pt x="2418788" y="3121022"/>
                </a:lnTo>
                <a:lnTo>
                  <a:pt x="2418788" y="2553187"/>
                </a:lnTo>
                <a:lnTo>
                  <a:pt x="2204225" y="2674557"/>
                </a:lnTo>
                <a:cubicBezTo>
                  <a:pt x="2087190" y="2592199"/>
                  <a:pt x="1948843" y="2551020"/>
                  <a:pt x="1789185" y="2551020"/>
                </a:cubicBez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1033243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5" name="Freeform: Shape 4">
            <a:extLst>
              <a:ext uri="{FF2B5EF4-FFF2-40B4-BE49-F238E27FC236}">
                <a16:creationId xmlns:a16="http://schemas.microsoft.com/office/drawing/2014/main" id="{9CE425D7-1C08-469A-8BB1-BF45B452CA9C}"/>
              </a:ext>
            </a:extLst>
          </p:cNvPr>
          <p:cNvSpPr/>
          <p:nvPr/>
        </p:nvSpPr>
        <p:spPr>
          <a:xfrm>
            <a:off x="-213372700" y="-76022200"/>
            <a:ext cx="389229600" cy="229260400"/>
          </a:xfrm>
          <a:custGeom>
            <a:avLst/>
            <a:gdLst/>
            <a:ahLst/>
            <a:cxnLst/>
            <a:rect l="l" t="t" r="r" b="b"/>
            <a:pathLst>
              <a:path w="12192000" h="6858000">
                <a:moveTo>
                  <a:pt x="7708674" y="5869326"/>
                </a:moveTo>
                <a:cubicBezTo>
                  <a:pt x="7723519" y="5869326"/>
                  <a:pt x="7744138" y="5874481"/>
                  <a:pt x="7770531" y="5884790"/>
                </a:cubicBezTo>
                <a:lnTo>
                  <a:pt x="7770531" y="6062319"/>
                </a:lnTo>
                <a:cubicBezTo>
                  <a:pt x="7738778" y="6080051"/>
                  <a:pt x="7715478" y="6088917"/>
                  <a:pt x="7700632" y="6088917"/>
                </a:cubicBezTo>
                <a:cubicBezTo>
                  <a:pt x="7675478" y="6088917"/>
                  <a:pt x="7662900" y="6071597"/>
                  <a:pt x="7662900" y="6036957"/>
                </a:cubicBezTo>
                <a:lnTo>
                  <a:pt x="7662900" y="5922522"/>
                </a:lnTo>
                <a:cubicBezTo>
                  <a:pt x="7662900" y="5903553"/>
                  <a:pt x="7666405" y="5889945"/>
                  <a:pt x="7673416" y="5881697"/>
                </a:cubicBezTo>
                <a:cubicBezTo>
                  <a:pt x="7680426" y="5873450"/>
                  <a:pt x="7692178" y="5869326"/>
                  <a:pt x="7708674" y="5869326"/>
                </a:cubicBezTo>
                <a:close/>
                <a:moveTo>
                  <a:pt x="4041549" y="5869326"/>
                </a:moveTo>
                <a:cubicBezTo>
                  <a:pt x="4056395" y="5869326"/>
                  <a:pt x="4077014" y="5874481"/>
                  <a:pt x="4103406" y="5884790"/>
                </a:cubicBezTo>
                <a:lnTo>
                  <a:pt x="4103406" y="6062319"/>
                </a:lnTo>
                <a:cubicBezTo>
                  <a:pt x="4071653" y="6080051"/>
                  <a:pt x="4048353" y="6088917"/>
                  <a:pt x="4033508" y="6088917"/>
                </a:cubicBezTo>
                <a:cubicBezTo>
                  <a:pt x="4008353" y="6088917"/>
                  <a:pt x="3995775" y="6071597"/>
                  <a:pt x="3995775" y="6036957"/>
                </a:cubicBezTo>
                <a:lnTo>
                  <a:pt x="3995775" y="5922522"/>
                </a:lnTo>
                <a:cubicBezTo>
                  <a:pt x="3995775" y="5903553"/>
                  <a:pt x="3999280" y="5889945"/>
                  <a:pt x="4006290" y="5881697"/>
                </a:cubicBezTo>
                <a:cubicBezTo>
                  <a:pt x="4013301" y="5873450"/>
                  <a:pt x="4025053" y="5869326"/>
                  <a:pt x="4041549" y="5869326"/>
                </a:cubicBezTo>
                <a:close/>
                <a:moveTo>
                  <a:pt x="5366147" y="5623755"/>
                </a:moveTo>
                <a:cubicBezTo>
                  <a:pt x="5403261" y="5623755"/>
                  <a:pt x="5421818" y="5646229"/>
                  <a:pt x="5421818" y="5691178"/>
                </a:cubicBezTo>
                <a:lnTo>
                  <a:pt x="5421818" y="5837779"/>
                </a:lnTo>
                <a:lnTo>
                  <a:pt x="5304909" y="5837779"/>
                </a:lnTo>
                <a:lnTo>
                  <a:pt x="5304909" y="5691178"/>
                </a:lnTo>
                <a:cubicBezTo>
                  <a:pt x="5304909" y="5646229"/>
                  <a:pt x="5325322" y="5623755"/>
                  <a:pt x="5366147" y="5623755"/>
                </a:cubicBezTo>
                <a:close/>
                <a:moveTo>
                  <a:pt x="7693210" y="5599631"/>
                </a:moveTo>
                <a:cubicBezTo>
                  <a:pt x="7621044" y="5599631"/>
                  <a:pt x="7565269" y="5610662"/>
                  <a:pt x="7525887" y="5632724"/>
                </a:cubicBezTo>
                <a:cubicBezTo>
                  <a:pt x="7486505" y="5654786"/>
                  <a:pt x="7466814" y="5686024"/>
                  <a:pt x="7466814" y="5726437"/>
                </a:cubicBezTo>
                <a:cubicBezTo>
                  <a:pt x="7466814" y="5756128"/>
                  <a:pt x="7476608" y="5780252"/>
                  <a:pt x="7496196" y="5798809"/>
                </a:cubicBezTo>
                <a:cubicBezTo>
                  <a:pt x="7515784" y="5817366"/>
                  <a:pt x="7541454" y="5826645"/>
                  <a:pt x="7573208" y="5826645"/>
                </a:cubicBezTo>
                <a:cubicBezTo>
                  <a:pt x="7603311" y="5826645"/>
                  <a:pt x="7627435" y="5817572"/>
                  <a:pt x="7645580" y="5799428"/>
                </a:cubicBezTo>
                <a:cubicBezTo>
                  <a:pt x="7663725" y="5781283"/>
                  <a:pt x="7672797" y="5756953"/>
                  <a:pt x="7672797" y="5726437"/>
                </a:cubicBezTo>
                <a:cubicBezTo>
                  <a:pt x="7672797" y="5680663"/>
                  <a:pt x="7650529" y="5651178"/>
                  <a:pt x="7605992" y="5637982"/>
                </a:cubicBezTo>
                <a:cubicBezTo>
                  <a:pt x="7618775" y="5631796"/>
                  <a:pt x="7638157" y="5628703"/>
                  <a:pt x="7664137" y="5628703"/>
                </a:cubicBezTo>
                <a:cubicBezTo>
                  <a:pt x="7684756" y="5628703"/>
                  <a:pt x="7703519" y="5631796"/>
                  <a:pt x="7720427" y="5637982"/>
                </a:cubicBezTo>
                <a:cubicBezTo>
                  <a:pt x="7737334" y="5644167"/>
                  <a:pt x="7749912" y="5653343"/>
                  <a:pt x="7758159" y="5665508"/>
                </a:cubicBezTo>
                <a:cubicBezTo>
                  <a:pt x="7766406" y="5677673"/>
                  <a:pt x="7770531" y="5700457"/>
                  <a:pt x="7770531" y="5733860"/>
                </a:cubicBezTo>
                <a:lnTo>
                  <a:pt x="7770531" y="5856954"/>
                </a:lnTo>
                <a:cubicBezTo>
                  <a:pt x="7729292" y="5843346"/>
                  <a:pt x="7681250" y="5836542"/>
                  <a:pt x="7626404" y="5836542"/>
                </a:cubicBezTo>
                <a:cubicBezTo>
                  <a:pt x="7555063" y="5836542"/>
                  <a:pt x="7498980" y="5850254"/>
                  <a:pt x="7458154" y="5877676"/>
                </a:cubicBezTo>
                <a:cubicBezTo>
                  <a:pt x="7417329" y="5905100"/>
                  <a:pt x="7396916" y="5942935"/>
                  <a:pt x="7396916" y="5991183"/>
                </a:cubicBezTo>
                <a:cubicBezTo>
                  <a:pt x="7396916" y="6033659"/>
                  <a:pt x="7416401" y="6069020"/>
                  <a:pt x="7455371" y="6097268"/>
                </a:cubicBezTo>
                <a:cubicBezTo>
                  <a:pt x="7494340" y="6125516"/>
                  <a:pt x="7543723" y="6139639"/>
                  <a:pt x="7603517" y="6139639"/>
                </a:cubicBezTo>
                <a:cubicBezTo>
                  <a:pt x="7661251" y="6139639"/>
                  <a:pt x="7718984" y="6121495"/>
                  <a:pt x="7776716" y="6085206"/>
                </a:cubicBezTo>
                <a:cubicBezTo>
                  <a:pt x="7813830" y="6121495"/>
                  <a:pt x="7859604" y="6139639"/>
                  <a:pt x="7914038" y="6139639"/>
                </a:cubicBezTo>
                <a:cubicBezTo>
                  <a:pt x="8013833" y="6139639"/>
                  <a:pt x="8082494" y="6101082"/>
                  <a:pt x="8120021" y="6023967"/>
                </a:cubicBezTo>
                <a:lnTo>
                  <a:pt x="8097752" y="6012833"/>
                </a:lnTo>
                <a:cubicBezTo>
                  <a:pt x="8080845" y="6041287"/>
                  <a:pt x="8068474" y="6055514"/>
                  <a:pt x="8060638" y="6055514"/>
                </a:cubicBezTo>
                <a:cubicBezTo>
                  <a:pt x="8056103" y="6055514"/>
                  <a:pt x="8053319" y="6053453"/>
                  <a:pt x="8052288" y="6049329"/>
                </a:cubicBezTo>
                <a:cubicBezTo>
                  <a:pt x="8051256" y="6045205"/>
                  <a:pt x="8050741" y="6036752"/>
                  <a:pt x="8050741" y="6023967"/>
                </a:cubicBezTo>
                <a:lnTo>
                  <a:pt x="8050741" y="5790768"/>
                </a:lnTo>
                <a:cubicBezTo>
                  <a:pt x="8050741" y="5753242"/>
                  <a:pt x="8046411" y="5725509"/>
                  <a:pt x="8037751" y="5707570"/>
                </a:cubicBezTo>
                <a:cubicBezTo>
                  <a:pt x="8029091" y="5689632"/>
                  <a:pt x="8013215" y="5672519"/>
                  <a:pt x="7990122" y="5656229"/>
                </a:cubicBezTo>
                <a:cubicBezTo>
                  <a:pt x="7967029" y="5639941"/>
                  <a:pt x="7930945" y="5626435"/>
                  <a:pt x="7881873" y="5615713"/>
                </a:cubicBezTo>
                <a:cubicBezTo>
                  <a:pt x="7832800" y="5604992"/>
                  <a:pt x="7769912" y="5599631"/>
                  <a:pt x="7693210" y="5599631"/>
                </a:cubicBezTo>
                <a:close/>
                <a:moveTo>
                  <a:pt x="5342023" y="5599631"/>
                </a:moveTo>
                <a:cubicBezTo>
                  <a:pt x="5246351" y="5599631"/>
                  <a:pt x="5166659" y="5626332"/>
                  <a:pt x="5102947" y="5679735"/>
                </a:cubicBezTo>
                <a:cubicBezTo>
                  <a:pt x="5039234" y="5733138"/>
                  <a:pt x="5007378" y="5799428"/>
                  <a:pt x="5007378" y="5878604"/>
                </a:cubicBezTo>
                <a:cubicBezTo>
                  <a:pt x="5007378" y="5952420"/>
                  <a:pt x="5038616" y="6014380"/>
                  <a:pt x="5101092" y="6064484"/>
                </a:cubicBezTo>
                <a:cubicBezTo>
                  <a:pt x="5163567" y="6114587"/>
                  <a:pt x="5241609" y="6139639"/>
                  <a:pt x="5335219" y="6139639"/>
                </a:cubicBezTo>
                <a:cubicBezTo>
                  <a:pt x="5448210" y="6139639"/>
                  <a:pt x="5544500" y="6087268"/>
                  <a:pt x="5624089" y="5982523"/>
                </a:cubicBezTo>
                <a:lnTo>
                  <a:pt x="5604295" y="5960874"/>
                </a:lnTo>
                <a:cubicBezTo>
                  <a:pt x="5572954" y="6003349"/>
                  <a:pt x="5536974" y="6036957"/>
                  <a:pt x="5496355" y="6061700"/>
                </a:cubicBezTo>
                <a:cubicBezTo>
                  <a:pt x="5455736" y="6086443"/>
                  <a:pt x="5416870" y="6098814"/>
                  <a:pt x="5379756" y="6098814"/>
                </a:cubicBezTo>
                <a:cubicBezTo>
                  <a:pt x="5362023" y="6098814"/>
                  <a:pt x="5347178" y="6094072"/>
                  <a:pt x="5335219" y="6084587"/>
                </a:cubicBezTo>
                <a:cubicBezTo>
                  <a:pt x="5323260" y="6075103"/>
                  <a:pt x="5315219" y="6062937"/>
                  <a:pt x="5311095" y="6048092"/>
                </a:cubicBezTo>
                <a:cubicBezTo>
                  <a:pt x="5306971" y="6033246"/>
                  <a:pt x="5304909" y="6008297"/>
                  <a:pt x="5304909" y="5973245"/>
                </a:cubicBezTo>
                <a:lnTo>
                  <a:pt x="5304909" y="5863140"/>
                </a:lnTo>
                <a:lnTo>
                  <a:pt x="5634605" y="5863140"/>
                </a:lnTo>
                <a:cubicBezTo>
                  <a:pt x="5622646" y="5781902"/>
                  <a:pt x="5589553" y="5717674"/>
                  <a:pt x="5535325" y="5670456"/>
                </a:cubicBezTo>
                <a:cubicBezTo>
                  <a:pt x="5481097" y="5623240"/>
                  <a:pt x="5416663" y="5599631"/>
                  <a:pt x="5342023" y="5599631"/>
                </a:cubicBezTo>
                <a:close/>
                <a:moveTo>
                  <a:pt x="4026085" y="5599631"/>
                </a:moveTo>
                <a:cubicBezTo>
                  <a:pt x="3953919" y="5599631"/>
                  <a:pt x="3898144" y="5610662"/>
                  <a:pt x="3858762" y="5632724"/>
                </a:cubicBezTo>
                <a:cubicBezTo>
                  <a:pt x="3819380" y="5654786"/>
                  <a:pt x="3799690" y="5686024"/>
                  <a:pt x="3799690" y="5726437"/>
                </a:cubicBezTo>
                <a:cubicBezTo>
                  <a:pt x="3799690" y="5756128"/>
                  <a:pt x="3809483" y="5780252"/>
                  <a:pt x="3829071" y="5798809"/>
                </a:cubicBezTo>
                <a:cubicBezTo>
                  <a:pt x="3848659" y="5817366"/>
                  <a:pt x="3874330" y="5826645"/>
                  <a:pt x="3906083" y="5826645"/>
                </a:cubicBezTo>
                <a:cubicBezTo>
                  <a:pt x="3936186" y="5826645"/>
                  <a:pt x="3960311" y="5817572"/>
                  <a:pt x="3978455" y="5799428"/>
                </a:cubicBezTo>
                <a:cubicBezTo>
                  <a:pt x="3996600" y="5781283"/>
                  <a:pt x="4005672" y="5756953"/>
                  <a:pt x="4005672" y="5726437"/>
                </a:cubicBezTo>
                <a:cubicBezTo>
                  <a:pt x="4005672" y="5680663"/>
                  <a:pt x="3983404" y="5651178"/>
                  <a:pt x="3938867" y="5637982"/>
                </a:cubicBezTo>
                <a:cubicBezTo>
                  <a:pt x="3951651" y="5631796"/>
                  <a:pt x="3971032" y="5628703"/>
                  <a:pt x="3997012" y="5628703"/>
                </a:cubicBezTo>
                <a:cubicBezTo>
                  <a:pt x="4017631" y="5628703"/>
                  <a:pt x="4036395" y="5631796"/>
                  <a:pt x="4053302" y="5637982"/>
                </a:cubicBezTo>
                <a:cubicBezTo>
                  <a:pt x="4070209" y="5644167"/>
                  <a:pt x="4082787" y="5653343"/>
                  <a:pt x="4091035" y="5665508"/>
                </a:cubicBezTo>
                <a:cubicBezTo>
                  <a:pt x="4099282" y="5677673"/>
                  <a:pt x="4103406" y="5700457"/>
                  <a:pt x="4103406" y="5733860"/>
                </a:cubicBezTo>
                <a:lnTo>
                  <a:pt x="4103406" y="5856954"/>
                </a:lnTo>
                <a:cubicBezTo>
                  <a:pt x="4062168" y="5843346"/>
                  <a:pt x="4014126" y="5836542"/>
                  <a:pt x="3959280" y="5836542"/>
                </a:cubicBezTo>
                <a:cubicBezTo>
                  <a:pt x="3887938" y="5836542"/>
                  <a:pt x="3831855" y="5850254"/>
                  <a:pt x="3791029" y="5877676"/>
                </a:cubicBezTo>
                <a:cubicBezTo>
                  <a:pt x="3750204" y="5905100"/>
                  <a:pt x="3729791" y="5942935"/>
                  <a:pt x="3729791" y="5991183"/>
                </a:cubicBezTo>
                <a:cubicBezTo>
                  <a:pt x="3729791" y="6033659"/>
                  <a:pt x="3749276" y="6069020"/>
                  <a:pt x="3788246" y="6097268"/>
                </a:cubicBezTo>
                <a:cubicBezTo>
                  <a:pt x="3827216" y="6125516"/>
                  <a:pt x="3876598" y="6139639"/>
                  <a:pt x="3936393" y="6139639"/>
                </a:cubicBezTo>
                <a:cubicBezTo>
                  <a:pt x="3994126" y="6139639"/>
                  <a:pt x="4051858" y="6121495"/>
                  <a:pt x="4109592" y="6085206"/>
                </a:cubicBezTo>
                <a:cubicBezTo>
                  <a:pt x="4146706" y="6121495"/>
                  <a:pt x="4192479" y="6139639"/>
                  <a:pt x="4246913" y="6139639"/>
                </a:cubicBezTo>
                <a:cubicBezTo>
                  <a:pt x="4346709" y="6139639"/>
                  <a:pt x="4415369" y="6101082"/>
                  <a:pt x="4452896" y="6023967"/>
                </a:cubicBezTo>
                <a:lnTo>
                  <a:pt x="4430628" y="6012833"/>
                </a:lnTo>
                <a:cubicBezTo>
                  <a:pt x="4413720" y="6041287"/>
                  <a:pt x="4401349" y="6055514"/>
                  <a:pt x="4393514" y="6055514"/>
                </a:cubicBezTo>
                <a:cubicBezTo>
                  <a:pt x="4388977" y="6055514"/>
                  <a:pt x="4386194" y="6053453"/>
                  <a:pt x="4385163" y="6049329"/>
                </a:cubicBezTo>
                <a:cubicBezTo>
                  <a:pt x="4384132" y="6045205"/>
                  <a:pt x="4383616" y="6036752"/>
                  <a:pt x="4383616" y="6023967"/>
                </a:cubicBezTo>
                <a:lnTo>
                  <a:pt x="4383616" y="5790768"/>
                </a:lnTo>
                <a:cubicBezTo>
                  <a:pt x="4383616" y="5753242"/>
                  <a:pt x="4379286" y="5725509"/>
                  <a:pt x="4370626" y="5707570"/>
                </a:cubicBezTo>
                <a:cubicBezTo>
                  <a:pt x="4361966" y="5689632"/>
                  <a:pt x="4346090" y="5672519"/>
                  <a:pt x="4322997" y="5656229"/>
                </a:cubicBezTo>
                <a:cubicBezTo>
                  <a:pt x="4299904" y="5639941"/>
                  <a:pt x="4263820" y="5626435"/>
                  <a:pt x="4214747" y="5615713"/>
                </a:cubicBezTo>
                <a:cubicBezTo>
                  <a:pt x="4165675" y="5604992"/>
                  <a:pt x="4102787" y="5599631"/>
                  <a:pt x="4026085" y="5599631"/>
                </a:cubicBezTo>
                <a:close/>
                <a:moveTo>
                  <a:pt x="9200285" y="5580455"/>
                </a:moveTo>
                <a:lnTo>
                  <a:pt x="9105026" y="5636745"/>
                </a:lnTo>
                <a:cubicBezTo>
                  <a:pt x="9041932" y="5602105"/>
                  <a:pt x="8981518" y="5584785"/>
                  <a:pt x="8923786" y="5584785"/>
                </a:cubicBezTo>
                <a:cubicBezTo>
                  <a:pt x="8854506" y="5584785"/>
                  <a:pt x="8797288" y="5603239"/>
                  <a:pt x="8752133" y="5640147"/>
                </a:cubicBezTo>
                <a:cubicBezTo>
                  <a:pt x="8706978" y="5677055"/>
                  <a:pt x="8684400" y="5723962"/>
                  <a:pt x="8684400" y="5780871"/>
                </a:cubicBezTo>
                <a:cubicBezTo>
                  <a:pt x="8684400" y="5824170"/>
                  <a:pt x="8704813" y="5864274"/>
                  <a:pt x="8745638" y="5901182"/>
                </a:cubicBezTo>
                <a:cubicBezTo>
                  <a:pt x="8786464" y="5938090"/>
                  <a:pt x="8857804" y="5974070"/>
                  <a:pt x="8959662" y="6009122"/>
                </a:cubicBezTo>
                <a:cubicBezTo>
                  <a:pt x="8979044" y="6015307"/>
                  <a:pt x="8992550" y="6022009"/>
                  <a:pt x="9000178" y="6029225"/>
                </a:cubicBezTo>
                <a:cubicBezTo>
                  <a:pt x="9007807" y="6036442"/>
                  <a:pt x="9011622" y="6045824"/>
                  <a:pt x="9011622" y="6057370"/>
                </a:cubicBezTo>
                <a:cubicBezTo>
                  <a:pt x="9011622" y="6085000"/>
                  <a:pt x="8993065" y="6098814"/>
                  <a:pt x="8955951" y="6098814"/>
                </a:cubicBezTo>
                <a:cubicBezTo>
                  <a:pt x="8888322" y="6098814"/>
                  <a:pt x="8831310" y="6081391"/>
                  <a:pt x="8784917" y="6046545"/>
                </a:cubicBezTo>
                <a:cubicBezTo>
                  <a:pt x="8738524" y="6011700"/>
                  <a:pt x="8712648" y="5964998"/>
                  <a:pt x="8707287" y="5906440"/>
                </a:cubicBezTo>
                <a:lnTo>
                  <a:pt x="8680688" y="5906440"/>
                </a:lnTo>
                <a:lnTo>
                  <a:pt x="8680688" y="6143351"/>
                </a:lnTo>
                <a:lnTo>
                  <a:pt x="8761721" y="6079638"/>
                </a:lnTo>
                <a:cubicBezTo>
                  <a:pt x="8823990" y="6119639"/>
                  <a:pt x="8898012" y="6139639"/>
                  <a:pt x="8983786" y="6139639"/>
                </a:cubicBezTo>
                <a:cubicBezTo>
                  <a:pt x="9058427" y="6139639"/>
                  <a:pt x="9117810" y="6122938"/>
                  <a:pt x="9161934" y="6089536"/>
                </a:cubicBezTo>
                <a:cubicBezTo>
                  <a:pt x="9206058" y="6056133"/>
                  <a:pt x="9228120" y="6011596"/>
                  <a:pt x="9228120" y="5955925"/>
                </a:cubicBezTo>
                <a:cubicBezTo>
                  <a:pt x="9228120" y="5932007"/>
                  <a:pt x="9223894" y="5909533"/>
                  <a:pt x="9215440" y="5888501"/>
                </a:cubicBezTo>
                <a:cubicBezTo>
                  <a:pt x="9206986" y="5867470"/>
                  <a:pt x="9194924" y="5850047"/>
                  <a:pt x="9179254" y="5836232"/>
                </a:cubicBezTo>
                <a:cubicBezTo>
                  <a:pt x="9163584" y="5822418"/>
                  <a:pt x="9141315" y="5807160"/>
                  <a:pt x="9112448" y="5790458"/>
                </a:cubicBezTo>
                <a:cubicBezTo>
                  <a:pt x="9083582" y="5773757"/>
                  <a:pt x="9030179" y="5745612"/>
                  <a:pt x="8952240" y="5706024"/>
                </a:cubicBezTo>
                <a:cubicBezTo>
                  <a:pt x="8933682" y="5696952"/>
                  <a:pt x="8919868" y="5688808"/>
                  <a:pt x="8910796" y="5681591"/>
                </a:cubicBezTo>
                <a:cubicBezTo>
                  <a:pt x="8901723" y="5674374"/>
                  <a:pt x="8897187" y="5665611"/>
                  <a:pt x="8897187" y="5655302"/>
                </a:cubicBezTo>
                <a:cubicBezTo>
                  <a:pt x="8897187" y="5646229"/>
                  <a:pt x="8901517" y="5638704"/>
                  <a:pt x="8910177" y="5632724"/>
                </a:cubicBezTo>
                <a:cubicBezTo>
                  <a:pt x="8918837" y="5626745"/>
                  <a:pt x="8930177" y="5623755"/>
                  <a:pt x="8944198" y="5623755"/>
                </a:cubicBezTo>
                <a:cubicBezTo>
                  <a:pt x="8992446" y="5623755"/>
                  <a:pt x="9040489" y="5638291"/>
                  <a:pt x="9088324" y="5667364"/>
                </a:cubicBezTo>
                <a:cubicBezTo>
                  <a:pt x="9136160" y="5696436"/>
                  <a:pt x="9164614" y="5742726"/>
                  <a:pt x="9173686" y="5806232"/>
                </a:cubicBezTo>
                <a:lnTo>
                  <a:pt x="9200285" y="5806232"/>
                </a:lnTo>
                <a:close/>
                <a:moveTo>
                  <a:pt x="8487250" y="5356534"/>
                </a:moveTo>
                <a:cubicBezTo>
                  <a:pt x="8474878" y="5407256"/>
                  <a:pt x="8437042" y="5460247"/>
                  <a:pt x="8373743" y="5515505"/>
                </a:cubicBezTo>
                <a:cubicBezTo>
                  <a:pt x="8310443" y="5570764"/>
                  <a:pt x="8243121" y="5601899"/>
                  <a:pt x="8171780" y="5608909"/>
                </a:cubicBezTo>
                <a:lnTo>
                  <a:pt x="8171780" y="5633652"/>
                </a:lnTo>
                <a:lnTo>
                  <a:pt x="8233637" y="5633652"/>
                </a:lnTo>
                <a:lnTo>
                  <a:pt x="8233637" y="5993658"/>
                </a:lnTo>
                <a:cubicBezTo>
                  <a:pt x="8233637" y="6083968"/>
                  <a:pt x="8291988" y="6129124"/>
                  <a:pt x="8408692" y="6129124"/>
                </a:cubicBezTo>
                <a:cubicBezTo>
                  <a:pt x="8461476" y="6129124"/>
                  <a:pt x="8506528" y="6117475"/>
                  <a:pt x="8543848" y="6094175"/>
                </a:cubicBezTo>
                <a:cubicBezTo>
                  <a:pt x="8581168" y="6070876"/>
                  <a:pt x="8612818" y="6019637"/>
                  <a:pt x="8638798" y="5940461"/>
                </a:cubicBezTo>
                <a:lnTo>
                  <a:pt x="8606014" y="5933038"/>
                </a:lnTo>
                <a:cubicBezTo>
                  <a:pt x="8582508" y="6003143"/>
                  <a:pt x="8559416" y="6038194"/>
                  <a:pt x="8536734" y="6038194"/>
                </a:cubicBezTo>
                <a:cubicBezTo>
                  <a:pt x="8528488" y="6038194"/>
                  <a:pt x="8522817" y="6034277"/>
                  <a:pt x="8519724" y="6026442"/>
                </a:cubicBezTo>
                <a:cubicBezTo>
                  <a:pt x="8516631" y="6018607"/>
                  <a:pt x="8515085" y="6000050"/>
                  <a:pt x="8515085" y="5970771"/>
                </a:cubicBezTo>
                <a:lnTo>
                  <a:pt x="8515085" y="5633652"/>
                </a:lnTo>
                <a:lnTo>
                  <a:pt x="8597354" y="5633652"/>
                </a:lnTo>
                <a:lnTo>
                  <a:pt x="8597354" y="5608909"/>
                </a:lnTo>
                <a:lnTo>
                  <a:pt x="8515085" y="5608909"/>
                </a:lnTo>
                <a:lnTo>
                  <a:pt x="8515085" y="5356534"/>
                </a:lnTo>
                <a:close/>
                <a:moveTo>
                  <a:pt x="7210900" y="5356534"/>
                </a:moveTo>
                <a:cubicBezTo>
                  <a:pt x="7198528" y="5407256"/>
                  <a:pt x="7160692" y="5460247"/>
                  <a:pt x="7097393" y="5515505"/>
                </a:cubicBezTo>
                <a:cubicBezTo>
                  <a:pt x="7034092" y="5570764"/>
                  <a:pt x="6966771" y="5601899"/>
                  <a:pt x="6895430" y="5608909"/>
                </a:cubicBezTo>
                <a:lnTo>
                  <a:pt x="6895430" y="5633652"/>
                </a:lnTo>
                <a:lnTo>
                  <a:pt x="6957287" y="5633652"/>
                </a:lnTo>
                <a:lnTo>
                  <a:pt x="6957287" y="5993658"/>
                </a:lnTo>
                <a:cubicBezTo>
                  <a:pt x="6957287" y="6083968"/>
                  <a:pt x="7015638" y="6129124"/>
                  <a:pt x="7132342" y="6129124"/>
                </a:cubicBezTo>
                <a:cubicBezTo>
                  <a:pt x="7185126" y="6129124"/>
                  <a:pt x="7230178" y="6117475"/>
                  <a:pt x="7267498" y="6094175"/>
                </a:cubicBezTo>
                <a:cubicBezTo>
                  <a:pt x="7304818" y="6070876"/>
                  <a:pt x="7336469" y="6019637"/>
                  <a:pt x="7362448" y="5940461"/>
                </a:cubicBezTo>
                <a:lnTo>
                  <a:pt x="7329664" y="5933038"/>
                </a:lnTo>
                <a:cubicBezTo>
                  <a:pt x="7306159" y="6003143"/>
                  <a:pt x="7283065" y="6038194"/>
                  <a:pt x="7260385" y="6038194"/>
                </a:cubicBezTo>
                <a:cubicBezTo>
                  <a:pt x="7252137" y="6038194"/>
                  <a:pt x="7246467" y="6034277"/>
                  <a:pt x="7243374" y="6026442"/>
                </a:cubicBezTo>
                <a:cubicBezTo>
                  <a:pt x="7240281" y="6018607"/>
                  <a:pt x="7238735" y="6000050"/>
                  <a:pt x="7238735" y="5970771"/>
                </a:cubicBezTo>
                <a:lnTo>
                  <a:pt x="7238735" y="5633652"/>
                </a:lnTo>
                <a:lnTo>
                  <a:pt x="7321004" y="5633652"/>
                </a:lnTo>
                <a:lnTo>
                  <a:pt x="7321004" y="5608909"/>
                </a:lnTo>
                <a:lnTo>
                  <a:pt x="7238735" y="5608909"/>
                </a:lnTo>
                <a:lnTo>
                  <a:pt x="7238735" y="5356534"/>
                </a:lnTo>
                <a:close/>
                <a:moveTo>
                  <a:pt x="4820125" y="5356534"/>
                </a:moveTo>
                <a:cubicBezTo>
                  <a:pt x="4807753" y="5407256"/>
                  <a:pt x="4769918" y="5460247"/>
                  <a:pt x="4706617" y="5515505"/>
                </a:cubicBezTo>
                <a:cubicBezTo>
                  <a:pt x="4643317" y="5570764"/>
                  <a:pt x="4575997" y="5601899"/>
                  <a:pt x="4504655" y="5608909"/>
                </a:cubicBezTo>
                <a:lnTo>
                  <a:pt x="4504655" y="5633652"/>
                </a:lnTo>
                <a:lnTo>
                  <a:pt x="4566512" y="5633652"/>
                </a:lnTo>
                <a:lnTo>
                  <a:pt x="4566512" y="5993658"/>
                </a:lnTo>
                <a:cubicBezTo>
                  <a:pt x="4566512" y="6083968"/>
                  <a:pt x="4624863" y="6129124"/>
                  <a:pt x="4741566" y="6129124"/>
                </a:cubicBezTo>
                <a:cubicBezTo>
                  <a:pt x="4794352" y="6129124"/>
                  <a:pt x="4839403" y="6117475"/>
                  <a:pt x="4876723" y="6094175"/>
                </a:cubicBezTo>
                <a:cubicBezTo>
                  <a:pt x="4914044" y="6070876"/>
                  <a:pt x="4945694" y="6019637"/>
                  <a:pt x="4971673" y="5940461"/>
                </a:cubicBezTo>
                <a:lnTo>
                  <a:pt x="4938889" y="5933038"/>
                </a:lnTo>
                <a:cubicBezTo>
                  <a:pt x="4915384" y="6003143"/>
                  <a:pt x="4892291" y="6038194"/>
                  <a:pt x="4869610" y="6038194"/>
                </a:cubicBezTo>
                <a:cubicBezTo>
                  <a:pt x="4861362" y="6038194"/>
                  <a:pt x="4855692" y="6034277"/>
                  <a:pt x="4852599" y="6026442"/>
                </a:cubicBezTo>
                <a:cubicBezTo>
                  <a:pt x="4849506" y="6018607"/>
                  <a:pt x="4847961" y="6000050"/>
                  <a:pt x="4847961" y="5970771"/>
                </a:cubicBezTo>
                <a:lnTo>
                  <a:pt x="4847961" y="5633652"/>
                </a:lnTo>
                <a:lnTo>
                  <a:pt x="4930229" y="5633652"/>
                </a:lnTo>
                <a:lnTo>
                  <a:pt x="4930229" y="5608909"/>
                </a:lnTo>
                <a:lnTo>
                  <a:pt x="4847961" y="5608909"/>
                </a:lnTo>
                <a:lnTo>
                  <a:pt x="4847961" y="5356534"/>
                </a:lnTo>
                <a:close/>
                <a:moveTo>
                  <a:pt x="3116527" y="5322513"/>
                </a:moveTo>
                <a:lnTo>
                  <a:pt x="3179620" y="5322513"/>
                </a:lnTo>
                <a:cubicBezTo>
                  <a:pt x="3223333" y="5322513"/>
                  <a:pt x="3249725" y="5329935"/>
                  <a:pt x="3258796" y="5344781"/>
                </a:cubicBezTo>
                <a:cubicBezTo>
                  <a:pt x="3267869" y="5359627"/>
                  <a:pt x="3272405" y="5391380"/>
                  <a:pt x="3272405" y="5440040"/>
                </a:cubicBezTo>
                <a:lnTo>
                  <a:pt x="3272405" y="5975719"/>
                </a:lnTo>
                <a:cubicBezTo>
                  <a:pt x="3272405" y="6023967"/>
                  <a:pt x="3265085" y="6055721"/>
                  <a:pt x="3250446" y="6070979"/>
                </a:cubicBezTo>
                <a:cubicBezTo>
                  <a:pt x="3235807" y="6086237"/>
                  <a:pt x="3208074" y="6093865"/>
                  <a:pt x="3167249" y="6093865"/>
                </a:cubicBezTo>
                <a:lnTo>
                  <a:pt x="3116527" y="6093865"/>
                </a:lnTo>
                <a:close/>
                <a:moveTo>
                  <a:pt x="2659406" y="5293440"/>
                </a:moveTo>
                <a:lnTo>
                  <a:pt x="2659406" y="5322513"/>
                </a:lnTo>
                <a:lnTo>
                  <a:pt x="2755283" y="5322513"/>
                </a:lnTo>
                <a:lnTo>
                  <a:pt x="2755283" y="6093865"/>
                </a:lnTo>
                <a:lnTo>
                  <a:pt x="2659406" y="6093865"/>
                </a:lnTo>
                <a:lnTo>
                  <a:pt x="2659406" y="6122938"/>
                </a:lnTo>
                <a:lnTo>
                  <a:pt x="3315086" y="6122938"/>
                </a:lnTo>
                <a:cubicBezTo>
                  <a:pt x="3426841" y="6122938"/>
                  <a:pt x="3514162" y="6077989"/>
                  <a:pt x="3577049" y="5988091"/>
                </a:cubicBezTo>
                <a:cubicBezTo>
                  <a:pt x="3639937" y="5898193"/>
                  <a:pt x="3671381" y="5802520"/>
                  <a:pt x="3671381" y="5701076"/>
                </a:cubicBezTo>
                <a:cubicBezTo>
                  <a:pt x="3671381" y="5605816"/>
                  <a:pt x="3641071" y="5514063"/>
                  <a:pt x="3580452" y="5425813"/>
                </a:cubicBezTo>
                <a:cubicBezTo>
                  <a:pt x="3519832" y="5337565"/>
                  <a:pt x="3422098" y="5293440"/>
                  <a:pt x="3287251" y="5293440"/>
                </a:cubicBezTo>
                <a:close/>
                <a:moveTo>
                  <a:pt x="6817072" y="5251377"/>
                </a:moveTo>
                <a:lnTo>
                  <a:pt x="6703256" y="5337358"/>
                </a:lnTo>
                <a:cubicBezTo>
                  <a:pt x="6655833" y="5307667"/>
                  <a:pt x="6614801" y="5289110"/>
                  <a:pt x="6580161" y="5281687"/>
                </a:cubicBezTo>
                <a:cubicBezTo>
                  <a:pt x="6545522" y="5274264"/>
                  <a:pt x="6513150" y="5270553"/>
                  <a:pt x="6483046" y="5270553"/>
                </a:cubicBezTo>
                <a:cubicBezTo>
                  <a:pt x="6392323" y="5270553"/>
                  <a:pt x="6316652" y="5298079"/>
                  <a:pt x="6256032" y="5353132"/>
                </a:cubicBezTo>
                <a:cubicBezTo>
                  <a:pt x="6195413" y="5408184"/>
                  <a:pt x="6165103" y="5476948"/>
                  <a:pt x="6165103" y="5559424"/>
                </a:cubicBezTo>
                <a:cubicBezTo>
                  <a:pt x="6165103" y="5673653"/>
                  <a:pt x="6242630" y="5771592"/>
                  <a:pt x="6397684" y="5853243"/>
                </a:cubicBezTo>
                <a:cubicBezTo>
                  <a:pt x="6464901" y="5888295"/>
                  <a:pt x="6507789" y="5911904"/>
                  <a:pt x="6526346" y="5924069"/>
                </a:cubicBezTo>
                <a:cubicBezTo>
                  <a:pt x="6544903" y="5936234"/>
                  <a:pt x="6559646" y="5949637"/>
                  <a:pt x="6570574" y="5964276"/>
                </a:cubicBezTo>
                <a:cubicBezTo>
                  <a:pt x="6581501" y="5978916"/>
                  <a:pt x="6586966" y="5994689"/>
                  <a:pt x="6586966" y="6011596"/>
                </a:cubicBezTo>
                <a:cubicBezTo>
                  <a:pt x="6586966" y="6040463"/>
                  <a:pt x="6573666" y="6063865"/>
                  <a:pt x="6547068" y="6081803"/>
                </a:cubicBezTo>
                <a:cubicBezTo>
                  <a:pt x="6520470" y="6099742"/>
                  <a:pt x="6485521" y="6108711"/>
                  <a:pt x="6442221" y="6108711"/>
                </a:cubicBezTo>
                <a:cubicBezTo>
                  <a:pt x="6394385" y="6108711"/>
                  <a:pt x="6347477" y="6093144"/>
                  <a:pt x="6301497" y="6062009"/>
                </a:cubicBezTo>
                <a:cubicBezTo>
                  <a:pt x="6255517" y="6030875"/>
                  <a:pt x="6221702" y="5995617"/>
                  <a:pt x="6200052" y="5956234"/>
                </a:cubicBezTo>
                <a:cubicBezTo>
                  <a:pt x="6178402" y="5916852"/>
                  <a:pt x="6167577" y="5868501"/>
                  <a:pt x="6167577" y="5811180"/>
                </a:cubicBezTo>
                <a:lnTo>
                  <a:pt x="6167577" y="5807469"/>
                </a:lnTo>
                <a:lnTo>
                  <a:pt x="6136030" y="5807469"/>
                </a:lnTo>
                <a:lnTo>
                  <a:pt x="6136030" y="6156959"/>
                </a:lnTo>
                <a:lnTo>
                  <a:pt x="6247372" y="6069741"/>
                </a:lnTo>
                <a:cubicBezTo>
                  <a:pt x="6315002" y="6122114"/>
                  <a:pt x="6387581" y="6148299"/>
                  <a:pt x="6465108" y="6148299"/>
                </a:cubicBezTo>
                <a:cubicBezTo>
                  <a:pt x="6515005" y="6148299"/>
                  <a:pt x="6570780" y="6138093"/>
                  <a:pt x="6632430" y="6117680"/>
                </a:cubicBezTo>
                <a:cubicBezTo>
                  <a:pt x="6694081" y="6097268"/>
                  <a:pt x="6742844" y="6064587"/>
                  <a:pt x="6778721" y="6019637"/>
                </a:cubicBezTo>
                <a:cubicBezTo>
                  <a:pt x="6814598" y="5974688"/>
                  <a:pt x="6832537" y="5918399"/>
                  <a:pt x="6832537" y="5850769"/>
                </a:cubicBezTo>
                <a:cubicBezTo>
                  <a:pt x="6832537" y="5806645"/>
                  <a:pt x="6824907" y="5767881"/>
                  <a:pt x="6809650" y="5734478"/>
                </a:cubicBezTo>
                <a:cubicBezTo>
                  <a:pt x="6794392" y="5701076"/>
                  <a:pt x="6767071" y="5669529"/>
                  <a:pt x="6727690" y="5639837"/>
                </a:cubicBezTo>
                <a:cubicBezTo>
                  <a:pt x="6688308" y="5610146"/>
                  <a:pt x="6607378" y="5561279"/>
                  <a:pt x="6484902" y="5493237"/>
                </a:cubicBezTo>
                <a:cubicBezTo>
                  <a:pt x="6450262" y="5474268"/>
                  <a:pt x="6426860" y="5458185"/>
                  <a:pt x="6414695" y="5444989"/>
                </a:cubicBezTo>
                <a:cubicBezTo>
                  <a:pt x="6402530" y="5431793"/>
                  <a:pt x="6396447" y="5414885"/>
                  <a:pt x="6396447" y="5394266"/>
                </a:cubicBezTo>
                <a:cubicBezTo>
                  <a:pt x="6396447" y="5367462"/>
                  <a:pt x="6406035" y="5345606"/>
                  <a:pt x="6425210" y="5328698"/>
                </a:cubicBezTo>
                <a:cubicBezTo>
                  <a:pt x="6444386" y="5311791"/>
                  <a:pt x="6469438" y="5303337"/>
                  <a:pt x="6500366" y="5303337"/>
                </a:cubicBezTo>
                <a:cubicBezTo>
                  <a:pt x="6565522" y="5303337"/>
                  <a:pt x="6629234" y="5325399"/>
                  <a:pt x="6691503" y="5369524"/>
                </a:cubicBezTo>
                <a:cubicBezTo>
                  <a:pt x="6753772" y="5413648"/>
                  <a:pt x="6785526" y="5476536"/>
                  <a:pt x="6786763" y="5558187"/>
                </a:cubicBezTo>
                <a:lnTo>
                  <a:pt x="6817072" y="5558187"/>
                </a:lnTo>
                <a:close/>
                <a:moveTo>
                  <a:pt x="6051324" y="4345326"/>
                </a:moveTo>
                <a:cubicBezTo>
                  <a:pt x="6066169" y="4345326"/>
                  <a:pt x="6086788" y="4350480"/>
                  <a:pt x="6113181" y="4360790"/>
                </a:cubicBezTo>
                <a:lnTo>
                  <a:pt x="6113181" y="4538319"/>
                </a:lnTo>
                <a:cubicBezTo>
                  <a:pt x="6081427" y="4556051"/>
                  <a:pt x="6058128" y="4564917"/>
                  <a:pt x="6043282" y="4564917"/>
                </a:cubicBezTo>
                <a:cubicBezTo>
                  <a:pt x="6018127" y="4564917"/>
                  <a:pt x="6005550" y="4547597"/>
                  <a:pt x="6005550" y="4512957"/>
                </a:cubicBezTo>
                <a:lnTo>
                  <a:pt x="6005550" y="4398522"/>
                </a:lnTo>
                <a:cubicBezTo>
                  <a:pt x="6005550" y="4379553"/>
                  <a:pt x="6009055" y="4365945"/>
                  <a:pt x="6016066" y="4357697"/>
                </a:cubicBezTo>
                <a:cubicBezTo>
                  <a:pt x="6023076" y="4349449"/>
                  <a:pt x="6034828" y="4345326"/>
                  <a:pt x="6051324" y="4345326"/>
                </a:cubicBezTo>
                <a:close/>
                <a:moveTo>
                  <a:pt x="2765199" y="4345326"/>
                </a:moveTo>
                <a:cubicBezTo>
                  <a:pt x="2780045" y="4345326"/>
                  <a:pt x="2800663" y="4350480"/>
                  <a:pt x="2827056" y="4360790"/>
                </a:cubicBezTo>
                <a:lnTo>
                  <a:pt x="2827056" y="4538319"/>
                </a:lnTo>
                <a:cubicBezTo>
                  <a:pt x="2795303" y="4556051"/>
                  <a:pt x="2772003" y="4564917"/>
                  <a:pt x="2757158" y="4564917"/>
                </a:cubicBezTo>
                <a:cubicBezTo>
                  <a:pt x="2732003" y="4564917"/>
                  <a:pt x="2719425" y="4547597"/>
                  <a:pt x="2719425" y="4512957"/>
                </a:cubicBezTo>
                <a:lnTo>
                  <a:pt x="2719425" y="4398522"/>
                </a:lnTo>
                <a:cubicBezTo>
                  <a:pt x="2719425" y="4379553"/>
                  <a:pt x="2722930" y="4365945"/>
                  <a:pt x="2729941" y="4357697"/>
                </a:cubicBezTo>
                <a:cubicBezTo>
                  <a:pt x="2736951" y="4349449"/>
                  <a:pt x="2748704" y="4345326"/>
                  <a:pt x="2765199" y="4345326"/>
                </a:cubicBezTo>
                <a:close/>
                <a:moveTo>
                  <a:pt x="8728472" y="4099755"/>
                </a:moveTo>
                <a:cubicBezTo>
                  <a:pt x="8765586" y="4099755"/>
                  <a:pt x="8784143" y="4122229"/>
                  <a:pt x="8784143" y="4167179"/>
                </a:cubicBezTo>
                <a:lnTo>
                  <a:pt x="8784143" y="4313779"/>
                </a:lnTo>
                <a:lnTo>
                  <a:pt x="8667234" y="4313779"/>
                </a:lnTo>
                <a:lnTo>
                  <a:pt x="8667234" y="4167179"/>
                </a:lnTo>
                <a:cubicBezTo>
                  <a:pt x="8667234" y="4122229"/>
                  <a:pt x="8687646" y="4099755"/>
                  <a:pt x="8728472" y="4099755"/>
                </a:cubicBezTo>
                <a:close/>
                <a:moveTo>
                  <a:pt x="6475340" y="4084909"/>
                </a:moveTo>
                <a:lnTo>
                  <a:pt x="6475340" y="4109652"/>
                </a:lnTo>
                <a:lnTo>
                  <a:pt x="6508742" y="4109652"/>
                </a:lnTo>
                <a:lnTo>
                  <a:pt x="6785860" y="4593990"/>
                </a:lnTo>
                <a:lnTo>
                  <a:pt x="6709777" y="4741827"/>
                </a:lnTo>
                <a:lnTo>
                  <a:pt x="6707302" y="4741827"/>
                </a:lnTo>
                <a:cubicBezTo>
                  <a:pt x="6701942" y="4710487"/>
                  <a:pt x="6688436" y="4685847"/>
                  <a:pt x="6666786" y="4667908"/>
                </a:cubicBezTo>
                <a:cubicBezTo>
                  <a:pt x="6645136" y="4649970"/>
                  <a:pt x="6619053" y="4641001"/>
                  <a:pt x="6588538" y="4641001"/>
                </a:cubicBezTo>
                <a:cubicBezTo>
                  <a:pt x="6554723" y="4641001"/>
                  <a:pt x="6526578" y="4652753"/>
                  <a:pt x="6504103" y="4676259"/>
                </a:cubicBezTo>
                <a:cubicBezTo>
                  <a:pt x="6481629" y="4699765"/>
                  <a:pt x="6470391" y="4729250"/>
                  <a:pt x="6470391" y="4764714"/>
                </a:cubicBezTo>
                <a:cubicBezTo>
                  <a:pt x="6470391" y="4798942"/>
                  <a:pt x="6481732" y="4827189"/>
                  <a:pt x="6504412" y="4849458"/>
                </a:cubicBezTo>
                <a:cubicBezTo>
                  <a:pt x="6527094" y="4871726"/>
                  <a:pt x="6555960" y="4882860"/>
                  <a:pt x="6591012" y="4882860"/>
                </a:cubicBezTo>
                <a:cubicBezTo>
                  <a:pt x="6645858" y="4882860"/>
                  <a:pt x="6692663" y="4844716"/>
                  <a:pt x="6731426" y="4768425"/>
                </a:cubicBezTo>
                <a:lnTo>
                  <a:pt x="7011637" y="4214808"/>
                </a:lnTo>
                <a:cubicBezTo>
                  <a:pt x="7029782" y="4178519"/>
                  <a:pt x="7046690" y="4152952"/>
                  <a:pt x="7062360" y="4138106"/>
                </a:cubicBezTo>
                <a:cubicBezTo>
                  <a:pt x="7078030" y="4123260"/>
                  <a:pt x="7097824" y="4113775"/>
                  <a:pt x="7121742" y="4109652"/>
                </a:cubicBezTo>
                <a:lnTo>
                  <a:pt x="7121742" y="4084909"/>
                </a:lnTo>
                <a:lnTo>
                  <a:pt x="6908955" y="4084909"/>
                </a:lnTo>
                <a:lnTo>
                  <a:pt x="6908955" y="4109652"/>
                </a:lnTo>
                <a:cubicBezTo>
                  <a:pt x="6936172" y="4112538"/>
                  <a:pt x="6956070" y="4118827"/>
                  <a:pt x="6968647" y="4128518"/>
                </a:cubicBezTo>
                <a:cubicBezTo>
                  <a:pt x="6981224" y="4138209"/>
                  <a:pt x="6987513" y="4153982"/>
                  <a:pt x="6987513" y="4175839"/>
                </a:cubicBezTo>
                <a:cubicBezTo>
                  <a:pt x="6987513" y="4183674"/>
                  <a:pt x="6985761" y="4193365"/>
                  <a:pt x="6982255" y="4204911"/>
                </a:cubicBezTo>
                <a:cubicBezTo>
                  <a:pt x="6978750" y="4216458"/>
                  <a:pt x="6964420" y="4246355"/>
                  <a:pt x="6939265" y="4294603"/>
                </a:cubicBezTo>
                <a:lnTo>
                  <a:pt x="6834109" y="4109652"/>
                </a:lnTo>
                <a:lnTo>
                  <a:pt x="6887305" y="4109652"/>
                </a:lnTo>
                <a:lnTo>
                  <a:pt x="6887305" y="4084909"/>
                </a:lnTo>
                <a:close/>
                <a:moveTo>
                  <a:pt x="8704348" y="4075630"/>
                </a:moveTo>
                <a:cubicBezTo>
                  <a:pt x="8608676" y="4075630"/>
                  <a:pt x="8528984" y="4102332"/>
                  <a:pt x="8465272" y="4155735"/>
                </a:cubicBezTo>
                <a:cubicBezTo>
                  <a:pt x="8401559" y="4209138"/>
                  <a:pt x="8369703" y="4275428"/>
                  <a:pt x="8369703" y="4354604"/>
                </a:cubicBezTo>
                <a:cubicBezTo>
                  <a:pt x="8369703" y="4428420"/>
                  <a:pt x="8400940" y="4490380"/>
                  <a:pt x="8463416" y="4540484"/>
                </a:cubicBezTo>
                <a:cubicBezTo>
                  <a:pt x="8525891" y="4590587"/>
                  <a:pt x="8603934" y="4615639"/>
                  <a:pt x="8697544" y="4615639"/>
                </a:cubicBezTo>
                <a:cubicBezTo>
                  <a:pt x="8810536" y="4615639"/>
                  <a:pt x="8906825" y="4563268"/>
                  <a:pt x="8986414" y="4458523"/>
                </a:cubicBezTo>
                <a:lnTo>
                  <a:pt x="8966620" y="4436873"/>
                </a:lnTo>
                <a:cubicBezTo>
                  <a:pt x="8935279" y="4479349"/>
                  <a:pt x="8899300" y="4512957"/>
                  <a:pt x="8858680" y="4537700"/>
                </a:cubicBezTo>
                <a:cubicBezTo>
                  <a:pt x="8818060" y="4562443"/>
                  <a:pt x="8779194" y="4574814"/>
                  <a:pt x="8742080" y="4574814"/>
                </a:cubicBezTo>
                <a:cubicBezTo>
                  <a:pt x="8724348" y="4574814"/>
                  <a:pt x="8709502" y="4570072"/>
                  <a:pt x="8697544" y="4560587"/>
                </a:cubicBezTo>
                <a:cubicBezTo>
                  <a:pt x="8685585" y="4551102"/>
                  <a:pt x="8677544" y="4538937"/>
                  <a:pt x="8673420" y="4524092"/>
                </a:cubicBezTo>
                <a:cubicBezTo>
                  <a:pt x="8669295" y="4509246"/>
                  <a:pt x="8667234" y="4484297"/>
                  <a:pt x="8667234" y="4449245"/>
                </a:cubicBezTo>
                <a:lnTo>
                  <a:pt x="8667234" y="4339140"/>
                </a:lnTo>
                <a:lnTo>
                  <a:pt x="8996930" y="4339140"/>
                </a:lnTo>
                <a:cubicBezTo>
                  <a:pt x="8984971" y="4257902"/>
                  <a:pt x="8951878" y="4193674"/>
                  <a:pt x="8897650" y="4146456"/>
                </a:cubicBezTo>
                <a:cubicBezTo>
                  <a:pt x="8843422" y="4099239"/>
                  <a:pt x="8778988" y="4075630"/>
                  <a:pt x="8704348" y="4075630"/>
                </a:cubicBezTo>
                <a:close/>
                <a:moveTo>
                  <a:pt x="6035860" y="4075630"/>
                </a:moveTo>
                <a:cubicBezTo>
                  <a:pt x="5963693" y="4075630"/>
                  <a:pt x="5907919" y="4086662"/>
                  <a:pt x="5868537" y="4108724"/>
                </a:cubicBezTo>
                <a:cubicBezTo>
                  <a:pt x="5829155" y="4130786"/>
                  <a:pt x="5809465" y="4162024"/>
                  <a:pt x="5809465" y="4202437"/>
                </a:cubicBezTo>
                <a:cubicBezTo>
                  <a:pt x="5809465" y="4232128"/>
                  <a:pt x="5819258" y="4256252"/>
                  <a:pt x="5838846" y="4274809"/>
                </a:cubicBezTo>
                <a:cubicBezTo>
                  <a:pt x="5858434" y="4293366"/>
                  <a:pt x="5884105" y="4302644"/>
                  <a:pt x="5915858" y="4302644"/>
                </a:cubicBezTo>
                <a:cubicBezTo>
                  <a:pt x="5945961" y="4302644"/>
                  <a:pt x="5970086" y="4293572"/>
                  <a:pt x="5988230" y="4275428"/>
                </a:cubicBezTo>
                <a:cubicBezTo>
                  <a:pt x="6006374" y="4257283"/>
                  <a:pt x="6015447" y="4232953"/>
                  <a:pt x="6015447" y="4202437"/>
                </a:cubicBezTo>
                <a:cubicBezTo>
                  <a:pt x="6015447" y="4156663"/>
                  <a:pt x="5993179" y="4127178"/>
                  <a:pt x="5948642" y="4113982"/>
                </a:cubicBezTo>
                <a:cubicBezTo>
                  <a:pt x="5961425" y="4107796"/>
                  <a:pt x="5980807" y="4104703"/>
                  <a:pt x="6006787" y="4104703"/>
                </a:cubicBezTo>
                <a:cubicBezTo>
                  <a:pt x="6027406" y="4104703"/>
                  <a:pt x="6046169" y="4107796"/>
                  <a:pt x="6063077" y="4113982"/>
                </a:cubicBezTo>
                <a:cubicBezTo>
                  <a:pt x="6079984" y="4120167"/>
                  <a:pt x="6092562" y="4129343"/>
                  <a:pt x="6100809" y="4141508"/>
                </a:cubicBezTo>
                <a:cubicBezTo>
                  <a:pt x="6109056" y="4153673"/>
                  <a:pt x="6113181" y="4176457"/>
                  <a:pt x="6113181" y="4209859"/>
                </a:cubicBezTo>
                <a:lnTo>
                  <a:pt x="6113181" y="4332954"/>
                </a:lnTo>
                <a:cubicBezTo>
                  <a:pt x="6071942" y="4319346"/>
                  <a:pt x="6023900" y="4312542"/>
                  <a:pt x="5969055" y="4312542"/>
                </a:cubicBezTo>
                <a:cubicBezTo>
                  <a:pt x="5897713" y="4312542"/>
                  <a:pt x="5841630" y="4326253"/>
                  <a:pt x="5800804" y="4353676"/>
                </a:cubicBezTo>
                <a:cubicBezTo>
                  <a:pt x="5759979" y="4381100"/>
                  <a:pt x="5739567" y="4418935"/>
                  <a:pt x="5739567" y="4467183"/>
                </a:cubicBezTo>
                <a:cubicBezTo>
                  <a:pt x="5739567" y="4509658"/>
                  <a:pt x="5759051" y="4545020"/>
                  <a:pt x="5798021" y="4573268"/>
                </a:cubicBezTo>
                <a:cubicBezTo>
                  <a:pt x="5836990" y="4601516"/>
                  <a:pt x="5886372" y="4615639"/>
                  <a:pt x="5946167" y="4615639"/>
                </a:cubicBezTo>
                <a:cubicBezTo>
                  <a:pt x="6003900" y="4615639"/>
                  <a:pt x="6061633" y="4597495"/>
                  <a:pt x="6119366" y="4561206"/>
                </a:cubicBezTo>
                <a:cubicBezTo>
                  <a:pt x="6156480" y="4597495"/>
                  <a:pt x="6202254" y="4615639"/>
                  <a:pt x="6256688" y="4615639"/>
                </a:cubicBezTo>
                <a:cubicBezTo>
                  <a:pt x="6356484" y="4615639"/>
                  <a:pt x="6425145" y="4577082"/>
                  <a:pt x="6462671" y="4499967"/>
                </a:cubicBezTo>
                <a:lnTo>
                  <a:pt x="6440402" y="4488833"/>
                </a:lnTo>
                <a:cubicBezTo>
                  <a:pt x="6423495" y="4517287"/>
                  <a:pt x="6411123" y="4531514"/>
                  <a:pt x="6403288" y="4531514"/>
                </a:cubicBezTo>
                <a:cubicBezTo>
                  <a:pt x="6398752" y="4531514"/>
                  <a:pt x="6395968" y="4529453"/>
                  <a:pt x="6394938" y="4525329"/>
                </a:cubicBezTo>
                <a:cubicBezTo>
                  <a:pt x="6393907" y="4521205"/>
                  <a:pt x="6393391" y="4512751"/>
                  <a:pt x="6393391" y="4499967"/>
                </a:cubicBezTo>
                <a:lnTo>
                  <a:pt x="6393391" y="4266768"/>
                </a:lnTo>
                <a:cubicBezTo>
                  <a:pt x="6393391" y="4229241"/>
                  <a:pt x="6389061" y="4201509"/>
                  <a:pt x="6380401" y="4183570"/>
                </a:cubicBezTo>
                <a:cubicBezTo>
                  <a:pt x="6371741" y="4165632"/>
                  <a:pt x="6355865" y="4148518"/>
                  <a:pt x="6332772" y="4132229"/>
                </a:cubicBezTo>
                <a:cubicBezTo>
                  <a:pt x="6309678" y="4115940"/>
                  <a:pt x="6273595" y="4102435"/>
                  <a:pt x="6224523" y="4091713"/>
                </a:cubicBezTo>
                <a:cubicBezTo>
                  <a:pt x="6175449" y="4080991"/>
                  <a:pt x="6112562" y="4075630"/>
                  <a:pt x="6035860" y="4075630"/>
                </a:cubicBezTo>
                <a:close/>
                <a:moveTo>
                  <a:pt x="2749735" y="4075630"/>
                </a:moveTo>
                <a:cubicBezTo>
                  <a:pt x="2677569" y="4075630"/>
                  <a:pt x="2621794" y="4086662"/>
                  <a:pt x="2582412" y="4108724"/>
                </a:cubicBezTo>
                <a:cubicBezTo>
                  <a:pt x="2543030" y="4130786"/>
                  <a:pt x="2523340" y="4162024"/>
                  <a:pt x="2523340" y="4202437"/>
                </a:cubicBezTo>
                <a:cubicBezTo>
                  <a:pt x="2523340" y="4232128"/>
                  <a:pt x="2533133" y="4256252"/>
                  <a:pt x="2552722" y="4274809"/>
                </a:cubicBezTo>
                <a:cubicBezTo>
                  <a:pt x="2572310" y="4293366"/>
                  <a:pt x="2597980" y="4302644"/>
                  <a:pt x="2629733" y="4302644"/>
                </a:cubicBezTo>
                <a:cubicBezTo>
                  <a:pt x="2659836" y="4302644"/>
                  <a:pt x="2683961" y="4293572"/>
                  <a:pt x="2702106" y="4275428"/>
                </a:cubicBezTo>
                <a:cubicBezTo>
                  <a:pt x="2720250" y="4257283"/>
                  <a:pt x="2729322" y="4232953"/>
                  <a:pt x="2729322" y="4202437"/>
                </a:cubicBezTo>
                <a:cubicBezTo>
                  <a:pt x="2729322" y="4156663"/>
                  <a:pt x="2707054" y="4127178"/>
                  <a:pt x="2662517" y="4113982"/>
                </a:cubicBezTo>
                <a:cubicBezTo>
                  <a:pt x="2675301" y="4107796"/>
                  <a:pt x="2694683" y="4104703"/>
                  <a:pt x="2720662" y="4104703"/>
                </a:cubicBezTo>
                <a:cubicBezTo>
                  <a:pt x="2741281" y="4104703"/>
                  <a:pt x="2760045" y="4107796"/>
                  <a:pt x="2776952" y="4113982"/>
                </a:cubicBezTo>
                <a:cubicBezTo>
                  <a:pt x="2793860" y="4120167"/>
                  <a:pt x="2806437" y="4129343"/>
                  <a:pt x="2814685" y="4141508"/>
                </a:cubicBezTo>
                <a:cubicBezTo>
                  <a:pt x="2822932" y="4153673"/>
                  <a:pt x="2827056" y="4176457"/>
                  <a:pt x="2827056" y="4209859"/>
                </a:cubicBezTo>
                <a:lnTo>
                  <a:pt x="2827056" y="4332954"/>
                </a:lnTo>
                <a:cubicBezTo>
                  <a:pt x="2785818" y="4319346"/>
                  <a:pt x="2737776" y="4312542"/>
                  <a:pt x="2682930" y="4312542"/>
                </a:cubicBezTo>
                <a:cubicBezTo>
                  <a:pt x="2611589" y="4312542"/>
                  <a:pt x="2555505" y="4326253"/>
                  <a:pt x="2514679" y="4353676"/>
                </a:cubicBezTo>
                <a:cubicBezTo>
                  <a:pt x="2473854" y="4381100"/>
                  <a:pt x="2453442" y="4418935"/>
                  <a:pt x="2453442" y="4467183"/>
                </a:cubicBezTo>
                <a:cubicBezTo>
                  <a:pt x="2453442" y="4509658"/>
                  <a:pt x="2472926" y="4545020"/>
                  <a:pt x="2511896" y="4573268"/>
                </a:cubicBezTo>
                <a:cubicBezTo>
                  <a:pt x="2550866" y="4601516"/>
                  <a:pt x="2600248" y="4615639"/>
                  <a:pt x="2660043" y="4615639"/>
                </a:cubicBezTo>
                <a:cubicBezTo>
                  <a:pt x="2717776" y="4615639"/>
                  <a:pt x="2775509" y="4597495"/>
                  <a:pt x="2833242" y="4561206"/>
                </a:cubicBezTo>
                <a:cubicBezTo>
                  <a:pt x="2870356" y="4597495"/>
                  <a:pt x="2916130" y="4615639"/>
                  <a:pt x="2970563" y="4615639"/>
                </a:cubicBezTo>
                <a:cubicBezTo>
                  <a:pt x="3070359" y="4615639"/>
                  <a:pt x="3139020" y="4577082"/>
                  <a:pt x="3176546" y="4499967"/>
                </a:cubicBezTo>
                <a:lnTo>
                  <a:pt x="3154278" y="4488833"/>
                </a:lnTo>
                <a:cubicBezTo>
                  <a:pt x="3137371" y="4517287"/>
                  <a:pt x="3124999" y="4531514"/>
                  <a:pt x="3117164" y="4531514"/>
                </a:cubicBezTo>
                <a:cubicBezTo>
                  <a:pt x="3112627" y="4531514"/>
                  <a:pt x="3109844" y="4529453"/>
                  <a:pt x="3108813" y="4525329"/>
                </a:cubicBezTo>
                <a:cubicBezTo>
                  <a:pt x="3107783" y="4521205"/>
                  <a:pt x="3107267" y="4512751"/>
                  <a:pt x="3107267" y="4499967"/>
                </a:cubicBezTo>
                <a:lnTo>
                  <a:pt x="3107267" y="4266768"/>
                </a:lnTo>
                <a:cubicBezTo>
                  <a:pt x="3107267" y="4229241"/>
                  <a:pt x="3102937" y="4201509"/>
                  <a:pt x="3094277" y="4183570"/>
                </a:cubicBezTo>
                <a:cubicBezTo>
                  <a:pt x="3085617" y="4165632"/>
                  <a:pt x="3069741" y="4148518"/>
                  <a:pt x="3046647" y="4132229"/>
                </a:cubicBezTo>
                <a:cubicBezTo>
                  <a:pt x="3023554" y="4115940"/>
                  <a:pt x="2987471" y="4102435"/>
                  <a:pt x="2938398" y="4091713"/>
                </a:cubicBezTo>
                <a:cubicBezTo>
                  <a:pt x="2889325" y="4080991"/>
                  <a:pt x="2826437" y="4075630"/>
                  <a:pt x="2749735" y="4075630"/>
                </a:cubicBezTo>
                <a:close/>
                <a:moveTo>
                  <a:pt x="9386808" y="4068208"/>
                </a:moveTo>
                <a:cubicBezTo>
                  <a:pt x="9342684" y="4079342"/>
                  <a:pt x="9301240" y="4084909"/>
                  <a:pt x="9262476" y="4084909"/>
                </a:cubicBezTo>
                <a:lnTo>
                  <a:pt x="9026802" y="4084909"/>
                </a:lnTo>
                <a:lnTo>
                  <a:pt x="9026802" y="4109652"/>
                </a:lnTo>
                <a:lnTo>
                  <a:pt x="9105360" y="4109652"/>
                </a:lnTo>
                <a:lnTo>
                  <a:pt x="9105360" y="4573577"/>
                </a:lnTo>
                <a:lnTo>
                  <a:pt x="9026802" y="4573577"/>
                </a:lnTo>
                <a:lnTo>
                  <a:pt x="9026802" y="4598938"/>
                </a:lnTo>
                <a:lnTo>
                  <a:pt x="9430108" y="4598938"/>
                </a:lnTo>
                <a:lnTo>
                  <a:pt x="9430108" y="4573577"/>
                </a:lnTo>
                <a:lnTo>
                  <a:pt x="9386808" y="4573577"/>
                </a:lnTo>
                <a:lnTo>
                  <a:pt x="9386808" y="4182024"/>
                </a:lnTo>
                <a:cubicBezTo>
                  <a:pt x="9413200" y="4158518"/>
                  <a:pt x="9436500" y="4146766"/>
                  <a:pt x="9456706" y="4146766"/>
                </a:cubicBezTo>
                <a:cubicBezTo>
                  <a:pt x="9481861" y="4146766"/>
                  <a:pt x="9494439" y="4168209"/>
                  <a:pt x="9494439" y="4211097"/>
                </a:cubicBezTo>
                <a:lnTo>
                  <a:pt x="9494439" y="4573577"/>
                </a:lnTo>
                <a:lnTo>
                  <a:pt x="9451139" y="4573577"/>
                </a:lnTo>
                <a:lnTo>
                  <a:pt x="9451139" y="4598938"/>
                </a:lnTo>
                <a:lnTo>
                  <a:pt x="9853208" y="4598938"/>
                </a:lnTo>
                <a:lnTo>
                  <a:pt x="9853208" y="4573577"/>
                </a:lnTo>
                <a:lnTo>
                  <a:pt x="9775887" y="4573577"/>
                </a:lnTo>
                <a:lnTo>
                  <a:pt x="9775887" y="4240170"/>
                </a:lnTo>
                <a:cubicBezTo>
                  <a:pt x="9775887" y="4179137"/>
                  <a:pt x="9758051" y="4136456"/>
                  <a:pt x="9722381" y="4112126"/>
                </a:cubicBezTo>
                <a:cubicBezTo>
                  <a:pt x="9686710" y="4087796"/>
                  <a:pt x="9644544" y="4075630"/>
                  <a:pt x="9595884" y="4075630"/>
                </a:cubicBezTo>
                <a:cubicBezTo>
                  <a:pt x="9525780" y="4075630"/>
                  <a:pt x="9456088" y="4100992"/>
                  <a:pt x="9386808" y="4151714"/>
                </a:cubicBezTo>
                <a:close/>
                <a:moveTo>
                  <a:pt x="7491334" y="4068208"/>
                </a:moveTo>
                <a:cubicBezTo>
                  <a:pt x="7444323" y="4079342"/>
                  <a:pt x="7389476" y="4084909"/>
                  <a:pt x="7326795" y="4084909"/>
                </a:cubicBezTo>
                <a:lnTo>
                  <a:pt x="7131328" y="4084909"/>
                </a:lnTo>
                <a:lnTo>
                  <a:pt x="7131328" y="4109652"/>
                </a:lnTo>
                <a:lnTo>
                  <a:pt x="7209886" y="4109652"/>
                </a:lnTo>
                <a:lnTo>
                  <a:pt x="7209886" y="4573577"/>
                </a:lnTo>
                <a:lnTo>
                  <a:pt x="7131328" y="4573577"/>
                </a:lnTo>
                <a:lnTo>
                  <a:pt x="7131328" y="4598938"/>
                </a:lnTo>
                <a:lnTo>
                  <a:pt x="7534633" y="4598938"/>
                </a:lnTo>
                <a:lnTo>
                  <a:pt x="7534633" y="4573577"/>
                </a:lnTo>
                <a:lnTo>
                  <a:pt x="7491334" y="4573577"/>
                </a:lnTo>
                <a:lnTo>
                  <a:pt x="7491334" y="4185735"/>
                </a:lnTo>
                <a:cubicBezTo>
                  <a:pt x="7515664" y="4161405"/>
                  <a:pt x="7537933" y="4149240"/>
                  <a:pt x="7558139" y="4149240"/>
                </a:cubicBezTo>
                <a:cubicBezTo>
                  <a:pt x="7580407" y="4149240"/>
                  <a:pt x="7591541" y="4168622"/>
                  <a:pt x="7591541" y="4207385"/>
                </a:cubicBezTo>
                <a:lnTo>
                  <a:pt x="7591541" y="4573577"/>
                </a:lnTo>
                <a:lnTo>
                  <a:pt x="7550716" y="4573577"/>
                </a:lnTo>
                <a:lnTo>
                  <a:pt x="7550716" y="4598938"/>
                </a:lnTo>
                <a:lnTo>
                  <a:pt x="7914433" y="4598938"/>
                </a:lnTo>
                <a:lnTo>
                  <a:pt x="7914433" y="4573577"/>
                </a:lnTo>
                <a:lnTo>
                  <a:pt x="7871134" y="4573577"/>
                </a:lnTo>
                <a:lnTo>
                  <a:pt x="7871134" y="4185735"/>
                </a:lnTo>
                <a:cubicBezTo>
                  <a:pt x="7892577" y="4160580"/>
                  <a:pt x="7915877" y="4148003"/>
                  <a:pt x="7941032" y="4148003"/>
                </a:cubicBezTo>
                <a:cubicBezTo>
                  <a:pt x="7952991" y="4148003"/>
                  <a:pt x="7961857" y="4152127"/>
                  <a:pt x="7967630" y="4160374"/>
                </a:cubicBezTo>
                <a:cubicBezTo>
                  <a:pt x="7973404" y="4168622"/>
                  <a:pt x="7976290" y="4186354"/>
                  <a:pt x="7976290" y="4213571"/>
                </a:cubicBezTo>
                <a:lnTo>
                  <a:pt x="7976290" y="4573577"/>
                </a:lnTo>
                <a:lnTo>
                  <a:pt x="7933609" y="4573577"/>
                </a:lnTo>
                <a:lnTo>
                  <a:pt x="7933609" y="4598938"/>
                </a:lnTo>
                <a:lnTo>
                  <a:pt x="8332585" y="4598938"/>
                </a:lnTo>
                <a:lnTo>
                  <a:pt x="8332585" y="4573577"/>
                </a:lnTo>
                <a:lnTo>
                  <a:pt x="8255264" y="4573577"/>
                </a:lnTo>
                <a:lnTo>
                  <a:pt x="8255264" y="4245736"/>
                </a:lnTo>
                <a:cubicBezTo>
                  <a:pt x="8255264" y="4181405"/>
                  <a:pt x="8235676" y="4136972"/>
                  <a:pt x="8196500" y="4112435"/>
                </a:cubicBezTo>
                <a:cubicBezTo>
                  <a:pt x="8157324" y="4087899"/>
                  <a:pt x="8113200" y="4075630"/>
                  <a:pt x="8064127" y="4075630"/>
                </a:cubicBezTo>
                <a:cubicBezTo>
                  <a:pt x="7996496" y="4075630"/>
                  <a:pt x="7930104" y="4102229"/>
                  <a:pt x="7864948" y="4155426"/>
                </a:cubicBezTo>
                <a:cubicBezTo>
                  <a:pt x="7824123" y="4102229"/>
                  <a:pt x="7768452" y="4075630"/>
                  <a:pt x="7697935" y="4075630"/>
                </a:cubicBezTo>
                <a:cubicBezTo>
                  <a:pt x="7628655" y="4075630"/>
                  <a:pt x="7559788" y="4102229"/>
                  <a:pt x="7491334" y="4155426"/>
                </a:cubicBezTo>
                <a:close/>
                <a:moveTo>
                  <a:pt x="3732935" y="4056455"/>
                </a:moveTo>
                <a:lnTo>
                  <a:pt x="3637676" y="4112744"/>
                </a:lnTo>
                <a:cubicBezTo>
                  <a:pt x="3574582" y="4078105"/>
                  <a:pt x="3514169" y="4060785"/>
                  <a:pt x="3456436" y="4060785"/>
                </a:cubicBezTo>
                <a:cubicBezTo>
                  <a:pt x="3387156" y="4060785"/>
                  <a:pt x="3329939" y="4079239"/>
                  <a:pt x="3284784" y="4116147"/>
                </a:cubicBezTo>
                <a:cubicBezTo>
                  <a:pt x="3239628" y="4153054"/>
                  <a:pt x="3217050" y="4199962"/>
                  <a:pt x="3217050" y="4256871"/>
                </a:cubicBezTo>
                <a:cubicBezTo>
                  <a:pt x="3217050" y="4300170"/>
                  <a:pt x="3237463" y="4340274"/>
                  <a:pt x="3278289" y="4377182"/>
                </a:cubicBezTo>
                <a:cubicBezTo>
                  <a:pt x="3319114" y="4414090"/>
                  <a:pt x="3390456" y="4450070"/>
                  <a:pt x="3492313" y="4485122"/>
                </a:cubicBezTo>
                <a:cubicBezTo>
                  <a:pt x="3511695" y="4491307"/>
                  <a:pt x="3525200" y="4498009"/>
                  <a:pt x="3532829" y="4505225"/>
                </a:cubicBezTo>
                <a:cubicBezTo>
                  <a:pt x="3540458" y="4512442"/>
                  <a:pt x="3544273" y="4521824"/>
                  <a:pt x="3544273" y="4533370"/>
                </a:cubicBezTo>
                <a:cubicBezTo>
                  <a:pt x="3544273" y="4560999"/>
                  <a:pt x="3525716" y="4574814"/>
                  <a:pt x="3488602" y="4574814"/>
                </a:cubicBezTo>
                <a:cubicBezTo>
                  <a:pt x="3420972" y="4574814"/>
                  <a:pt x="3363960" y="4557391"/>
                  <a:pt x="3317568" y="4522545"/>
                </a:cubicBezTo>
                <a:cubicBezTo>
                  <a:pt x="3271176" y="4487699"/>
                  <a:pt x="3245299" y="4440997"/>
                  <a:pt x="3239938" y="4382440"/>
                </a:cubicBezTo>
                <a:lnTo>
                  <a:pt x="3213339" y="4382440"/>
                </a:lnTo>
                <a:lnTo>
                  <a:pt x="3213339" y="4619351"/>
                </a:lnTo>
                <a:lnTo>
                  <a:pt x="3294372" y="4555638"/>
                </a:lnTo>
                <a:cubicBezTo>
                  <a:pt x="3356641" y="4595639"/>
                  <a:pt x="3430663" y="4615639"/>
                  <a:pt x="3516437" y="4615639"/>
                </a:cubicBezTo>
                <a:cubicBezTo>
                  <a:pt x="3591078" y="4615639"/>
                  <a:pt x="3650460" y="4598938"/>
                  <a:pt x="3694584" y="4565536"/>
                </a:cubicBezTo>
                <a:cubicBezTo>
                  <a:pt x="3738709" y="4532133"/>
                  <a:pt x="3760771" y="4487596"/>
                  <a:pt x="3760771" y="4431925"/>
                </a:cubicBezTo>
                <a:cubicBezTo>
                  <a:pt x="3760771" y="4408007"/>
                  <a:pt x="3756544" y="4385532"/>
                  <a:pt x="3748090" y="4364501"/>
                </a:cubicBezTo>
                <a:cubicBezTo>
                  <a:pt x="3739637" y="4343470"/>
                  <a:pt x="3727575" y="4326047"/>
                  <a:pt x="3711904" y="4312232"/>
                </a:cubicBezTo>
                <a:cubicBezTo>
                  <a:pt x="3696234" y="4298418"/>
                  <a:pt x="3673966" y="4283160"/>
                  <a:pt x="3645099" y="4266459"/>
                </a:cubicBezTo>
                <a:cubicBezTo>
                  <a:pt x="3616233" y="4249757"/>
                  <a:pt x="3562829" y="4221612"/>
                  <a:pt x="3484890" y="4182024"/>
                </a:cubicBezTo>
                <a:cubicBezTo>
                  <a:pt x="3466333" y="4172952"/>
                  <a:pt x="3452518" y="4164807"/>
                  <a:pt x="3443446" y="4157591"/>
                </a:cubicBezTo>
                <a:cubicBezTo>
                  <a:pt x="3434374" y="4150374"/>
                  <a:pt x="3429838" y="4141611"/>
                  <a:pt x="3429838" y="4131301"/>
                </a:cubicBezTo>
                <a:cubicBezTo>
                  <a:pt x="3429838" y="4122229"/>
                  <a:pt x="3434168" y="4114703"/>
                  <a:pt x="3442828" y="4108724"/>
                </a:cubicBezTo>
                <a:cubicBezTo>
                  <a:pt x="3451487" y="4102744"/>
                  <a:pt x="3462828" y="4099755"/>
                  <a:pt x="3476849" y="4099755"/>
                </a:cubicBezTo>
                <a:cubicBezTo>
                  <a:pt x="3525097" y="4099755"/>
                  <a:pt x="3573139" y="4114291"/>
                  <a:pt x="3620975" y="4143364"/>
                </a:cubicBezTo>
                <a:cubicBezTo>
                  <a:pt x="3668811" y="4172436"/>
                  <a:pt x="3697265" y="4218726"/>
                  <a:pt x="3706337" y="4282232"/>
                </a:cubicBezTo>
                <a:lnTo>
                  <a:pt x="3732935" y="4282232"/>
                </a:lnTo>
                <a:close/>
                <a:moveTo>
                  <a:pt x="10192224" y="3832534"/>
                </a:moveTo>
                <a:cubicBezTo>
                  <a:pt x="10179853" y="3883256"/>
                  <a:pt x="10142017" y="3936247"/>
                  <a:pt x="10078717" y="3991505"/>
                </a:cubicBezTo>
                <a:cubicBezTo>
                  <a:pt x="10015417" y="4046764"/>
                  <a:pt x="9948097" y="4077899"/>
                  <a:pt x="9876755" y="4084909"/>
                </a:cubicBezTo>
                <a:lnTo>
                  <a:pt x="9876755" y="4109652"/>
                </a:lnTo>
                <a:lnTo>
                  <a:pt x="9938612" y="4109652"/>
                </a:lnTo>
                <a:lnTo>
                  <a:pt x="9938612" y="4469658"/>
                </a:lnTo>
                <a:cubicBezTo>
                  <a:pt x="9938612" y="4559968"/>
                  <a:pt x="9996964" y="4605124"/>
                  <a:pt x="10113666" y="4605124"/>
                </a:cubicBezTo>
                <a:cubicBezTo>
                  <a:pt x="10166451" y="4605124"/>
                  <a:pt x="10211503" y="4593474"/>
                  <a:pt x="10248823" y="4570175"/>
                </a:cubicBezTo>
                <a:cubicBezTo>
                  <a:pt x="10286144" y="4546876"/>
                  <a:pt x="10317793" y="4495637"/>
                  <a:pt x="10343773" y="4416461"/>
                </a:cubicBezTo>
                <a:lnTo>
                  <a:pt x="10310989" y="4409038"/>
                </a:lnTo>
                <a:cubicBezTo>
                  <a:pt x="10287484" y="4479142"/>
                  <a:pt x="10264390" y="4514194"/>
                  <a:pt x="10241710" y="4514194"/>
                </a:cubicBezTo>
                <a:cubicBezTo>
                  <a:pt x="10233462" y="4514194"/>
                  <a:pt x="10227792" y="4510277"/>
                  <a:pt x="10224699" y="4502442"/>
                </a:cubicBezTo>
                <a:cubicBezTo>
                  <a:pt x="10221606" y="4494607"/>
                  <a:pt x="10220060" y="4476050"/>
                  <a:pt x="10220060" y="4446771"/>
                </a:cubicBezTo>
                <a:lnTo>
                  <a:pt x="10220060" y="4109652"/>
                </a:lnTo>
                <a:lnTo>
                  <a:pt x="10302329" y="4109652"/>
                </a:lnTo>
                <a:lnTo>
                  <a:pt x="10302329" y="4084909"/>
                </a:lnTo>
                <a:lnTo>
                  <a:pt x="10220060" y="4084909"/>
                </a:lnTo>
                <a:lnTo>
                  <a:pt x="10220060" y="3832534"/>
                </a:lnTo>
                <a:close/>
                <a:moveTo>
                  <a:pt x="4124800" y="3832534"/>
                </a:moveTo>
                <a:cubicBezTo>
                  <a:pt x="4112429" y="3883256"/>
                  <a:pt x="4074593" y="3936247"/>
                  <a:pt x="4011293" y="3991505"/>
                </a:cubicBezTo>
                <a:cubicBezTo>
                  <a:pt x="3947993" y="4046764"/>
                  <a:pt x="3880672" y="4077899"/>
                  <a:pt x="3809331" y="4084909"/>
                </a:cubicBezTo>
                <a:lnTo>
                  <a:pt x="3809331" y="4109652"/>
                </a:lnTo>
                <a:lnTo>
                  <a:pt x="3871187" y="4109652"/>
                </a:lnTo>
                <a:lnTo>
                  <a:pt x="3871187" y="4469658"/>
                </a:lnTo>
                <a:cubicBezTo>
                  <a:pt x="3871187" y="4559968"/>
                  <a:pt x="3929539" y="4605124"/>
                  <a:pt x="4046242" y="4605124"/>
                </a:cubicBezTo>
                <a:cubicBezTo>
                  <a:pt x="4099027" y="4605124"/>
                  <a:pt x="4144079" y="4593474"/>
                  <a:pt x="4181399" y="4570175"/>
                </a:cubicBezTo>
                <a:cubicBezTo>
                  <a:pt x="4218718" y="4546876"/>
                  <a:pt x="4250369" y="4495637"/>
                  <a:pt x="4276349" y="4416461"/>
                </a:cubicBezTo>
                <a:lnTo>
                  <a:pt x="4243565" y="4409038"/>
                </a:lnTo>
                <a:cubicBezTo>
                  <a:pt x="4220059" y="4479142"/>
                  <a:pt x="4196966" y="4514194"/>
                  <a:pt x="4174285" y="4514194"/>
                </a:cubicBezTo>
                <a:cubicBezTo>
                  <a:pt x="4166038" y="4514194"/>
                  <a:pt x="4160368" y="4510277"/>
                  <a:pt x="4157275" y="4502442"/>
                </a:cubicBezTo>
                <a:cubicBezTo>
                  <a:pt x="4154182" y="4494607"/>
                  <a:pt x="4152636" y="4476050"/>
                  <a:pt x="4152636" y="4446771"/>
                </a:cubicBezTo>
                <a:lnTo>
                  <a:pt x="4152636" y="4109652"/>
                </a:lnTo>
                <a:lnTo>
                  <a:pt x="4234905" y="4109652"/>
                </a:lnTo>
                <a:lnTo>
                  <a:pt x="4234905" y="4084909"/>
                </a:lnTo>
                <a:lnTo>
                  <a:pt x="4152636" y="4084909"/>
                </a:lnTo>
                <a:lnTo>
                  <a:pt x="4152636" y="3832534"/>
                </a:lnTo>
                <a:close/>
                <a:moveTo>
                  <a:pt x="5212026" y="3798512"/>
                </a:moveTo>
                <a:lnTo>
                  <a:pt x="5257801" y="3798512"/>
                </a:lnTo>
                <a:cubicBezTo>
                  <a:pt x="5283368" y="3798512"/>
                  <a:pt x="5301409" y="3801296"/>
                  <a:pt x="5311925" y="3806863"/>
                </a:cubicBezTo>
                <a:cubicBezTo>
                  <a:pt x="5322440" y="3812430"/>
                  <a:pt x="5330379" y="3824286"/>
                  <a:pt x="5335740" y="3842431"/>
                </a:cubicBezTo>
                <a:cubicBezTo>
                  <a:pt x="5341101" y="3860576"/>
                  <a:pt x="5343781" y="3888617"/>
                  <a:pt x="5343781" y="3926556"/>
                </a:cubicBezTo>
                <a:lnTo>
                  <a:pt x="5343781" y="4144292"/>
                </a:lnTo>
                <a:cubicBezTo>
                  <a:pt x="5343781" y="4204911"/>
                  <a:pt x="5314709" y="4235221"/>
                  <a:pt x="5256563" y="4235221"/>
                </a:cubicBezTo>
                <a:lnTo>
                  <a:pt x="5212026" y="4235221"/>
                </a:lnTo>
                <a:close/>
                <a:moveTo>
                  <a:pt x="4751812" y="3769440"/>
                </a:moveTo>
                <a:lnTo>
                  <a:pt x="4751812" y="3798512"/>
                </a:lnTo>
                <a:lnTo>
                  <a:pt x="4850783" y="3798512"/>
                </a:lnTo>
                <a:lnTo>
                  <a:pt x="4850783" y="4569865"/>
                </a:lnTo>
                <a:lnTo>
                  <a:pt x="4751812" y="4569865"/>
                </a:lnTo>
                <a:lnTo>
                  <a:pt x="4751812" y="4598938"/>
                </a:lnTo>
                <a:lnTo>
                  <a:pt x="5325843" y="4598938"/>
                </a:lnTo>
                <a:lnTo>
                  <a:pt x="5325843" y="4569865"/>
                </a:lnTo>
                <a:lnTo>
                  <a:pt x="5212026" y="4569865"/>
                </a:lnTo>
                <a:lnTo>
                  <a:pt x="5212026" y="4264293"/>
                </a:lnTo>
                <a:lnTo>
                  <a:pt x="5358627" y="4264293"/>
                </a:lnTo>
                <a:cubicBezTo>
                  <a:pt x="5444814" y="4264293"/>
                  <a:pt x="5512134" y="4256149"/>
                  <a:pt x="5560589" y="4239860"/>
                </a:cubicBezTo>
                <a:cubicBezTo>
                  <a:pt x="5609043" y="4223571"/>
                  <a:pt x="5645642" y="4193365"/>
                  <a:pt x="5670385" y="4149240"/>
                </a:cubicBezTo>
                <a:cubicBezTo>
                  <a:pt x="5695127" y="4105116"/>
                  <a:pt x="5707498" y="4056867"/>
                  <a:pt x="5707498" y="4004495"/>
                </a:cubicBezTo>
                <a:cubicBezTo>
                  <a:pt x="5707498" y="3956247"/>
                  <a:pt x="5696983" y="3912226"/>
                  <a:pt x="5675951" y="3872431"/>
                </a:cubicBezTo>
                <a:cubicBezTo>
                  <a:pt x="5654920" y="3832637"/>
                  <a:pt x="5626569" y="3805523"/>
                  <a:pt x="5590898" y="3791090"/>
                </a:cubicBezTo>
                <a:cubicBezTo>
                  <a:pt x="5555228" y="3776657"/>
                  <a:pt x="5500691" y="3769440"/>
                  <a:pt x="5427287" y="3769440"/>
                </a:cubicBezTo>
                <a:close/>
                <a:moveTo>
                  <a:pt x="1570463" y="3769440"/>
                </a:moveTo>
                <a:lnTo>
                  <a:pt x="1570463" y="3798512"/>
                </a:lnTo>
                <a:lnTo>
                  <a:pt x="1669433" y="3798512"/>
                </a:lnTo>
                <a:lnTo>
                  <a:pt x="1669433" y="4569865"/>
                </a:lnTo>
                <a:lnTo>
                  <a:pt x="1570463" y="4569865"/>
                </a:lnTo>
                <a:lnTo>
                  <a:pt x="1570463" y="4598938"/>
                </a:lnTo>
                <a:lnTo>
                  <a:pt x="2390064" y="4598938"/>
                </a:lnTo>
                <a:lnTo>
                  <a:pt x="2390064" y="4288417"/>
                </a:lnTo>
                <a:lnTo>
                  <a:pt x="2360991" y="4288417"/>
                </a:lnTo>
                <a:cubicBezTo>
                  <a:pt x="2356455" y="4360584"/>
                  <a:pt x="2322228" y="4423265"/>
                  <a:pt x="2258309" y="4476462"/>
                </a:cubicBezTo>
                <a:cubicBezTo>
                  <a:pt x="2194391" y="4529659"/>
                  <a:pt x="2118513" y="4560793"/>
                  <a:pt x="2030676" y="4569865"/>
                </a:cubicBezTo>
                <a:lnTo>
                  <a:pt x="2030676" y="3798512"/>
                </a:lnTo>
                <a:lnTo>
                  <a:pt x="2138307" y="3798512"/>
                </a:lnTo>
                <a:lnTo>
                  <a:pt x="2138307" y="3769440"/>
                </a:lnTo>
                <a:close/>
                <a:moveTo>
                  <a:pt x="8191119" y="2606065"/>
                </a:moveTo>
                <a:cubicBezTo>
                  <a:pt x="8217099" y="2606065"/>
                  <a:pt x="8230089" y="2627714"/>
                  <a:pt x="8230089" y="2671014"/>
                </a:cubicBezTo>
                <a:lnTo>
                  <a:pt x="8230089" y="2949369"/>
                </a:lnTo>
                <a:cubicBezTo>
                  <a:pt x="8230089" y="2975761"/>
                  <a:pt x="8227202" y="2994215"/>
                  <a:pt x="8221429" y="3004731"/>
                </a:cubicBezTo>
                <a:cubicBezTo>
                  <a:pt x="8215655" y="3015246"/>
                  <a:pt x="8205139" y="3020504"/>
                  <a:pt x="8189882" y="3020504"/>
                </a:cubicBezTo>
                <a:cubicBezTo>
                  <a:pt x="8168438" y="3020504"/>
                  <a:pt x="8145138" y="3009988"/>
                  <a:pt x="8119984" y="2988957"/>
                </a:cubicBezTo>
                <a:lnTo>
                  <a:pt x="8119984" y="2635137"/>
                </a:lnTo>
                <a:cubicBezTo>
                  <a:pt x="8143489" y="2615756"/>
                  <a:pt x="8167201" y="2606065"/>
                  <a:pt x="8191119" y="2606065"/>
                </a:cubicBezTo>
                <a:close/>
                <a:moveTo>
                  <a:pt x="4899422" y="2575755"/>
                </a:moveTo>
                <a:cubicBezTo>
                  <a:pt x="4936537" y="2575755"/>
                  <a:pt x="4955094" y="2598229"/>
                  <a:pt x="4955094" y="2643178"/>
                </a:cubicBezTo>
                <a:lnTo>
                  <a:pt x="4955094" y="2789779"/>
                </a:lnTo>
                <a:lnTo>
                  <a:pt x="4838184" y="2789779"/>
                </a:lnTo>
                <a:lnTo>
                  <a:pt x="4838184" y="2643178"/>
                </a:lnTo>
                <a:cubicBezTo>
                  <a:pt x="4838184" y="2598229"/>
                  <a:pt x="4858597" y="2575755"/>
                  <a:pt x="4899422" y="2575755"/>
                </a:cubicBezTo>
                <a:close/>
                <a:moveTo>
                  <a:pt x="9001567" y="2560909"/>
                </a:moveTo>
                <a:lnTo>
                  <a:pt x="9001567" y="2585652"/>
                </a:lnTo>
                <a:lnTo>
                  <a:pt x="9041155" y="2585652"/>
                </a:lnTo>
                <a:lnTo>
                  <a:pt x="9251468" y="3074938"/>
                </a:lnTo>
                <a:lnTo>
                  <a:pt x="9405491" y="3074938"/>
                </a:lnTo>
                <a:lnTo>
                  <a:pt x="9537864" y="2736582"/>
                </a:lnTo>
                <a:cubicBezTo>
                  <a:pt x="9553947" y="2696169"/>
                  <a:pt x="9567865" y="2666787"/>
                  <a:pt x="9579618" y="2648436"/>
                </a:cubicBezTo>
                <a:cubicBezTo>
                  <a:pt x="9591370" y="2630085"/>
                  <a:pt x="9600442" y="2617920"/>
                  <a:pt x="9606834" y="2611941"/>
                </a:cubicBezTo>
                <a:cubicBezTo>
                  <a:pt x="9613227" y="2605962"/>
                  <a:pt x="9620340" y="2601013"/>
                  <a:pt x="9628175" y="2597095"/>
                </a:cubicBezTo>
                <a:cubicBezTo>
                  <a:pt x="9636010" y="2593178"/>
                  <a:pt x="9646320" y="2589363"/>
                  <a:pt x="9659103" y="2585652"/>
                </a:cubicBezTo>
                <a:lnTo>
                  <a:pt x="9659103" y="2560909"/>
                </a:lnTo>
                <a:lnTo>
                  <a:pt x="9441368" y="2560909"/>
                </a:lnTo>
                <a:lnTo>
                  <a:pt x="9441368" y="2585652"/>
                </a:lnTo>
                <a:cubicBezTo>
                  <a:pt x="9496214" y="2588126"/>
                  <a:pt x="9523637" y="2613487"/>
                  <a:pt x="9523637" y="2661735"/>
                </a:cubicBezTo>
                <a:cubicBezTo>
                  <a:pt x="9523637" y="2671633"/>
                  <a:pt x="9522606" y="2681839"/>
                  <a:pt x="9520544" y="2692355"/>
                </a:cubicBezTo>
                <a:cubicBezTo>
                  <a:pt x="9518482" y="2702870"/>
                  <a:pt x="9497864" y="2760294"/>
                  <a:pt x="9458688" y="2864626"/>
                </a:cubicBezTo>
                <a:lnTo>
                  <a:pt x="9338686" y="2585652"/>
                </a:lnTo>
                <a:lnTo>
                  <a:pt x="9405491" y="2585652"/>
                </a:lnTo>
                <a:lnTo>
                  <a:pt x="9405491" y="2560909"/>
                </a:lnTo>
                <a:close/>
                <a:moveTo>
                  <a:pt x="2621055" y="2560909"/>
                </a:moveTo>
                <a:lnTo>
                  <a:pt x="2621055" y="2585652"/>
                </a:lnTo>
                <a:lnTo>
                  <a:pt x="2659406" y="2585652"/>
                </a:lnTo>
                <a:lnTo>
                  <a:pt x="2865388" y="3074938"/>
                </a:lnTo>
                <a:lnTo>
                  <a:pt x="3021268" y="3074938"/>
                </a:lnTo>
                <a:lnTo>
                  <a:pt x="3140651" y="2778644"/>
                </a:lnTo>
                <a:lnTo>
                  <a:pt x="3266220" y="3074938"/>
                </a:lnTo>
                <a:lnTo>
                  <a:pt x="3422718" y="3074938"/>
                </a:lnTo>
                <a:lnTo>
                  <a:pt x="3546431" y="2769985"/>
                </a:lnTo>
                <a:cubicBezTo>
                  <a:pt x="3570761" y="2708953"/>
                  <a:pt x="3587153" y="2671427"/>
                  <a:pt x="3595607" y="2657406"/>
                </a:cubicBezTo>
                <a:cubicBezTo>
                  <a:pt x="3604061" y="2643385"/>
                  <a:pt x="3613648" y="2629776"/>
                  <a:pt x="3624370" y="2616580"/>
                </a:cubicBezTo>
                <a:cubicBezTo>
                  <a:pt x="3635092" y="2603384"/>
                  <a:pt x="3652824" y="2593075"/>
                  <a:pt x="3677567" y="2585652"/>
                </a:cubicBezTo>
                <a:lnTo>
                  <a:pt x="3677567" y="2560909"/>
                </a:lnTo>
                <a:lnTo>
                  <a:pt x="3461068" y="2560909"/>
                </a:lnTo>
                <a:lnTo>
                  <a:pt x="3461068" y="2585652"/>
                </a:lnTo>
                <a:cubicBezTo>
                  <a:pt x="3515090" y="2589776"/>
                  <a:pt x="3542101" y="2617405"/>
                  <a:pt x="3542101" y="2668540"/>
                </a:cubicBezTo>
                <a:cubicBezTo>
                  <a:pt x="3542101" y="2680086"/>
                  <a:pt x="3540554" y="2690602"/>
                  <a:pt x="3537462" y="2700087"/>
                </a:cubicBezTo>
                <a:cubicBezTo>
                  <a:pt x="3534369" y="2709571"/>
                  <a:pt x="3513441" y="2765243"/>
                  <a:pt x="3474677" y="2867100"/>
                </a:cubicBezTo>
                <a:lnTo>
                  <a:pt x="3354675" y="2585652"/>
                </a:lnTo>
                <a:lnTo>
                  <a:pt x="3422718" y="2585652"/>
                </a:lnTo>
                <a:lnTo>
                  <a:pt x="3422718" y="2560909"/>
                </a:lnTo>
                <a:lnTo>
                  <a:pt x="3021268" y="2560909"/>
                </a:lnTo>
                <a:lnTo>
                  <a:pt x="3021268" y="2585652"/>
                </a:lnTo>
                <a:lnTo>
                  <a:pt x="3058382" y="2585652"/>
                </a:lnTo>
                <a:lnTo>
                  <a:pt x="3121475" y="2739056"/>
                </a:lnTo>
                <a:lnTo>
                  <a:pt x="3074464" y="2867100"/>
                </a:lnTo>
                <a:lnTo>
                  <a:pt x="2955700" y="2585652"/>
                </a:lnTo>
                <a:lnTo>
                  <a:pt x="2998381" y="2585652"/>
                </a:lnTo>
                <a:lnTo>
                  <a:pt x="2998381" y="2560909"/>
                </a:lnTo>
                <a:close/>
                <a:moveTo>
                  <a:pt x="4875298" y="2551631"/>
                </a:moveTo>
                <a:cubicBezTo>
                  <a:pt x="4779626" y="2551631"/>
                  <a:pt x="4699934" y="2578332"/>
                  <a:pt x="4636222" y="2631735"/>
                </a:cubicBezTo>
                <a:cubicBezTo>
                  <a:pt x="4572509" y="2685138"/>
                  <a:pt x="4540654" y="2751428"/>
                  <a:pt x="4540654" y="2830604"/>
                </a:cubicBezTo>
                <a:cubicBezTo>
                  <a:pt x="4540654" y="2904420"/>
                  <a:pt x="4571891" y="2966380"/>
                  <a:pt x="4634366" y="3016483"/>
                </a:cubicBezTo>
                <a:cubicBezTo>
                  <a:pt x="4696842" y="3066587"/>
                  <a:pt x="4774884" y="3091639"/>
                  <a:pt x="4868494" y="3091639"/>
                </a:cubicBezTo>
                <a:cubicBezTo>
                  <a:pt x="4981486" y="3091639"/>
                  <a:pt x="5077776" y="3039268"/>
                  <a:pt x="5157364" y="2934524"/>
                </a:cubicBezTo>
                <a:lnTo>
                  <a:pt x="5137570" y="2912873"/>
                </a:lnTo>
                <a:cubicBezTo>
                  <a:pt x="5106230" y="2955349"/>
                  <a:pt x="5070250" y="2988957"/>
                  <a:pt x="5029631" y="3013700"/>
                </a:cubicBezTo>
                <a:cubicBezTo>
                  <a:pt x="4989011" y="3038443"/>
                  <a:pt x="4950145" y="3050814"/>
                  <a:pt x="4913031" y="3050814"/>
                </a:cubicBezTo>
                <a:cubicBezTo>
                  <a:pt x="4895298" y="3050814"/>
                  <a:pt x="4880453" y="3046072"/>
                  <a:pt x="4868494" y="3036587"/>
                </a:cubicBezTo>
                <a:cubicBezTo>
                  <a:pt x="4856535" y="3027102"/>
                  <a:pt x="4848493" y="3014937"/>
                  <a:pt x="4844370" y="3000091"/>
                </a:cubicBezTo>
                <a:cubicBezTo>
                  <a:pt x="4840246" y="2985246"/>
                  <a:pt x="4838184" y="2960297"/>
                  <a:pt x="4838184" y="2925245"/>
                </a:cubicBezTo>
                <a:lnTo>
                  <a:pt x="4838184" y="2815140"/>
                </a:lnTo>
                <a:lnTo>
                  <a:pt x="5167880" y="2815140"/>
                </a:lnTo>
                <a:cubicBezTo>
                  <a:pt x="5155921" y="2733902"/>
                  <a:pt x="5122828" y="2669674"/>
                  <a:pt x="5068600" y="2622456"/>
                </a:cubicBezTo>
                <a:cubicBezTo>
                  <a:pt x="5014372" y="2575239"/>
                  <a:pt x="4949939" y="2551631"/>
                  <a:pt x="4875298" y="2551631"/>
                </a:cubicBezTo>
                <a:close/>
                <a:moveTo>
                  <a:pt x="8119984" y="2544208"/>
                </a:moveTo>
                <a:cubicBezTo>
                  <a:pt x="8057302" y="2555342"/>
                  <a:pt x="8005342" y="2560909"/>
                  <a:pt x="7964105" y="2560909"/>
                </a:cubicBezTo>
                <a:lnTo>
                  <a:pt x="7759978" y="2560909"/>
                </a:lnTo>
                <a:lnTo>
                  <a:pt x="7759978" y="2585652"/>
                </a:lnTo>
                <a:lnTo>
                  <a:pt x="7838536" y="2585652"/>
                </a:lnTo>
                <a:lnTo>
                  <a:pt x="7838536" y="3332262"/>
                </a:lnTo>
                <a:lnTo>
                  <a:pt x="7759978" y="3332262"/>
                </a:lnTo>
                <a:lnTo>
                  <a:pt x="7759978" y="3357623"/>
                </a:lnTo>
                <a:lnTo>
                  <a:pt x="8203490" y="3357623"/>
                </a:lnTo>
                <a:lnTo>
                  <a:pt x="8203490" y="3332262"/>
                </a:lnTo>
                <a:lnTo>
                  <a:pt x="8119984" y="3332262"/>
                </a:lnTo>
                <a:lnTo>
                  <a:pt x="8119984" y="3020504"/>
                </a:lnTo>
                <a:lnTo>
                  <a:pt x="8133592" y="3029164"/>
                </a:lnTo>
                <a:cubicBezTo>
                  <a:pt x="8138953" y="3032463"/>
                  <a:pt x="8145963" y="3036999"/>
                  <a:pt x="8154623" y="3042773"/>
                </a:cubicBezTo>
                <a:cubicBezTo>
                  <a:pt x="8199572" y="3071639"/>
                  <a:pt x="8244934" y="3086072"/>
                  <a:pt x="8290708" y="3086072"/>
                </a:cubicBezTo>
                <a:cubicBezTo>
                  <a:pt x="8357101" y="3086072"/>
                  <a:pt x="8412566" y="3059887"/>
                  <a:pt x="8457102" y="3007514"/>
                </a:cubicBezTo>
                <a:cubicBezTo>
                  <a:pt x="8501639" y="2955143"/>
                  <a:pt x="8523908" y="2889781"/>
                  <a:pt x="8523908" y="2811429"/>
                </a:cubicBezTo>
                <a:cubicBezTo>
                  <a:pt x="8523908" y="2738025"/>
                  <a:pt x="8501742" y="2676375"/>
                  <a:pt x="8457412" y="2626477"/>
                </a:cubicBezTo>
                <a:cubicBezTo>
                  <a:pt x="8413081" y="2576580"/>
                  <a:pt x="8358338" y="2551631"/>
                  <a:pt x="8293182" y="2551631"/>
                </a:cubicBezTo>
                <a:cubicBezTo>
                  <a:pt x="8265965" y="2551631"/>
                  <a:pt x="8239676" y="2555961"/>
                  <a:pt x="8214315" y="2564620"/>
                </a:cubicBezTo>
                <a:cubicBezTo>
                  <a:pt x="8188954" y="2573280"/>
                  <a:pt x="8157510" y="2587095"/>
                  <a:pt x="8119984" y="2606065"/>
                </a:cubicBezTo>
                <a:close/>
                <a:moveTo>
                  <a:pt x="7668969" y="2544208"/>
                </a:moveTo>
                <a:cubicBezTo>
                  <a:pt x="7617834" y="2555342"/>
                  <a:pt x="7565874" y="2560909"/>
                  <a:pt x="7513090" y="2560909"/>
                </a:cubicBezTo>
                <a:lnTo>
                  <a:pt x="7304015" y="2560909"/>
                </a:lnTo>
                <a:lnTo>
                  <a:pt x="7304015" y="2585652"/>
                </a:lnTo>
                <a:lnTo>
                  <a:pt x="7388140" y="2585652"/>
                </a:lnTo>
                <a:lnTo>
                  <a:pt x="7388140" y="3049577"/>
                </a:lnTo>
                <a:lnTo>
                  <a:pt x="7304015" y="3049577"/>
                </a:lnTo>
                <a:lnTo>
                  <a:pt x="7304015" y="3074938"/>
                </a:lnTo>
                <a:lnTo>
                  <a:pt x="7751239" y="3074938"/>
                </a:lnTo>
                <a:lnTo>
                  <a:pt x="7751239" y="3049577"/>
                </a:lnTo>
                <a:lnTo>
                  <a:pt x="7668969" y="3049577"/>
                </a:lnTo>
                <a:close/>
                <a:moveTo>
                  <a:pt x="5557759" y="2544208"/>
                </a:moveTo>
                <a:cubicBezTo>
                  <a:pt x="5517345" y="2555342"/>
                  <a:pt x="5466211" y="2560909"/>
                  <a:pt x="5404354" y="2560909"/>
                </a:cubicBezTo>
                <a:lnTo>
                  <a:pt x="5197753" y="2560909"/>
                </a:lnTo>
                <a:lnTo>
                  <a:pt x="5197753" y="2585652"/>
                </a:lnTo>
                <a:lnTo>
                  <a:pt x="5276311" y="2585652"/>
                </a:lnTo>
                <a:lnTo>
                  <a:pt x="5276311" y="3049577"/>
                </a:lnTo>
                <a:lnTo>
                  <a:pt x="5197753" y="3049577"/>
                </a:lnTo>
                <a:lnTo>
                  <a:pt x="5197753" y="3074938"/>
                </a:lnTo>
                <a:lnTo>
                  <a:pt x="5640028" y="3074938"/>
                </a:lnTo>
                <a:lnTo>
                  <a:pt x="5640028" y="3049577"/>
                </a:lnTo>
                <a:lnTo>
                  <a:pt x="5557759" y="3049577"/>
                </a:lnTo>
                <a:lnTo>
                  <a:pt x="5557759" y="2753283"/>
                </a:lnTo>
                <a:cubicBezTo>
                  <a:pt x="5557759" y="2745036"/>
                  <a:pt x="5562914" y="2730603"/>
                  <a:pt x="5573223" y="2709984"/>
                </a:cubicBezTo>
                <a:cubicBezTo>
                  <a:pt x="5583532" y="2689365"/>
                  <a:pt x="5596110" y="2672045"/>
                  <a:pt x="5610955" y="2658024"/>
                </a:cubicBezTo>
                <a:lnTo>
                  <a:pt x="5613430" y="2660499"/>
                </a:lnTo>
                <a:cubicBezTo>
                  <a:pt x="5610955" y="2665860"/>
                  <a:pt x="5609719" y="2673488"/>
                  <a:pt x="5609719" y="2683385"/>
                </a:cubicBezTo>
                <a:cubicBezTo>
                  <a:pt x="5609719" y="2711839"/>
                  <a:pt x="5619409" y="2735448"/>
                  <a:pt x="5638791" y="2754211"/>
                </a:cubicBezTo>
                <a:cubicBezTo>
                  <a:pt x="5658173" y="2772974"/>
                  <a:pt x="5682709" y="2782356"/>
                  <a:pt x="5712400" y="2782356"/>
                </a:cubicBezTo>
                <a:cubicBezTo>
                  <a:pt x="5744154" y="2782356"/>
                  <a:pt x="5770855" y="2770912"/>
                  <a:pt x="5792505" y="2748026"/>
                </a:cubicBezTo>
                <a:cubicBezTo>
                  <a:pt x="5814155" y="2725139"/>
                  <a:pt x="5824979" y="2696788"/>
                  <a:pt x="5824979" y="2662973"/>
                </a:cubicBezTo>
                <a:cubicBezTo>
                  <a:pt x="5824979" y="2630807"/>
                  <a:pt x="5815804" y="2605240"/>
                  <a:pt x="5797453" y="2586271"/>
                </a:cubicBezTo>
                <a:cubicBezTo>
                  <a:pt x="5779103" y="2567301"/>
                  <a:pt x="5754463" y="2557816"/>
                  <a:pt x="5723535" y="2557816"/>
                </a:cubicBezTo>
                <a:cubicBezTo>
                  <a:pt x="5667864" y="2557816"/>
                  <a:pt x="5613430" y="2600085"/>
                  <a:pt x="5560233" y="2684622"/>
                </a:cubicBezTo>
                <a:lnTo>
                  <a:pt x="5557759" y="2684622"/>
                </a:lnTo>
                <a:close/>
                <a:moveTo>
                  <a:pt x="4043284" y="2544208"/>
                </a:moveTo>
                <a:cubicBezTo>
                  <a:pt x="3999160" y="2555342"/>
                  <a:pt x="3957716" y="2560909"/>
                  <a:pt x="3918952" y="2560909"/>
                </a:cubicBezTo>
                <a:lnTo>
                  <a:pt x="3683278" y="2560909"/>
                </a:lnTo>
                <a:lnTo>
                  <a:pt x="3683278" y="2585652"/>
                </a:lnTo>
                <a:lnTo>
                  <a:pt x="3761836" y="2585652"/>
                </a:lnTo>
                <a:lnTo>
                  <a:pt x="3761836" y="3049577"/>
                </a:lnTo>
                <a:lnTo>
                  <a:pt x="3683278" y="3049577"/>
                </a:lnTo>
                <a:lnTo>
                  <a:pt x="3683278" y="3074938"/>
                </a:lnTo>
                <a:lnTo>
                  <a:pt x="4086584" y="3074938"/>
                </a:lnTo>
                <a:lnTo>
                  <a:pt x="4086584" y="3049577"/>
                </a:lnTo>
                <a:lnTo>
                  <a:pt x="4043284" y="3049577"/>
                </a:lnTo>
                <a:lnTo>
                  <a:pt x="4043284" y="2658024"/>
                </a:lnTo>
                <a:cubicBezTo>
                  <a:pt x="4069677" y="2634519"/>
                  <a:pt x="4092976" y="2622766"/>
                  <a:pt x="4113182" y="2622766"/>
                </a:cubicBezTo>
                <a:cubicBezTo>
                  <a:pt x="4138337" y="2622766"/>
                  <a:pt x="4150915" y="2644210"/>
                  <a:pt x="4150915" y="2687097"/>
                </a:cubicBezTo>
                <a:lnTo>
                  <a:pt x="4150915" y="3049577"/>
                </a:lnTo>
                <a:lnTo>
                  <a:pt x="4107615" y="3049577"/>
                </a:lnTo>
                <a:lnTo>
                  <a:pt x="4107615" y="3074938"/>
                </a:lnTo>
                <a:lnTo>
                  <a:pt x="4509683" y="3074938"/>
                </a:lnTo>
                <a:lnTo>
                  <a:pt x="4509683" y="3049577"/>
                </a:lnTo>
                <a:lnTo>
                  <a:pt x="4432363" y="3049577"/>
                </a:lnTo>
                <a:lnTo>
                  <a:pt x="4432363" y="2716170"/>
                </a:lnTo>
                <a:cubicBezTo>
                  <a:pt x="4432363" y="2655137"/>
                  <a:pt x="4414527" y="2612456"/>
                  <a:pt x="4378857" y="2588126"/>
                </a:cubicBezTo>
                <a:cubicBezTo>
                  <a:pt x="4343186" y="2563796"/>
                  <a:pt x="4301020" y="2551631"/>
                  <a:pt x="4252360" y="2551631"/>
                </a:cubicBezTo>
                <a:cubicBezTo>
                  <a:pt x="4182255" y="2551631"/>
                  <a:pt x="4112564" y="2576992"/>
                  <a:pt x="4043284" y="2627714"/>
                </a:cubicBezTo>
                <a:close/>
                <a:moveTo>
                  <a:pt x="10209935" y="2532455"/>
                </a:moveTo>
                <a:lnTo>
                  <a:pt x="10114676" y="2588745"/>
                </a:lnTo>
                <a:cubicBezTo>
                  <a:pt x="10051582" y="2554105"/>
                  <a:pt x="9991169" y="2536785"/>
                  <a:pt x="9933435" y="2536785"/>
                </a:cubicBezTo>
                <a:cubicBezTo>
                  <a:pt x="9864156" y="2536785"/>
                  <a:pt x="9806939" y="2555239"/>
                  <a:pt x="9761783" y="2592147"/>
                </a:cubicBezTo>
                <a:cubicBezTo>
                  <a:pt x="9716628" y="2629054"/>
                  <a:pt x="9694050" y="2675963"/>
                  <a:pt x="9694050" y="2732871"/>
                </a:cubicBezTo>
                <a:cubicBezTo>
                  <a:pt x="9694050" y="2776170"/>
                  <a:pt x="9714463" y="2816274"/>
                  <a:pt x="9755288" y="2853182"/>
                </a:cubicBezTo>
                <a:cubicBezTo>
                  <a:pt x="9796114" y="2890090"/>
                  <a:pt x="9867455" y="2926070"/>
                  <a:pt x="9969312" y="2961122"/>
                </a:cubicBezTo>
                <a:cubicBezTo>
                  <a:pt x="9988694" y="2967307"/>
                  <a:pt x="10002199" y="2974009"/>
                  <a:pt x="10009828" y="2981225"/>
                </a:cubicBezTo>
                <a:cubicBezTo>
                  <a:pt x="10017458" y="2988442"/>
                  <a:pt x="10021272" y="2997824"/>
                  <a:pt x="10021272" y="3009370"/>
                </a:cubicBezTo>
                <a:cubicBezTo>
                  <a:pt x="10021272" y="3036999"/>
                  <a:pt x="10002715" y="3050814"/>
                  <a:pt x="9965601" y="3050814"/>
                </a:cubicBezTo>
                <a:cubicBezTo>
                  <a:pt x="9897971" y="3050814"/>
                  <a:pt x="9840960" y="3033391"/>
                  <a:pt x="9794567" y="2998545"/>
                </a:cubicBezTo>
                <a:cubicBezTo>
                  <a:pt x="9748175" y="2963699"/>
                  <a:pt x="9722298" y="2916997"/>
                  <a:pt x="9716937" y="2858440"/>
                </a:cubicBezTo>
                <a:lnTo>
                  <a:pt x="9690339" y="2858440"/>
                </a:lnTo>
                <a:lnTo>
                  <a:pt x="9690339" y="3095351"/>
                </a:lnTo>
                <a:lnTo>
                  <a:pt x="9771371" y="3031638"/>
                </a:lnTo>
                <a:cubicBezTo>
                  <a:pt x="9833640" y="3071639"/>
                  <a:pt x="9907662" y="3091639"/>
                  <a:pt x="9993436" y="3091639"/>
                </a:cubicBezTo>
                <a:cubicBezTo>
                  <a:pt x="10068077" y="3091639"/>
                  <a:pt x="10127459" y="3074938"/>
                  <a:pt x="10171584" y="3041535"/>
                </a:cubicBezTo>
                <a:cubicBezTo>
                  <a:pt x="10215708" y="3008133"/>
                  <a:pt x="10237770" y="2963596"/>
                  <a:pt x="10237770" y="2907925"/>
                </a:cubicBezTo>
                <a:cubicBezTo>
                  <a:pt x="10237770" y="2884007"/>
                  <a:pt x="10233543" y="2861532"/>
                  <a:pt x="10225090" y="2840501"/>
                </a:cubicBezTo>
                <a:cubicBezTo>
                  <a:pt x="10216636" y="2819470"/>
                  <a:pt x="10204574" y="2802047"/>
                  <a:pt x="10188904" y="2788232"/>
                </a:cubicBezTo>
                <a:cubicBezTo>
                  <a:pt x="10173233" y="2774418"/>
                  <a:pt x="10150965" y="2759160"/>
                  <a:pt x="10122098" y="2742458"/>
                </a:cubicBezTo>
                <a:cubicBezTo>
                  <a:pt x="10093232" y="2725757"/>
                  <a:pt x="10039829" y="2697612"/>
                  <a:pt x="9961890" y="2658024"/>
                </a:cubicBezTo>
                <a:cubicBezTo>
                  <a:pt x="9943333" y="2648952"/>
                  <a:pt x="9929518" y="2640808"/>
                  <a:pt x="9920446" y="2633591"/>
                </a:cubicBezTo>
                <a:cubicBezTo>
                  <a:pt x="9911373" y="2626374"/>
                  <a:pt x="9906837" y="2617611"/>
                  <a:pt x="9906837" y="2607302"/>
                </a:cubicBezTo>
                <a:cubicBezTo>
                  <a:pt x="9906837" y="2598229"/>
                  <a:pt x="9911167" y="2590704"/>
                  <a:pt x="9919827" y="2584724"/>
                </a:cubicBezTo>
                <a:cubicBezTo>
                  <a:pt x="9928487" y="2578744"/>
                  <a:pt x="9939828" y="2575755"/>
                  <a:pt x="9953848" y="2575755"/>
                </a:cubicBezTo>
                <a:cubicBezTo>
                  <a:pt x="10002096" y="2575755"/>
                  <a:pt x="10050138" y="2590291"/>
                  <a:pt x="10097974" y="2619364"/>
                </a:cubicBezTo>
                <a:cubicBezTo>
                  <a:pt x="10145810" y="2648436"/>
                  <a:pt x="10174264" y="2694726"/>
                  <a:pt x="10183336" y="2758232"/>
                </a:cubicBezTo>
                <a:lnTo>
                  <a:pt x="10209935" y="2758232"/>
                </a:lnTo>
                <a:close/>
                <a:moveTo>
                  <a:pt x="6399935" y="2532455"/>
                </a:moveTo>
                <a:lnTo>
                  <a:pt x="6304676" y="2588745"/>
                </a:lnTo>
                <a:cubicBezTo>
                  <a:pt x="6241582" y="2554105"/>
                  <a:pt x="6181168" y="2536785"/>
                  <a:pt x="6123436" y="2536785"/>
                </a:cubicBezTo>
                <a:cubicBezTo>
                  <a:pt x="6054157" y="2536785"/>
                  <a:pt x="5996939" y="2555239"/>
                  <a:pt x="5951783" y="2592147"/>
                </a:cubicBezTo>
                <a:cubicBezTo>
                  <a:pt x="5906628" y="2629054"/>
                  <a:pt x="5884050" y="2675963"/>
                  <a:pt x="5884050" y="2732871"/>
                </a:cubicBezTo>
                <a:cubicBezTo>
                  <a:pt x="5884050" y="2776170"/>
                  <a:pt x="5904463" y="2816274"/>
                  <a:pt x="5945289" y="2853182"/>
                </a:cubicBezTo>
                <a:cubicBezTo>
                  <a:pt x="5986114" y="2890090"/>
                  <a:pt x="6057455" y="2926070"/>
                  <a:pt x="6159313" y="2961122"/>
                </a:cubicBezTo>
                <a:cubicBezTo>
                  <a:pt x="6178694" y="2967307"/>
                  <a:pt x="6192200" y="2974009"/>
                  <a:pt x="6199829" y="2981225"/>
                </a:cubicBezTo>
                <a:cubicBezTo>
                  <a:pt x="6207457" y="2988442"/>
                  <a:pt x="6211272" y="2997824"/>
                  <a:pt x="6211272" y="3009370"/>
                </a:cubicBezTo>
                <a:cubicBezTo>
                  <a:pt x="6211272" y="3036999"/>
                  <a:pt x="6192715" y="3050814"/>
                  <a:pt x="6155601" y="3050814"/>
                </a:cubicBezTo>
                <a:cubicBezTo>
                  <a:pt x="6087971" y="3050814"/>
                  <a:pt x="6030960" y="3033391"/>
                  <a:pt x="5984567" y="2998545"/>
                </a:cubicBezTo>
                <a:cubicBezTo>
                  <a:pt x="5938175" y="2963699"/>
                  <a:pt x="5912299" y="2916997"/>
                  <a:pt x="5906937" y="2858440"/>
                </a:cubicBezTo>
                <a:lnTo>
                  <a:pt x="5880339" y="2858440"/>
                </a:lnTo>
                <a:lnTo>
                  <a:pt x="5880339" y="3095351"/>
                </a:lnTo>
                <a:lnTo>
                  <a:pt x="5961371" y="3031638"/>
                </a:lnTo>
                <a:cubicBezTo>
                  <a:pt x="6023640" y="3071639"/>
                  <a:pt x="6097662" y="3091639"/>
                  <a:pt x="6183437" y="3091639"/>
                </a:cubicBezTo>
                <a:cubicBezTo>
                  <a:pt x="6258077" y="3091639"/>
                  <a:pt x="6317459" y="3074938"/>
                  <a:pt x="6361584" y="3041535"/>
                </a:cubicBezTo>
                <a:cubicBezTo>
                  <a:pt x="6405708" y="3008133"/>
                  <a:pt x="6427771" y="2963596"/>
                  <a:pt x="6427771" y="2907925"/>
                </a:cubicBezTo>
                <a:cubicBezTo>
                  <a:pt x="6427771" y="2884007"/>
                  <a:pt x="6423544" y="2861532"/>
                  <a:pt x="6415090" y="2840501"/>
                </a:cubicBezTo>
                <a:cubicBezTo>
                  <a:pt x="6406636" y="2819470"/>
                  <a:pt x="6394574" y="2802047"/>
                  <a:pt x="6378904" y="2788232"/>
                </a:cubicBezTo>
                <a:cubicBezTo>
                  <a:pt x="6363233" y="2774418"/>
                  <a:pt x="6340965" y="2759160"/>
                  <a:pt x="6312099" y="2742458"/>
                </a:cubicBezTo>
                <a:cubicBezTo>
                  <a:pt x="6283232" y="2725757"/>
                  <a:pt x="6229829" y="2697612"/>
                  <a:pt x="6151890" y="2658024"/>
                </a:cubicBezTo>
                <a:cubicBezTo>
                  <a:pt x="6133333" y="2648952"/>
                  <a:pt x="6119518" y="2640808"/>
                  <a:pt x="6110446" y="2633591"/>
                </a:cubicBezTo>
                <a:cubicBezTo>
                  <a:pt x="6101373" y="2626374"/>
                  <a:pt x="6096837" y="2617611"/>
                  <a:pt x="6096837" y="2607302"/>
                </a:cubicBezTo>
                <a:cubicBezTo>
                  <a:pt x="6096837" y="2598229"/>
                  <a:pt x="6101167" y="2590704"/>
                  <a:pt x="6109827" y="2584724"/>
                </a:cubicBezTo>
                <a:cubicBezTo>
                  <a:pt x="6118487" y="2578744"/>
                  <a:pt x="6129827" y="2575755"/>
                  <a:pt x="6143848" y="2575755"/>
                </a:cubicBezTo>
                <a:cubicBezTo>
                  <a:pt x="6192097" y="2575755"/>
                  <a:pt x="6240138" y="2590291"/>
                  <a:pt x="6287974" y="2619364"/>
                </a:cubicBezTo>
                <a:cubicBezTo>
                  <a:pt x="6335810" y="2648436"/>
                  <a:pt x="6364264" y="2694726"/>
                  <a:pt x="6373337" y="2758232"/>
                </a:cubicBezTo>
                <a:lnTo>
                  <a:pt x="6399935" y="2758232"/>
                </a:lnTo>
                <a:close/>
                <a:moveTo>
                  <a:pt x="2125062" y="2257811"/>
                </a:moveTo>
                <a:cubicBezTo>
                  <a:pt x="2167537" y="2257811"/>
                  <a:pt x="2188774" y="2284822"/>
                  <a:pt x="2188774" y="2338844"/>
                </a:cubicBezTo>
                <a:lnTo>
                  <a:pt x="2188774" y="2979679"/>
                </a:lnTo>
                <a:cubicBezTo>
                  <a:pt x="2188774" y="3034938"/>
                  <a:pt x="2167537" y="3062567"/>
                  <a:pt x="2125062" y="3062567"/>
                </a:cubicBezTo>
                <a:cubicBezTo>
                  <a:pt x="2099906" y="3062567"/>
                  <a:pt x="2082071" y="3056484"/>
                  <a:pt x="2071555" y="3044319"/>
                </a:cubicBezTo>
                <a:cubicBezTo>
                  <a:pt x="2061040" y="3032154"/>
                  <a:pt x="2055782" y="3012051"/>
                  <a:pt x="2055782" y="2984009"/>
                </a:cubicBezTo>
                <a:lnTo>
                  <a:pt x="2055782" y="2342555"/>
                </a:lnTo>
                <a:cubicBezTo>
                  <a:pt x="2055782" y="2286059"/>
                  <a:pt x="2078875" y="2257811"/>
                  <a:pt x="2125062" y="2257811"/>
                </a:cubicBezTo>
                <a:close/>
                <a:moveTo>
                  <a:pt x="7551442" y="2229976"/>
                </a:moveTo>
                <a:cubicBezTo>
                  <a:pt x="7504430" y="2229976"/>
                  <a:pt x="7464120" y="2242244"/>
                  <a:pt x="7430512" y="2266781"/>
                </a:cubicBezTo>
                <a:cubicBezTo>
                  <a:pt x="7396903" y="2291317"/>
                  <a:pt x="7380099" y="2320493"/>
                  <a:pt x="7380099" y="2354308"/>
                </a:cubicBezTo>
                <a:cubicBezTo>
                  <a:pt x="7380099" y="2381112"/>
                  <a:pt x="7390408" y="2402762"/>
                  <a:pt x="7411027" y="2419257"/>
                </a:cubicBezTo>
                <a:cubicBezTo>
                  <a:pt x="7431645" y="2435752"/>
                  <a:pt x="7458862" y="2444000"/>
                  <a:pt x="7492678" y="2444000"/>
                </a:cubicBezTo>
                <a:cubicBezTo>
                  <a:pt x="7538039" y="2444000"/>
                  <a:pt x="7577731" y="2432041"/>
                  <a:pt x="7611752" y="2408123"/>
                </a:cubicBezTo>
                <a:cubicBezTo>
                  <a:pt x="7645773" y="2384205"/>
                  <a:pt x="7662784" y="2356988"/>
                  <a:pt x="7662784" y="2326472"/>
                </a:cubicBezTo>
                <a:cubicBezTo>
                  <a:pt x="7662784" y="2296369"/>
                  <a:pt x="7652887" y="2272760"/>
                  <a:pt x="7633092" y="2255646"/>
                </a:cubicBezTo>
                <a:cubicBezTo>
                  <a:pt x="7613298" y="2238533"/>
                  <a:pt x="7586081" y="2229976"/>
                  <a:pt x="7551442" y="2229976"/>
                </a:cubicBezTo>
                <a:close/>
                <a:moveTo>
                  <a:pt x="6824584" y="2229976"/>
                </a:moveTo>
                <a:cubicBezTo>
                  <a:pt x="6781284" y="2240285"/>
                  <a:pt x="6730974" y="2245440"/>
                  <a:pt x="6673653" y="2245440"/>
                </a:cubicBezTo>
                <a:lnTo>
                  <a:pt x="6465815" y="2245440"/>
                </a:lnTo>
                <a:lnTo>
                  <a:pt x="6465815" y="2270801"/>
                </a:lnTo>
                <a:lnTo>
                  <a:pt x="6543136" y="2270801"/>
                </a:lnTo>
                <a:lnTo>
                  <a:pt x="6543136" y="3049577"/>
                </a:lnTo>
                <a:lnTo>
                  <a:pt x="6465815" y="3049577"/>
                </a:lnTo>
                <a:lnTo>
                  <a:pt x="6465815" y="3074938"/>
                </a:lnTo>
                <a:lnTo>
                  <a:pt x="6867883" y="3074938"/>
                </a:lnTo>
                <a:lnTo>
                  <a:pt x="6867883" y="3049577"/>
                </a:lnTo>
                <a:lnTo>
                  <a:pt x="6824584" y="3049577"/>
                </a:lnTo>
                <a:lnTo>
                  <a:pt x="6824584" y="2646890"/>
                </a:lnTo>
                <a:cubicBezTo>
                  <a:pt x="6849326" y="2627508"/>
                  <a:pt x="6871595" y="2617817"/>
                  <a:pt x="6891389" y="2617817"/>
                </a:cubicBezTo>
                <a:cubicBezTo>
                  <a:pt x="6918606" y="2617817"/>
                  <a:pt x="6932214" y="2639673"/>
                  <a:pt x="6932214" y="2683385"/>
                </a:cubicBezTo>
                <a:lnTo>
                  <a:pt x="6932214" y="3049577"/>
                </a:lnTo>
                <a:lnTo>
                  <a:pt x="6890152" y="3049577"/>
                </a:lnTo>
                <a:lnTo>
                  <a:pt x="6890152" y="3074938"/>
                </a:lnTo>
                <a:lnTo>
                  <a:pt x="7293457" y="3074938"/>
                </a:lnTo>
                <a:lnTo>
                  <a:pt x="7293457" y="3049577"/>
                </a:lnTo>
                <a:lnTo>
                  <a:pt x="7216136" y="3049577"/>
                </a:lnTo>
                <a:lnTo>
                  <a:pt x="7216136" y="2731634"/>
                </a:lnTo>
                <a:cubicBezTo>
                  <a:pt x="7216136" y="2672663"/>
                  <a:pt x="7200569" y="2627921"/>
                  <a:pt x="7169435" y="2597405"/>
                </a:cubicBezTo>
                <a:cubicBezTo>
                  <a:pt x="7138300" y="2566888"/>
                  <a:pt x="7093867" y="2551631"/>
                  <a:pt x="7036133" y="2551631"/>
                </a:cubicBezTo>
                <a:cubicBezTo>
                  <a:pt x="6965617" y="2551631"/>
                  <a:pt x="6895100" y="2573280"/>
                  <a:pt x="6824584" y="2616580"/>
                </a:cubicBezTo>
                <a:close/>
                <a:moveTo>
                  <a:pt x="2118876" y="2218842"/>
                </a:moveTo>
                <a:cubicBezTo>
                  <a:pt x="1978255" y="2218842"/>
                  <a:pt x="1865985" y="2258430"/>
                  <a:pt x="1782066" y="2337607"/>
                </a:cubicBezTo>
                <a:cubicBezTo>
                  <a:pt x="1698147" y="2416783"/>
                  <a:pt x="1656188" y="2522764"/>
                  <a:pt x="1656188" y="2655550"/>
                </a:cubicBezTo>
                <a:cubicBezTo>
                  <a:pt x="1656188" y="2791634"/>
                  <a:pt x="1699075" y="2899781"/>
                  <a:pt x="1784850" y="2979988"/>
                </a:cubicBezTo>
                <a:cubicBezTo>
                  <a:pt x="1870624" y="3060196"/>
                  <a:pt x="1984441" y="3100299"/>
                  <a:pt x="2126298" y="3100299"/>
                </a:cubicBezTo>
                <a:cubicBezTo>
                  <a:pt x="2268156" y="3100299"/>
                  <a:pt x="2379911" y="3059577"/>
                  <a:pt x="2461562" y="2978132"/>
                </a:cubicBezTo>
                <a:cubicBezTo>
                  <a:pt x="2543213" y="2896688"/>
                  <a:pt x="2584038" y="2791222"/>
                  <a:pt x="2584038" y="2661735"/>
                </a:cubicBezTo>
                <a:cubicBezTo>
                  <a:pt x="2584038" y="2524826"/>
                  <a:pt x="2542491" y="2416783"/>
                  <a:pt x="2459397" y="2337607"/>
                </a:cubicBezTo>
                <a:cubicBezTo>
                  <a:pt x="2376303" y="2258430"/>
                  <a:pt x="2262796" y="2218842"/>
                  <a:pt x="2118876" y="2218842"/>
                </a:cubicBezTo>
                <a:close/>
                <a:moveTo>
                  <a:pt x="7547372" y="1051755"/>
                </a:moveTo>
                <a:cubicBezTo>
                  <a:pt x="7584486" y="1051755"/>
                  <a:pt x="7603043" y="1074229"/>
                  <a:pt x="7603043" y="1119178"/>
                </a:cubicBezTo>
                <a:lnTo>
                  <a:pt x="7603043" y="1265779"/>
                </a:lnTo>
                <a:lnTo>
                  <a:pt x="7486134" y="1265779"/>
                </a:lnTo>
                <a:lnTo>
                  <a:pt x="7486134" y="1119178"/>
                </a:lnTo>
                <a:cubicBezTo>
                  <a:pt x="7486134" y="1074229"/>
                  <a:pt x="7506547" y="1051755"/>
                  <a:pt x="7547372" y="1051755"/>
                </a:cubicBezTo>
                <a:close/>
                <a:moveTo>
                  <a:pt x="5563079" y="1050518"/>
                </a:moveTo>
                <a:cubicBezTo>
                  <a:pt x="5584936" y="1050518"/>
                  <a:pt x="5599987" y="1056188"/>
                  <a:pt x="5608235" y="1067528"/>
                </a:cubicBezTo>
                <a:cubicBezTo>
                  <a:pt x="5616482" y="1078869"/>
                  <a:pt x="5620606" y="1099384"/>
                  <a:pt x="5620606" y="1129076"/>
                </a:cubicBezTo>
                <a:lnTo>
                  <a:pt x="5620606" y="1463720"/>
                </a:lnTo>
                <a:cubicBezTo>
                  <a:pt x="5620606" y="1492174"/>
                  <a:pt x="5615967" y="1512381"/>
                  <a:pt x="5606688" y="1524340"/>
                </a:cubicBezTo>
                <a:cubicBezTo>
                  <a:pt x="5597410" y="1536299"/>
                  <a:pt x="5581224" y="1542279"/>
                  <a:pt x="5558131" y="1542279"/>
                </a:cubicBezTo>
                <a:cubicBezTo>
                  <a:pt x="5538749" y="1542279"/>
                  <a:pt x="5525037" y="1536402"/>
                  <a:pt x="5516996" y="1524649"/>
                </a:cubicBezTo>
                <a:cubicBezTo>
                  <a:pt x="5508955" y="1512896"/>
                  <a:pt x="5504934" y="1492587"/>
                  <a:pt x="5504934" y="1463720"/>
                </a:cubicBezTo>
                <a:lnTo>
                  <a:pt x="5504934" y="1134024"/>
                </a:lnTo>
                <a:cubicBezTo>
                  <a:pt x="5504934" y="1103508"/>
                  <a:pt x="5509264" y="1081962"/>
                  <a:pt x="5517924" y="1069384"/>
                </a:cubicBezTo>
                <a:cubicBezTo>
                  <a:pt x="5526584" y="1056807"/>
                  <a:pt x="5541636" y="1050518"/>
                  <a:pt x="5563079" y="1050518"/>
                </a:cubicBezTo>
                <a:close/>
                <a:moveTo>
                  <a:pt x="7523248" y="1027631"/>
                </a:moveTo>
                <a:cubicBezTo>
                  <a:pt x="7427576" y="1027631"/>
                  <a:pt x="7347884" y="1054332"/>
                  <a:pt x="7284172" y="1107735"/>
                </a:cubicBezTo>
                <a:cubicBezTo>
                  <a:pt x="7220459" y="1161138"/>
                  <a:pt x="7188603" y="1227428"/>
                  <a:pt x="7188603" y="1306605"/>
                </a:cubicBezTo>
                <a:cubicBezTo>
                  <a:pt x="7188603" y="1380420"/>
                  <a:pt x="7219841" y="1442380"/>
                  <a:pt x="7282316" y="1492484"/>
                </a:cubicBezTo>
                <a:cubicBezTo>
                  <a:pt x="7344791" y="1542588"/>
                  <a:pt x="7422834" y="1567640"/>
                  <a:pt x="7516444" y="1567640"/>
                </a:cubicBezTo>
                <a:cubicBezTo>
                  <a:pt x="7629435" y="1567640"/>
                  <a:pt x="7725725" y="1515268"/>
                  <a:pt x="7805314" y="1410524"/>
                </a:cubicBezTo>
                <a:lnTo>
                  <a:pt x="7785520" y="1388874"/>
                </a:lnTo>
                <a:cubicBezTo>
                  <a:pt x="7754179" y="1431349"/>
                  <a:pt x="7718199" y="1464957"/>
                  <a:pt x="7677580" y="1489700"/>
                </a:cubicBezTo>
                <a:cubicBezTo>
                  <a:pt x="7636961" y="1514443"/>
                  <a:pt x="7598095" y="1526814"/>
                  <a:pt x="7560981" y="1526814"/>
                </a:cubicBezTo>
                <a:cubicBezTo>
                  <a:pt x="7543248" y="1526814"/>
                  <a:pt x="7528402" y="1522072"/>
                  <a:pt x="7516444" y="1512587"/>
                </a:cubicBezTo>
                <a:cubicBezTo>
                  <a:pt x="7504485" y="1503102"/>
                  <a:pt x="7496443" y="1490937"/>
                  <a:pt x="7492320" y="1476092"/>
                </a:cubicBezTo>
                <a:cubicBezTo>
                  <a:pt x="7488195" y="1461246"/>
                  <a:pt x="7486134" y="1436297"/>
                  <a:pt x="7486134" y="1401245"/>
                </a:cubicBezTo>
                <a:lnTo>
                  <a:pt x="7486134" y="1291140"/>
                </a:lnTo>
                <a:lnTo>
                  <a:pt x="7815830" y="1291140"/>
                </a:lnTo>
                <a:cubicBezTo>
                  <a:pt x="7803871" y="1209902"/>
                  <a:pt x="7770778" y="1145674"/>
                  <a:pt x="7716550" y="1098457"/>
                </a:cubicBezTo>
                <a:cubicBezTo>
                  <a:pt x="7662322" y="1051239"/>
                  <a:pt x="7597888" y="1027631"/>
                  <a:pt x="7523248" y="1027631"/>
                </a:cubicBezTo>
                <a:close/>
                <a:moveTo>
                  <a:pt x="5563079" y="1027631"/>
                </a:moveTo>
                <a:cubicBezTo>
                  <a:pt x="5455449" y="1027631"/>
                  <a:pt x="5369261" y="1053198"/>
                  <a:pt x="5304518" y="1104333"/>
                </a:cubicBezTo>
                <a:cubicBezTo>
                  <a:pt x="5239775" y="1155468"/>
                  <a:pt x="5207404" y="1222892"/>
                  <a:pt x="5207404" y="1306605"/>
                </a:cubicBezTo>
                <a:cubicBezTo>
                  <a:pt x="5207404" y="1384544"/>
                  <a:pt x="5239775" y="1447535"/>
                  <a:pt x="5304518" y="1495577"/>
                </a:cubicBezTo>
                <a:cubicBezTo>
                  <a:pt x="5369261" y="1543618"/>
                  <a:pt x="5455036" y="1567640"/>
                  <a:pt x="5561842" y="1567640"/>
                </a:cubicBezTo>
                <a:cubicBezTo>
                  <a:pt x="5671122" y="1567640"/>
                  <a:pt x="5758031" y="1544444"/>
                  <a:pt x="5822568" y="1498051"/>
                </a:cubicBezTo>
                <a:cubicBezTo>
                  <a:pt x="5887105" y="1451658"/>
                  <a:pt x="5919374" y="1389492"/>
                  <a:pt x="5919374" y="1311553"/>
                </a:cubicBezTo>
                <a:cubicBezTo>
                  <a:pt x="5919374" y="1225366"/>
                  <a:pt x="5887311" y="1156499"/>
                  <a:pt x="5823187" y="1104951"/>
                </a:cubicBezTo>
                <a:cubicBezTo>
                  <a:pt x="5759062" y="1053404"/>
                  <a:pt x="5672360" y="1027631"/>
                  <a:pt x="5563079" y="1027631"/>
                </a:cubicBezTo>
                <a:close/>
                <a:moveTo>
                  <a:pt x="6310234" y="1020208"/>
                </a:moveTo>
                <a:cubicBezTo>
                  <a:pt x="6263223" y="1031342"/>
                  <a:pt x="6208376" y="1036909"/>
                  <a:pt x="6145695" y="1036909"/>
                </a:cubicBezTo>
                <a:lnTo>
                  <a:pt x="5950228" y="1036909"/>
                </a:lnTo>
                <a:lnTo>
                  <a:pt x="5950228" y="1061652"/>
                </a:lnTo>
                <a:lnTo>
                  <a:pt x="6028786" y="1061652"/>
                </a:lnTo>
                <a:lnTo>
                  <a:pt x="6028786" y="1525577"/>
                </a:lnTo>
                <a:lnTo>
                  <a:pt x="5950228" y="1525577"/>
                </a:lnTo>
                <a:lnTo>
                  <a:pt x="5950228" y="1550938"/>
                </a:lnTo>
                <a:lnTo>
                  <a:pt x="6353533" y="1550938"/>
                </a:lnTo>
                <a:lnTo>
                  <a:pt x="6353533" y="1525577"/>
                </a:lnTo>
                <a:lnTo>
                  <a:pt x="6310234" y="1525577"/>
                </a:lnTo>
                <a:lnTo>
                  <a:pt x="6310234" y="1137735"/>
                </a:lnTo>
                <a:cubicBezTo>
                  <a:pt x="6334564" y="1113405"/>
                  <a:pt x="6356832" y="1101240"/>
                  <a:pt x="6377039" y="1101240"/>
                </a:cubicBezTo>
                <a:cubicBezTo>
                  <a:pt x="6399307" y="1101240"/>
                  <a:pt x="6410441" y="1120622"/>
                  <a:pt x="6410441" y="1159386"/>
                </a:cubicBezTo>
                <a:lnTo>
                  <a:pt x="6410441" y="1525577"/>
                </a:lnTo>
                <a:lnTo>
                  <a:pt x="6369616" y="1525577"/>
                </a:lnTo>
                <a:lnTo>
                  <a:pt x="6369616" y="1550938"/>
                </a:lnTo>
                <a:lnTo>
                  <a:pt x="6733333" y="1550938"/>
                </a:lnTo>
                <a:lnTo>
                  <a:pt x="6733333" y="1525577"/>
                </a:lnTo>
                <a:lnTo>
                  <a:pt x="6690034" y="1525577"/>
                </a:lnTo>
                <a:lnTo>
                  <a:pt x="6690034" y="1137735"/>
                </a:lnTo>
                <a:cubicBezTo>
                  <a:pt x="6711477" y="1112581"/>
                  <a:pt x="6734777" y="1100003"/>
                  <a:pt x="6759932" y="1100003"/>
                </a:cubicBezTo>
                <a:cubicBezTo>
                  <a:pt x="6771891" y="1100003"/>
                  <a:pt x="6780757" y="1104127"/>
                  <a:pt x="6786530" y="1112375"/>
                </a:cubicBezTo>
                <a:cubicBezTo>
                  <a:pt x="6792304" y="1120622"/>
                  <a:pt x="6795190" y="1138354"/>
                  <a:pt x="6795190" y="1165571"/>
                </a:cubicBezTo>
                <a:lnTo>
                  <a:pt x="6795190" y="1525577"/>
                </a:lnTo>
                <a:lnTo>
                  <a:pt x="6752509" y="1525577"/>
                </a:lnTo>
                <a:lnTo>
                  <a:pt x="6752509" y="1550938"/>
                </a:lnTo>
                <a:lnTo>
                  <a:pt x="7151485" y="1550938"/>
                </a:lnTo>
                <a:lnTo>
                  <a:pt x="7151485" y="1525577"/>
                </a:lnTo>
                <a:lnTo>
                  <a:pt x="7074164" y="1525577"/>
                </a:lnTo>
                <a:lnTo>
                  <a:pt x="7074164" y="1197736"/>
                </a:lnTo>
                <a:cubicBezTo>
                  <a:pt x="7074164" y="1133406"/>
                  <a:pt x="7054576" y="1088972"/>
                  <a:pt x="7015400" y="1064436"/>
                </a:cubicBezTo>
                <a:cubicBezTo>
                  <a:pt x="6976224" y="1039899"/>
                  <a:pt x="6932100" y="1027631"/>
                  <a:pt x="6883027" y="1027631"/>
                </a:cubicBezTo>
                <a:cubicBezTo>
                  <a:pt x="6815396" y="1027631"/>
                  <a:pt x="6749004" y="1054229"/>
                  <a:pt x="6683848" y="1107426"/>
                </a:cubicBezTo>
                <a:cubicBezTo>
                  <a:pt x="6643023" y="1054229"/>
                  <a:pt x="6587352" y="1027631"/>
                  <a:pt x="6516835" y="1027631"/>
                </a:cubicBezTo>
                <a:cubicBezTo>
                  <a:pt x="6447555" y="1027631"/>
                  <a:pt x="6378688" y="1054229"/>
                  <a:pt x="6310234" y="1107426"/>
                </a:cubicBezTo>
                <a:close/>
                <a:moveTo>
                  <a:pt x="4086300" y="721440"/>
                </a:moveTo>
                <a:lnTo>
                  <a:pt x="4086300" y="750513"/>
                </a:lnTo>
                <a:lnTo>
                  <a:pt x="4184034" y="750513"/>
                </a:lnTo>
                <a:lnTo>
                  <a:pt x="4184034" y="1521866"/>
                </a:lnTo>
                <a:lnTo>
                  <a:pt x="4086300" y="1521866"/>
                </a:lnTo>
                <a:lnTo>
                  <a:pt x="4086300" y="1550938"/>
                </a:lnTo>
                <a:lnTo>
                  <a:pt x="4609608" y="1550938"/>
                </a:lnTo>
                <a:lnTo>
                  <a:pt x="4609608" y="1521866"/>
                </a:lnTo>
                <a:lnTo>
                  <a:pt x="4545276" y="1521866"/>
                </a:lnTo>
                <a:lnTo>
                  <a:pt x="4545276" y="1132787"/>
                </a:lnTo>
                <a:lnTo>
                  <a:pt x="4690639" y="1132787"/>
                </a:lnTo>
                <a:lnTo>
                  <a:pt x="4690639" y="1521866"/>
                </a:lnTo>
                <a:lnTo>
                  <a:pt x="4630021" y="1521866"/>
                </a:lnTo>
                <a:lnTo>
                  <a:pt x="4630021" y="1550938"/>
                </a:lnTo>
                <a:lnTo>
                  <a:pt x="5144668" y="1550938"/>
                </a:lnTo>
                <a:lnTo>
                  <a:pt x="5144668" y="1521866"/>
                </a:lnTo>
                <a:lnTo>
                  <a:pt x="5045697" y="1521866"/>
                </a:lnTo>
                <a:lnTo>
                  <a:pt x="5045697" y="750513"/>
                </a:lnTo>
                <a:lnTo>
                  <a:pt x="5144668" y="750513"/>
                </a:lnTo>
                <a:lnTo>
                  <a:pt x="5144668" y="721440"/>
                </a:lnTo>
                <a:lnTo>
                  <a:pt x="4630021" y="721440"/>
                </a:lnTo>
                <a:lnTo>
                  <a:pt x="4630021" y="750513"/>
                </a:lnTo>
                <a:lnTo>
                  <a:pt x="4690639" y="750513"/>
                </a:lnTo>
                <a:lnTo>
                  <a:pt x="4690639" y="1104951"/>
                </a:lnTo>
                <a:lnTo>
                  <a:pt x="4545276" y="1104951"/>
                </a:lnTo>
                <a:lnTo>
                  <a:pt x="4545276" y="750513"/>
                </a:lnTo>
                <a:lnTo>
                  <a:pt x="4609608" y="750513"/>
                </a:lnTo>
                <a:lnTo>
                  <a:pt x="4609608" y="721440"/>
                </a:ln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b="1" dirty="0">
              <a:latin typeface="Footlight MT Light" panose="0204060206030A020304" pitchFamily="18" charset="0"/>
            </a:endParaRPr>
          </a:p>
        </p:txBody>
      </p:sp>
      <p:pic>
        <p:nvPicPr>
          <p:cNvPr id="4" name="Picture 3">
            <a:extLst>
              <a:ext uri="{FF2B5EF4-FFF2-40B4-BE49-F238E27FC236}">
                <a16:creationId xmlns:a16="http://schemas.microsoft.com/office/drawing/2014/main" id="{5EBB7DF9-1690-4A58-8895-CFE50F98C5A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65" t="-649" r="2083" b="2608"/>
          <a:stretch/>
        </p:blipFill>
        <p:spPr bwMode="auto">
          <a:xfrm>
            <a:off x="177181" y="1905308"/>
            <a:ext cx="4185269" cy="310560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1415324F-FCF8-42E5-8CA9-7C458E518E48}"/>
              </a:ext>
            </a:extLst>
          </p:cNvPr>
          <p:cNvSpPr>
            <a:spLocks noGrp="1"/>
          </p:cNvSpPr>
          <p:nvPr/>
        </p:nvSpPr>
        <p:spPr>
          <a:xfrm>
            <a:off x="5133975" y="219075"/>
            <a:ext cx="6286500" cy="611505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800" b="1" i="0" strike="noStrike" kern="1200" cap="none" spc="0" normalizeH="0" baseline="0" noProof="0" dirty="0">
                <a:ln>
                  <a:noFill/>
                </a:ln>
                <a:effectLst/>
                <a:uLnTx/>
                <a:uFillTx/>
                <a:latin typeface="Footlight MT Light" panose="0204060206030A020304" pitchFamily="18" charset="0"/>
              </a:rPr>
              <a:t>Insights</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endParaRPr lang="en-US" sz="2800" dirty="0">
              <a:latin typeface="Footlight MT Light" panose="0204060206030A020304" pitchFamily="18" charset="0"/>
            </a:endParaRP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400" b="0" i="0" u="none" strike="noStrike" kern="1200" cap="none" spc="0" normalizeH="0" baseline="0" noProof="0" dirty="0">
                <a:ln>
                  <a:noFill/>
                </a:ln>
                <a:effectLst/>
                <a:uLnTx/>
                <a:uFillTx/>
                <a:latin typeface="Footlight MT Light" panose="0204060206030A020304" pitchFamily="18" charset="0"/>
              </a:rPr>
              <a:t>It explores payment patterns based on home ownership status and last payment dates.</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endParaRPr kumimoji="0" lang="en-US" sz="2800" b="0" i="0" u="none" strike="noStrike" kern="1200" cap="none" spc="0" normalizeH="0" baseline="0" noProof="0" dirty="0">
              <a:ln>
                <a:noFill/>
              </a:ln>
              <a:effectLst/>
              <a:uLnTx/>
              <a:uFillTx/>
              <a:latin typeface="Footlight MT Light" panose="0204060206030A020304" pitchFamily="18" charset="0"/>
            </a:endParaRPr>
          </a:p>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800" b="1" i="0" strike="noStrike" kern="1200" cap="none" spc="0" normalizeH="0" baseline="0" noProof="0" dirty="0">
                <a:ln>
                  <a:noFill/>
                </a:ln>
                <a:effectLst/>
                <a:uLnTx/>
                <a:uFillTx/>
                <a:latin typeface="Footlight MT Light" panose="0204060206030A020304" pitchFamily="18" charset="0"/>
              </a:rPr>
              <a:t>Business Decision</a:t>
            </a:r>
            <a:endParaRPr kumimoji="0" lang="en-US" sz="2800" b="0" i="0" strike="noStrike" kern="1200" cap="none" spc="0" normalizeH="0" baseline="0" noProof="0" dirty="0">
              <a:ln>
                <a:noFill/>
              </a:ln>
              <a:effectLst/>
              <a:uLnTx/>
              <a:uFillTx/>
              <a:latin typeface="Footlight MT Light" panose="0204060206030A020304" pitchFamily="18" charset="0"/>
            </a:endParaRP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endParaRPr lang="en-US" sz="2800" dirty="0">
              <a:latin typeface="Footlight MT Light" panose="0204060206030A020304" pitchFamily="18" charset="0"/>
            </a:endParaRP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n-US" sz="2400" b="0" i="0" u="none" strike="noStrike" kern="1200" cap="none" spc="0" normalizeH="0" baseline="0" noProof="0" dirty="0">
                <a:ln>
                  <a:noFill/>
                </a:ln>
                <a:effectLst/>
                <a:uLnTx/>
                <a:uFillTx/>
                <a:latin typeface="Footlight MT Light" panose="0204060206030A020304" pitchFamily="18" charset="0"/>
              </a:rPr>
              <a:t>Analyze payment behavior by home ownership to communication, assess risk accurately, offer financial education, and customize products. Develop strategies for customer retention.</a:t>
            </a:r>
          </a:p>
        </p:txBody>
      </p:sp>
    </p:spTree>
    <p:extLst>
      <p:ext uri="{BB962C8B-B14F-4D97-AF65-F5344CB8AC3E}">
        <p14:creationId xmlns:p14="http://schemas.microsoft.com/office/powerpoint/2010/main" val="10372589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3053F3-BF26-414F-9EFF-F52D192020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Freeform: Shape 9">
            <a:extLst>
              <a:ext uri="{FF2B5EF4-FFF2-40B4-BE49-F238E27FC236}">
                <a16:creationId xmlns:a16="http://schemas.microsoft.com/office/drawing/2014/main" id="{8E0029DF-2A53-4165-8451-7F5579063B60}"/>
              </a:ext>
            </a:extLst>
          </p:cNvPr>
          <p:cNvSpPr/>
          <p:nvPr/>
        </p:nvSpPr>
        <p:spPr>
          <a:xfrm>
            <a:off x="0" y="-133350"/>
            <a:ext cx="12192000" cy="6991350"/>
          </a:xfrm>
          <a:custGeom>
            <a:avLst/>
            <a:gdLst/>
            <a:ahLst/>
            <a:cxnLst/>
            <a:rect l="l" t="t" r="r" b="b"/>
            <a:pathLst>
              <a:path w="12192000" h="6991350">
                <a:moveTo>
                  <a:pt x="5405348" y="3659232"/>
                </a:moveTo>
                <a:lnTo>
                  <a:pt x="5466368" y="3659232"/>
                </a:lnTo>
                <a:cubicBezTo>
                  <a:pt x="5508040" y="3659232"/>
                  <a:pt x="5535201" y="3665174"/>
                  <a:pt x="5547851" y="3677059"/>
                </a:cubicBezTo>
                <a:cubicBezTo>
                  <a:pt x="5560502" y="3688944"/>
                  <a:pt x="5566827" y="3715622"/>
                  <a:pt x="5566827" y="3757092"/>
                </a:cubicBezTo>
                <a:lnTo>
                  <a:pt x="5566827" y="4027157"/>
                </a:lnTo>
                <a:cubicBezTo>
                  <a:pt x="5566827" y="4066099"/>
                  <a:pt x="5560502" y="4091386"/>
                  <a:pt x="5547851" y="4103018"/>
                </a:cubicBezTo>
                <a:cubicBezTo>
                  <a:pt x="5535201" y="4114650"/>
                  <a:pt x="5510024" y="4120467"/>
                  <a:pt x="5472321" y="4120467"/>
                </a:cubicBezTo>
                <a:lnTo>
                  <a:pt x="5405348" y="4120467"/>
                </a:lnTo>
                <a:close/>
                <a:moveTo>
                  <a:pt x="7625269" y="3334547"/>
                </a:moveTo>
                <a:lnTo>
                  <a:pt x="7628245" y="3334547"/>
                </a:lnTo>
                <a:lnTo>
                  <a:pt x="7789724" y="3807920"/>
                </a:lnTo>
                <a:lnTo>
                  <a:pt x="7465278" y="3807920"/>
                </a:lnTo>
                <a:close/>
                <a:moveTo>
                  <a:pt x="1738819" y="3334547"/>
                </a:moveTo>
                <a:lnTo>
                  <a:pt x="1741795" y="3334547"/>
                </a:lnTo>
                <a:lnTo>
                  <a:pt x="1903274" y="3807920"/>
                </a:lnTo>
                <a:lnTo>
                  <a:pt x="1578829" y="3807920"/>
                </a:lnTo>
                <a:close/>
                <a:moveTo>
                  <a:pt x="10310723" y="3174480"/>
                </a:moveTo>
                <a:lnTo>
                  <a:pt x="10386625" y="3174480"/>
                </a:lnTo>
                <a:cubicBezTo>
                  <a:pt x="10439212" y="3174480"/>
                  <a:pt x="10470961" y="3183583"/>
                  <a:pt x="10481875" y="3201790"/>
                </a:cubicBezTo>
                <a:cubicBezTo>
                  <a:pt x="10492790" y="3219997"/>
                  <a:pt x="10498246" y="3258939"/>
                  <a:pt x="10498246" y="3318616"/>
                </a:cubicBezTo>
                <a:lnTo>
                  <a:pt x="10498246" y="3975572"/>
                </a:lnTo>
                <a:cubicBezTo>
                  <a:pt x="10498246" y="4034744"/>
                  <a:pt x="10489441" y="4073686"/>
                  <a:pt x="10471829" y="4092398"/>
                </a:cubicBezTo>
                <a:cubicBezTo>
                  <a:pt x="10454218" y="4111111"/>
                  <a:pt x="10420856" y="4120467"/>
                  <a:pt x="10371743" y="4120467"/>
                </a:cubicBezTo>
                <a:lnTo>
                  <a:pt x="10310723" y="4120467"/>
                </a:lnTo>
                <a:close/>
                <a:moveTo>
                  <a:pt x="8996273" y="3174480"/>
                </a:moveTo>
                <a:lnTo>
                  <a:pt x="9046130" y="3174480"/>
                </a:lnTo>
                <a:cubicBezTo>
                  <a:pt x="9090779" y="3174480"/>
                  <a:pt x="9120296" y="3181307"/>
                  <a:pt x="9134683" y="3194962"/>
                </a:cubicBezTo>
                <a:cubicBezTo>
                  <a:pt x="9149070" y="3208618"/>
                  <a:pt x="9156263" y="3236939"/>
                  <a:pt x="9156263" y="3279927"/>
                </a:cubicBezTo>
                <a:lnTo>
                  <a:pt x="9156263" y="3494614"/>
                </a:lnTo>
                <a:cubicBezTo>
                  <a:pt x="9156263" y="3534567"/>
                  <a:pt x="9146961" y="3562635"/>
                  <a:pt x="9128358" y="3578819"/>
                </a:cubicBezTo>
                <a:cubicBezTo>
                  <a:pt x="9109754" y="3595003"/>
                  <a:pt x="9074408" y="3603095"/>
                  <a:pt x="9022318" y="3603095"/>
                </a:cubicBezTo>
                <a:lnTo>
                  <a:pt x="8996273" y="3603095"/>
                </a:lnTo>
                <a:close/>
                <a:moveTo>
                  <a:pt x="5405348" y="3174480"/>
                </a:moveTo>
                <a:lnTo>
                  <a:pt x="5469344" y="3174480"/>
                </a:lnTo>
                <a:cubicBezTo>
                  <a:pt x="5509032" y="3174480"/>
                  <a:pt x="5535201" y="3183078"/>
                  <a:pt x="5547851" y="3200273"/>
                </a:cubicBezTo>
                <a:cubicBezTo>
                  <a:pt x="5560502" y="3217468"/>
                  <a:pt x="5566827" y="3253881"/>
                  <a:pt x="5566827" y="3309513"/>
                </a:cubicBezTo>
                <a:lnTo>
                  <a:pt x="5566827" y="3520406"/>
                </a:lnTo>
                <a:cubicBezTo>
                  <a:pt x="5566827" y="3561371"/>
                  <a:pt x="5560379" y="3589313"/>
                  <a:pt x="5547479" y="3604233"/>
                </a:cubicBezTo>
                <a:cubicBezTo>
                  <a:pt x="5534580" y="3619152"/>
                  <a:pt x="5509528" y="3626612"/>
                  <a:pt x="5472321" y="3626612"/>
                </a:cubicBezTo>
                <a:lnTo>
                  <a:pt x="5405348" y="3626612"/>
                </a:lnTo>
                <a:close/>
                <a:moveTo>
                  <a:pt x="690474" y="3174480"/>
                </a:moveTo>
                <a:lnTo>
                  <a:pt x="766376" y="3174480"/>
                </a:lnTo>
                <a:cubicBezTo>
                  <a:pt x="818962" y="3174480"/>
                  <a:pt x="850712" y="3183583"/>
                  <a:pt x="861626" y="3201790"/>
                </a:cubicBezTo>
                <a:cubicBezTo>
                  <a:pt x="872540" y="3219997"/>
                  <a:pt x="877997" y="3258939"/>
                  <a:pt x="877997" y="3318616"/>
                </a:cubicBezTo>
                <a:lnTo>
                  <a:pt x="877997" y="3975572"/>
                </a:lnTo>
                <a:cubicBezTo>
                  <a:pt x="877997" y="4034744"/>
                  <a:pt x="869191" y="4073686"/>
                  <a:pt x="851580" y="4092398"/>
                </a:cubicBezTo>
                <a:cubicBezTo>
                  <a:pt x="833969" y="4111111"/>
                  <a:pt x="800606" y="4120467"/>
                  <a:pt x="751493" y="4120467"/>
                </a:cubicBezTo>
                <a:lnTo>
                  <a:pt x="690474" y="4120467"/>
                </a:lnTo>
                <a:close/>
                <a:moveTo>
                  <a:pt x="6692116" y="3153998"/>
                </a:moveTo>
                <a:cubicBezTo>
                  <a:pt x="6743214" y="3153998"/>
                  <a:pt x="6768763" y="3187123"/>
                  <a:pt x="6768763" y="3253376"/>
                </a:cubicBezTo>
                <a:lnTo>
                  <a:pt x="6768763" y="4039296"/>
                </a:lnTo>
                <a:cubicBezTo>
                  <a:pt x="6768763" y="4107065"/>
                  <a:pt x="6743214" y="4140949"/>
                  <a:pt x="6692116" y="4140949"/>
                </a:cubicBezTo>
                <a:cubicBezTo>
                  <a:pt x="6661854" y="4140949"/>
                  <a:pt x="6640398" y="4133490"/>
                  <a:pt x="6627748" y="4118570"/>
                </a:cubicBezTo>
                <a:cubicBezTo>
                  <a:pt x="6615098" y="4103651"/>
                  <a:pt x="6608772" y="4078996"/>
                  <a:pt x="6608772" y="4044606"/>
                </a:cubicBezTo>
                <a:lnTo>
                  <a:pt x="6608772" y="3257927"/>
                </a:lnTo>
                <a:cubicBezTo>
                  <a:pt x="6608772" y="3188641"/>
                  <a:pt x="6636553" y="3153998"/>
                  <a:pt x="6692116" y="3153998"/>
                </a:cubicBezTo>
                <a:close/>
                <a:moveTo>
                  <a:pt x="9760803" y="3138826"/>
                </a:moveTo>
                <a:lnTo>
                  <a:pt x="9760803" y="3174480"/>
                </a:lnTo>
                <a:lnTo>
                  <a:pt x="9876145" y="3174480"/>
                </a:lnTo>
                <a:lnTo>
                  <a:pt x="9876145" y="4120467"/>
                </a:lnTo>
                <a:lnTo>
                  <a:pt x="9760803" y="4120467"/>
                </a:lnTo>
                <a:lnTo>
                  <a:pt x="9760803" y="4156121"/>
                </a:lnTo>
                <a:lnTo>
                  <a:pt x="10549592" y="4156121"/>
                </a:lnTo>
                <a:cubicBezTo>
                  <a:pt x="10684034" y="4156121"/>
                  <a:pt x="10789081" y="4100996"/>
                  <a:pt x="10864736" y="3990745"/>
                </a:cubicBezTo>
                <a:cubicBezTo>
                  <a:pt x="10940390" y="3880493"/>
                  <a:pt x="10978217" y="3763161"/>
                  <a:pt x="10978217" y="3638749"/>
                </a:cubicBezTo>
                <a:cubicBezTo>
                  <a:pt x="10978217" y="3521924"/>
                  <a:pt x="10941754" y="3409396"/>
                  <a:pt x="10868828" y="3301168"/>
                </a:cubicBezTo>
                <a:cubicBezTo>
                  <a:pt x="10795903" y="3192940"/>
                  <a:pt x="10678328" y="3138826"/>
                  <a:pt x="10516106" y="3138826"/>
                </a:cubicBezTo>
                <a:close/>
                <a:moveTo>
                  <a:pt x="8444121" y="3138826"/>
                </a:moveTo>
                <a:lnTo>
                  <a:pt x="8444121" y="3174480"/>
                </a:lnTo>
                <a:lnTo>
                  <a:pt x="8561695" y="3174480"/>
                </a:lnTo>
                <a:lnTo>
                  <a:pt x="8561695" y="4120467"/>
                </a:lnTo>
                <a:lnTo>
                  <a:pt x="8444121" y="4120467"/>
                </a:lnTo>
                <a:lnTo>
                  <a:pt x="8444121" y="4156121"/>
                </a:lnTo>
                <a:lnTo>
                  <a:pt x="9096732" y="4156121"/>
                </a:lnTo>
                <a:lnTo>
                  <a:pt x="9096732" y="4120467"/>
                </a:lnTo>
                <a:lnTo>
                  <a:pt x="8996273" y="4120467"/>
                </a:lnTo>
                <a:lnTo>
                  <a:pt x="8996273" y="3638749"/>
                </a:lnTo>
                <a:cubicBezTo>
                  <a:pt x="9008675" y="3637738"/>
                  <a:pt x="9027031" y="3637232"/>
                  <a:pt x="9051339" y="3637232"/>
                </a:cubicBezTo>
                <a:cubicBezTo>
                  <a:pt x="9091523" y="3637232"/>
                  <a:pt x="9118808" y="3644059"/>
                  <a:pt x="9133195" y="3657715"/>
                </a:cubicBezTo>
                <a:cubicBezTo>
                  <a:pt x="9147582" y="3671369"/>
                  <a:pt x="9154775" y="3697668"/>
                  <a:pt x="9154775" y="3736610"/>
                </a:cubicBezTo>
                <a:cubicBezTo>
                  <a:pt x="9154775" y="3872654"/>
                  <a:pt x="9159612" y="3960274"/>
                  <a:pt x="9169286" y="3999468"/>
                </a:cubicBezTo>
                <a:cubicBezTo>
                  <a:pt x="9178959" y="4038663"/>
                  <a:pt x="9195331" y="4071537"/>
                  <a:pt x="9218399" y="4098087"/>
                </a:cubicBezTo>
                <a:cubicBezTo>
                  <a:pt x="9241467" y="4124639"/>
                  <a:pt x="9271357" y="4144110"/>
                  <a:pt x="9308068" y="4156500"/>
                </a:cubicBezTo>
                <a:cubicBezTo>
                  <a:pt x="9344779" y="4168892"/>
                  <a:pt x="9390172" y="4175087"/>
                  <a:pt x="9444246" y="4175087"/>
                </a:cubicBezTo>
                <a:cubicBezTo>
                  <a:pt x="9569261" y="4175087"/>
                  <a:pt x="9642931" y="4111869"/>
                  <a:pt x="9665255" y="3985435"/>
                </a:cubicBezTo>
                <a:lnTo>
                  <a:pt x="9628793" y="3975572"/>
                </a:lnTo>
                <a:cubicBezTo>
                  <a:pt x="9625320" y="3992262"/>
                  <a:pt x="9619491" y="4006295"/>
                  <a:pt x="9611305" y="4017676"/>
                </a:cubicBezTo>
                <a:cubicBezTo>
                  <a:pt x="9603120" y="4029055"/>
                  <a:pt x="9595802" y="4034744"/>
                  <a:pt x="9589353" y="4034744"/>
                </a:cubicBezTo>
                <a:cubicBezTo>
                  <a:pt x="9576951" y="4034744"/>
                  <a:pt x="9570750" y="4020330"/>
                  <a:pt x="9570750" y="3991503"/>
                </a:cubicBezTo>
                <a:lnTo>
                  <a:pt x="9575214" y="3835988"/>
                </a:lnTo>
                <a:cubicBezTo>
                  <a:pt x="9575214" y="3780863"/>
                  <a:pt x="9565292" y="3737622"/>
                  <a:pt x="9545449" y="3706266"/>
                </a:cubicBezTo>
                <a:cubicBezTo>
                  <a:pt x="9525605" y="3674910"/>
                  <a:pt x="9481204" y="3646589"/>
                  <a:pt x="9412248" y="3621301"/>
                </a:cubicBezTo>
                <a:cubicBezTo>
                  <a:pt x="9467314" y="3603095"/>
                  <a:pt x="9509730" y="3572877"/>
                  <a:pt x="9539496" y="3530647"/>
                </a:cubicBezTo>
                <a:cubicBezTo>
                  <a:pt x="9569261" y="3488418"/>
                  <a:pt x="9584144" y="3437971"/>
                  <a:pt x="9584144" y="3379305"/>
                </a:cubicBezTo>
                <a:cubicBezTo>
                  <a:pt x="9584144" y="3314570"/>
                  <a:pt x="9564920" y="3258307"/>
                  <a:pt x="9526473" y="3210514"/>
                </a:cubicBezTo>
                <a:cubicBezTo>
                  <a:pt x="9488026" y="3162722"/>
                  <a:pt x="9403318" y="3138826"/>
                  <a:pt x="9272349" y="3138826"/>
                </a:cubicBezTo>
                <a:close/>
                <a:moveTo>
                  <a:pt x="7661731" y="3138826"/>
                </a:moveTo>
                <a:lnTo>
                  <a:pt x="7396073" y="3890608"/>
                </a:lnTo>
                <a:cubicBezTo>
                  <a:pt x="7376726" y="3946239"/>
                  <a:pt x="7352045" y="3995928"/>
                  <a:pt x="7322031" y="4039675"/>
                </a:cubicBezTo>
                <a:cubicBezTo>
                  <a:pt x="7292017" y="4083422"/>
                  <a:pt x="7262376" y="4110352"/>
                  <a:pt x="7233106" y="4120467"/>
                </a:cubicBezTo>
                <a:lnTo>
                  <a:pt x="7233106" y="4156121"/>
                </a:lnTo>
                <a:lnTo>
                  <a:pt x="7621548" y="4156121"/>
                </a:lnTo>
                <a:lnTo>
                  <a:pt x="7621548" y="4120467"/>
                </a:lnTo>
                <a:cubicBezTo>
                  <a:pt x="7554079" y="4119960"/>
                  <a:pt x="7507074" y="4101628"/>
                  <a:pt x="7480533" y="4065467"/>
                </a:cubicBezTo>
                <a:cubicBezTo>
                  <a:pt x="7453992" y="4029307"/>
                  <a:pt x="7440722" y="3984422"/>
                  <a:pt x="7440722" y="3930814"/>
                </a:cubicBezTo>
                <a:cubicBezTo>
                  <a:pt x="7440722" y="3902998"/>
                  <a:pt x="7445187" y="3873919"/>
                  <a:pt x="7454116" y="3843574"/>
                </a:cubicBezTo>
                <a:lnTo>
                  <a:pt x="7800142" y="3843574"/>
                </a:lnTo>
                <a:lnTo>
                  <a:pt x="7894647" y="4120467"/>
                </a:lnTo>
                <a:lnTo>
                  <a:pt x="7782282" y="4120467"/>
                </a:lnTo>
                <a:lnTo>
                  <a:pt x="7782282" y="4156121"/>
                </a:lnTo>
                <a:lnTo>
                  <a:pt x="8393221" y="4156121"/>
                </a:lnTo>
                <a:lnTo>
                  <a:pt x="8393221" y="4120467"/>
                </a:lnTo>
                <a:lnTo>
                  <a:pt x="8338155" y="4120467"/>
                </a:lnTo>
                <a:lnTo>
                  <a:pt x="8002548" y="3138826"/>
                </a:lnTo>
                <a:close/>
                <a:moveTo>
                  <a:pt x="4844267" y="3138826"/>
                </a:moveTo>
                <a:lnTo>
                  <a:pt x="4844267" y="3174480"/>
                </a:lnTo>
                <a:lnTo>
                  <a:pt x="4970770" y="3174480"/>
                </a:lnTo>
                <a:lnTo>
                  <a:pt x="4970770" y="4120467"/>
                </a:lnTo>
                <a:lnTo>
                  <a:pt x="4844267" y="4120467"/>
                </a:lnTo>
                <a:lnTo>
                  <a:pt x="4844267" y="4156121"/>
                </a:lnTo>
                <a:lnTo>
                  <a:pt x="5682913" y="4156121"/>
                </a:lnTo>
                <a:cubicBezTo>
                  <a:pt x="5801479" y="4156121"/>
                  <a:pt x="5888172" y="4132857"/>
                  <a:pt x="5942991" y="4086329"/>
                </a:cubicBezTo>
                <a:cubicBezTo>
                  <a:pt x="5997808" y="4039802"/>
                  <a:pt x="6025218" y="3975067"/>
                  <a:pt x="6025218" y="3892125"/>
                </a:cubicBezTo>
                <a:cubicBezTo>
                  <a:pt x="6025218" y="3824862"/>
                  <a:pt x="6007111" y="3768218"/>
                  <a:pt x="5970895" y="3722197"/>
                </a:cubicBezTo>
                <a:cubicBezTo>
                  <a:pt x="5934681" y="3676174"/>
                  <a:pt x="5882343" y="3644818"/>
                  <a:pt x="5813881" y="3628128"/>
                </a:cubicBezTo>
                <a:lnTo>
                  <a:pt x="5813881" y="3625095"/>
                </a:lnTo>
                <a:cubicBezTo>
                  <a:pt x="5933440" y="3599302"/>
                  <a:pt x="5993219" y="3521924"/>
                  <a:pt x="5993219" y="3392960"/>
                </a:cubicBezTo>
                <a:cubicBezTo>
                  <a:pt x="5993219" y="3342891"/>
                  <a:pt x="5981685" y="3296490"/>
                  <a:pt x="5958617" y="3253755"/>
                </a:cubicBezTo>
                <a:cubicBezTo>
                  <a:pt x="5935548" y="3211020"/>
                  <a:pt x="5904295" y="3181182"/>
                  <a:pt x="5864855" y="3164238"/>
                </a:cubicBezTo>
                <a:cubicBezTo>
                  <a:pt x="5825416" y="3147296"/>
                  <a:pt x="5767745" y="3138826"/>
                  <a:pt x="5691843" y="3138826"/>
                </a:cubicBezTo>
                <a:close/>
                <a:moveTo>
                  <a:pt x="3491122" y="3138826"/>
                </a:moveTo>
                <a:lnTo>
                  <a:pt x="3491122" y="3174480"/>
                </a:lnTo>
                <a:lnTo>
                  <a:pt x="3608696" y="3174480"/>
                </a:lnTo>
                <a:lnTo>
                  <a:pt x="3608696" y="4120467"/>
                </a:lnTo>
                <a:lnTo>
                  <a:pt x="3491122" y="4120467"/>
                </a:lnTo>
                <a:lnTo>
                  <a:pt x="3491122" y="4156121"/>
                </a:lnTo>
                <a:lnTo>
                  <a:pt x="4120664" y="4156121"/>
                </a:lnTo>
                <a:lnTo>
                  <a:pt x="4120664" y="4120467"/>
                </a:lnTo>
                <a:lnTo>
                  <a:pt x="4043274" y="4120467"/>
                </a:lnTo>
                <a:lnTo>
                  <a:pt x="4043274" y="3643301"/>
                </a:lnTo>
                <a:lnTo>
                  <a:pt x="4218147" y="3643301"/>
                </a:lnTo>
                <a:lnTo>
                  <a:pt x="4218147" y="4120467"/>
                </a:lnTo>
                <a:lnTo>
                  <a:pt x="4145221" y="4120467"/>
                </a:lnTo>
                <a:lnTo>
                  <a:pt x="4145221" y="4156121"/>
                </a:lnTo>
                <a:lnTo>
                  <a:pt x="4764346" y="4156121"/>
                </a:lnTo>
                <a:lnTo>
                  <a:pt x="4764346" y="4120467"/>
                </a:lnTo>
                <a:lnTo>
                  <a:pt x="4645284" y="4120467"/>
                </a:lnTo>
                <a:lnTo>
                  <a:pt x="4645284" y="3174480"/>
                </a:lnTo>
                <a:lnTo>
                  <a:pt x="4764346" y="3174480"/>
                </a:lnTo>
                <a:lnTo>
                  <a:pt x="4764346" y="3138826"/>
                </a:lnTo>
                <a:lnTo>
                  <a:pt x="4145221" y="3138826"/>
                </a:lnTo>
                <a:lnTo>
                  <a:pt x="4145221" y="3174480"/>
                </a:lnTo>
                <a:lnTo>
                  <a:pt x="4218147" y="3174480"/>
                </a:lnTo>
                <a:lnTo>
                  <a:pt x="4218147" y="3609164"/>
                </a:lnTo>
                <a:lnTo>
                  <a:pt x="4043274" y="3609164"/>
                </a:lnTo>
                <a:lnTo>
                  <a:pt x="4043274" y="3174480"/>
                </a:lnTo>
                <a:lnTo>
                  <a:pt x="4120664" y="3174480"/>
                </a:lnTo>
                <a:lnTo>
                  <a:pt x="4120664" y="3138826"/>
                </a:lnTo>
                <a:close/>
                <a:moveTo>
                  <a:pt x="1775282" y="3138826"/>
                </a:moveTo>
                <a:lnTo>
                  <a:pt x="1509624" y="3890608"/>
                </a:lnTo>
                <a:cubicBezTo>
                  <a:pt x="1490276" y="3946239"/>
                  <a:pt x="1465595" y="3995928"/>
                  <a:pt x="1435582" y="4039675"/>
                </a:cubicBezTo>
                <a:cubicBezTo>
                  <a:pt x="1405568" y="4083422"/>
                  <a:pt x="1375926" y="4110352"/>
                  <a:pt x="1346657" y="4120467"/>
                </a:cubicBezTo>
                <a:lnTo>
                  <a:pt x="1346657" y="4156121"/>
                </a:lnTo>
                <a:lnTo>
                  <a:pt x="1735098" y="4156121"/>
                </a:lnTo>
                <a:lnTo>
                  <a:pt x="1735098" y="4120467"/>
                </a:lnTo>
                <a:cubicBezTo>
                  <a:pt x="1667629" y="4119960"/>
                  <a:pt x="1620625" y="4101628"/>
                  <a:pt x="1594084" y="4065467"/>
                </a:cubicBezTo>
                <a:cubicBezTo>
                  <a:pt x="1567542" y="4029307"/>
                  <a:pt x="1554272" y="3984422"/>
                  <a:pt x="1554272" y="3930814"/>
                </a:cubicBezTo>
                <a:cubicBezTo>
                  <a:pt x="1554272" y="3902998"/>
                  <a:pt x="1558737" y="3873919"/>
                  <a:pt x="1567667" y="3843574"/>
                </a:cubicBezTo>
                <a:lnTo>
                  <a:pt x="1913692" y="3843574"/>
                </a:lnTo>
                <a:lnTo>
                  <a:pt x="2008198" y="4120467"/>
                </a:lnTo>
                <a:lnTo>
                  <a:pt x="1895833" y="4120467"/>
                </a:lnTo>
                <a:lnTo>
                  <a:pt x="1895833" y="4156121"/>
                </a:lnTo>
                <a:lnTo>
                  <a:pt x="2506772" y="4156121"/>
                </a:lnTo>
                <a:lnTo>
                  <a:pt x="2506772" y="4120467"/>
                </a:lnTo>
                <a:lnTo>
                  <a:pt x="2451706" y="4120467"/>
                </a:lnTo>
                <a:lnTo>
                  <a:pt x="2116098" y="3138826"/>
                </a:lnTo>
                <a:close/>
                <a:moveTo>
                  <a:pt x="140554" y="3138826"/>
                </a:moveTo>
                <a:lnTo>
                  <a:pt x="140554" y="3174480"/>
                </a:lnTo>
                <a:lnTo>
                  <a:pt x="255896" y="3174480"/>
                </a:lnTo>
                <a:lnTo>
                  <a:pt x="255896" y="4120467"/>
                </a:lnTo>
                <a:lnTo>
                  <a:pt x="140554" y="4120467"/>
                </a:lnTo>
                <a:lnTo>
                  <a:pt x="140554" y="4156121"/>
                </a:lnTo>
                <a:lnTo>
                  <a:pt x="929343" y="4156121"/>
                </a:lnTo>
                <a:cubicBezTo>
                  <a:pt x="1063784" y="4156121"/>
                  <a:pt x="1168832" y="4100996"/>
                  <a:pt x="1244486" y="3990745"/>
                </a:cubicBezTo>
                <a:cubicBezTo>
                  <a:pt x="1320141" y="3880493"/>
                  <a:pt x="1357968" y="3763161"/>
                  <a:pt x="1357968" y="3638749"/>
                </a:cubicBezTo>
                <a:cubicBezTo>
                  <a:pt x="1357968" y="3521924"/>
                  <a:pt x="1321505" y="3409396"/>
                  <a:pt x="1248579" y="3301168"/>
                </a:cubicBezTo>
                <a:cubicBezTo>
                  <a:pt x="1175653" y="3192940"/>
                  <a:pt x="1058079" y="3138826"/>
                  <a:pt x="895856" y="3138826"/>
                </a:cubicBezTo>
                <a:close/>
                <a:moveTo>
                  <a:pt x="11716702" y="3107722"/>
                </a:moveTo>
                <a:cubicBezTo>
                  <a:pt x="11645265" y="3146664"/>
                  <a:pt x="11578415" y="3170055"/>
                  <a:pt x="11516156" y="3177894"/>
                </a:cubicBezTo>
                <a:cubicBezTo>
                  <a:pt x="11453896" y="3185734"/>
                  <a:pt x="11398210" y="3189652"/>
                  <a:pt x="11349097" y="3189652"/>
                </a:cubicBezTo>
                <a:lnTo>
                  <a:pt x="11247150" y="3189652"/>
                </a:lnTo>
                <a:lnTo>
                  <a:pt x="11247150" y="3225307"/>
                </a:lnTo>
                <a:lnTo>
                  <a:pt x="11369189" y="3225307"/>
                </a:lnTo>
                <a:lnTo>
                  <a:pt x="11369189" y="4120467"/>
                </a:lnTo>
                <a:lnTo>
                  <a:pt x="11247150" y="4120467"/>
                </a:lnTo>
                <a:lnTo>
                  <a:pt x="11247150" y="4156121"/>
                </a:lnTo>
                <a:lnTo>
                  <a:pt x="11835021" y="4156121"/>
                </a:lnTo>
                <a:lnTo>
                  <a:pt x="11835021" y="4120467"/>
                </a:lnTo>
                <a:lnTo>
                  <a:pt x="11716702" y="4120467"/>
                </a:lnTo>
                <a:close/>
                <a:moveTo>
                  <a:pt x="6684675" y="3106206"/>
                </a:moveTo>
                <a:cubicBezTo>
                  <a:pt x="6515507" y="3106206"/>
                  <a:pt x="6380445" y="3154757"/>
                  <a:pt x="6279490" y="3251859"/>
                </a:cubicBezTo>
                <a:cubicBezTo>
                  <a:pt x="6178535" y="3348961"/>
                  <a:pt x="6128058" y="3478936"/>
                  <a:pt x="6128058" y="3641784"/>
                </a:cubicBezTo>
                <a:cubicBezTo>
                  <a:pt x="6128058" y="3808678"/>
                  <a:pt x="6179651" y="3941308"/>
                  <a:pt x="6282839" y="4039675"/>
                </a:cubicBezTo>
                <a:cubicBezTo>
                  <a:pt x="6386026" y="4138041"/>
                  <a:pt x="6522948" y="4187224"/>
                  <a:pt x="6693604" y="4187224"/>
                </a:cubicBezTo>
                <a:cubicBezTo>
                  <a:pt x="6864260" y="4187224"/>
                  <a:pt x="6998702" y="4137283"/>
                  <a:pt x="7096929" y="4037399"/>
                </a:cubicBezTo>
                <a:cubicBezTo>
                  <a:pt x="7195155" y="3937516"/>
                  <a:pt x="7244269" y="3808173"/>
                  <a:pt x="7244269" y="3649370"/>
                </a:cubicBezTo>
                <a:cubicBezTo>
                  <a:pt x="7244269" y="3481464"/>
                  <a:pt x="7194287" y="3348961"/>
                  <a:pt x="7094324" y="3251859"/>
                </a:cubicBezTo>
                <a:cubicBezTo>
                  <a:pt x="6994361" y="3154757"/>
                  <a:pt x="6857811" y="3106206"/>
                  <a:pt x="6684675" y="3106206"/>
                </a:cubicBezTo>
                <a:close/>
                <a:moveTo>
                  <a:pt x="3379202" y="3087240"/>
                </a:moveTo>
                <a:lnTo>
                  <a:pt x="3242281" y="3192687"/>
                </a:lnTo>
                <a:cubicBezTo>
                  <a:pt x="3185230" y="3156274"/>
                  <a:pt x="3135869" y="3133515"/>
                  <a:pt x="3094197" y="3124412"/>
                </a:cubicBezTo>
                <a:cubicBezTo>
                  <a:pt x="3052525" y="3115308"/>
                  <a:pt x="3013582" y="3110756"/>
                  <a:pt x="2977367" y="3110756"/>
                </a:cubicBezTo>
                <a:cubicBezTo>
                  <a:pt x="2868226" y="3110756"/>
                  <a:pt x="2777193" y="3144515"/>
                  <a:pt x="2704267" y="3212031"/>
                </a:cubicBezTo>
                <a:cubicBezTo>
                  <a:pt x="2631342" y="3279548"/>
                  <a:pt x="2594879" y="3363879"/>
                  <a:pt x="2594879" y="3465028"/>
                </a:cubicBezTo>
                <a:cubicBezTo>
                  <a:pt x="2594879" y="3605118"/>
                  <a:pt x="2688144" y="3725231"/>
                  <a:pt x="2874675" y="3825368"/>
                </a:cubicBezTo>
                <a:cubicBezTo>
                  <a:pt x="2955539" y="3868355"/>
                  <a:pt x="3007133" y="3897309"/>
                  <a:pt x="3029457" y="3912228"/>
                </a:cubicBezTo>
                <a:cubicBezTo>
                  <a:pt x="3051781" y="3927148"/>
                  <a:pt x="3069516" y="3943584"/>
                  <a:pt x="3082663" y="3961538"/>
                </a:cubicBezTo>
                <a:cubicBezTo>
                  <a:pt x="3095809" y="3979491"/>
                  <a:pt x="3102383" y="3998836"/>
                  <a:pt x="3102383" y="4019572"/>
                </a:cubicBezTo>
                <a:cubicBezTo>
                  <a:pt x="3102383" y="4054973"/>
                  <a:pt x="3086383" y="4083674"/>
                  <a:pt x="3054385" y="4105674"/>
                </a:cubicBezTo>
                <a:cubicBezTo>
                  <a:pt x="3022387" y="4127674"/>
                  <a:pt x="2980343" y="4138673"/>
                  <a:pt x="2928254" y="4138673"/>
                </a:cubicBezTo>
                <a:cubicBezTo>
                  <a:pt x="2870707" y="4138673"/>
                  <a:pt x="2814276" y="4119581"/>
                  <a:pt x="2758962" y="4081398"/>
                </a:cubicBezTo>
                <a:cubicBezTo>
                  <a:pt x="2703647" y="4043215"/>
                  <a:pt x="2662967" y="3999974"/>
                  <a:pt x="2636923" y="3951676"/>
                </a:cubicBezTo>
                <a:cubicBezTo>
                  <a:pt x="2610878" y="3903377"/>
                  <a:pt x="2597855" y="3844079"/>
                  <a:pt x="2597855" y="3773782"/>
                </a:cubicBezTo>
                <a:lnTo>
                  <a:pt x="2597855" y="3769230"/>
                </a:lnTo>
                <a:lnTo>
                  <a:pt x="2559904" y="3769230"/>
                </a:lnTo>
                <a:lnTo>
                  <a:pt x="2559904" y="4197845"/>
                </a:lnTo>
                <a:lnTo>
                  <a:pt x="2693849" y="4090881"/>
                </a:lnTo>
                <a:cubicBezTo>
                  <a:pt x="2775209" y="4155110"/>
                  <a:pt x="2862521" y="4187224"/>
                  <a:pt x="2955787" y="4187224"/>
                </a:cubicBezTo>
                <a:cubicBezTo>
                  <a:pt x="3015814" y="4187224"/>
                  <a:pt x="3082911" y="4174708"/>
                  <a:pt x="3157076" y="4149673"/>
                </a:cubicBezTo>
                <a:cubicBezTo>
                  <a:pt x="3231243" y="4124639"/>
                  <a:pt x="3289906" y="4084559"/>
                  <a:pt x="3333066" y="4029434"/>
                </a:cubicBezTo>
                <a:cubicBezTo>
                  <a:pt x="3376226" y="3974307"/>
                  <a:pt x="3397806" y="3905275"/>
                  <a:pt x="3397806" y="3822333"/>
                </a:cubicBezTo>
                <a:cubicBezTo>
                  <a:pt x="3397806" y="3768218"/>
                  <a:pt x="3388628" y="3720679"/>
                  <a:pt x="3370273" y="3679714"/>
                </a:cubicBezTo>
                <a:cubicBezTo>
                  <a:pt x="3351918" y="3638749"/>
                  <a:pt x="3319051" y="3600060"/>
                  <a:pt x="3271675" y="3563647"/>
                </a:cubicBezTo>
                <a:cubicBezTo>
                  <a:pt x="3224297" y="3527234"/>
                  <a:pt x="3126939" y="3467303"/>
                  <a:pt x="2979599" y="3383856"/>
                </a:cubicBezTo>
                <a:cubicBezTo>
                  <a:pt x="2937927" y="3360593"/>
                  <a:pt x="2909774" y="3340868"/>
                  <a:pt x="2895139" y="3324685"/>
                </a:cubicBezTo>
                <a:cubicBezTo>
                  <a:pt x="2880505" y="3308501"/>
                  <a:pt x="2873187" y="3287766"/>
                  <a:pt x="2873187" y="3262479"/>
                </a:cubicBezTo>
                <a:cubicBezTo>
                  <a:pt x="2873187" y="3229605"/>
                  <a:pt x="2884721" y="3202801"/>
                  <a:pt x="2907790" y="3182067"/>
                </a:cubicBezTo>
                <a:cubicBezTo>
                  <a:pt x="2930858" y="3161331"/>
                  <a:pt x="2960996" y="3150963"/>
                  <a:pt x="2998203" y="3150963"/>
                </a:cubicBezTo>
                <a:cubicBezTo>
                  <a:pt x="3076586" y="3150963"/>
                  <a:pt x="3153232" y="3178021"/>
                  <a:pt x="3228142" y="3232134"/>
                </a:cubicBezTo>
                <a:cubicBezTo>
                  <a:pt x="3303053" y="3286249"/>
                  <a:pt x="3341251" y="3363374"/>
                  <a:pt x="3342740" y="3463511"/>
                </a:cubicBezTo>
                <a:lnTo>
                  <a:pt x="3379202" y="3463511"/>
                </a:lnTo>
                <a:close/>
                <a:moveTo>
                  <a:pt x="6765118" y="1900084"/>
                </a:moveTo>
                <a:lnTo>
                  <a:pt x="6765118" y="1911670"/>
                </a:lnTo>
                <a:lnTo>
                  <a:pt x="6804557" y="1911670"/>
                </a:lnTo>
                <a:lnTo>
                  <a:pt x="6804557" y="2219051"/>
                </a:lnTo>
                <a:lnTo>
                  <a:pt x="6765118" y="2219051"/>
                </a:lnTo>
                <a:lnTo>
                  <a:pt x="6765118" y="2230636"/>
                </a:lnTo>
                <a:lnTo>
                  <a:pt x="7091726" y="2230636"/>
                </a:lnTo>
                <a:lnTo>
                  <a:pt x="7091726" y="2106895"/>
                </a:lnTo>
                <a:lnTo>
                  <a:pt x="7080141" y="2106895"/>
                </a:lnTo>
                <a:cubicBezTo>
                  <a:pt x="7078333" y="2135653"/>
                  <a:pt x="7064693" y="2160631"/>
                  <a:pt x="7039222" y="2181830"/>
                </a:cubicBezTo>
                <a:cubicBezTo>
                  <a:pt x="7013751" y="2203029"/>
                  <a:pt x="6983514" y="2215436"/>
                  <a:pt x="6948511" y="2219051"/>
                </a:cubicBezTo>
                <a:lnTo>
                  <a:pt x="6948511" y="1911670"/>
                </a:lnTo>
                <a:lnTo>
                  <a:pt x="6991402" y="1911670"/>
                </a:lnTo>
                <a:lnTo>
                  <a:pt x="6991402" y="1900084"/>
                </a:lnTo>
                <a:close/>
                <a:moveTo>
                  <a:pt x="6385843" y="1900084"/>
                </a:moveTo>
                <a:lnTo>
                  <a:pt x="6385843" y="1911670"/>
                </a:lnTo>
                <a:lnTo>
                  <a:pt x="6423557" y="1911670"/>
                </a:lnTo>
                <a:lnTo>
                  <a:pt x="6423557" y="2219051"/>
                </a:lnTo>
                <a:lnTo>
                  <a:pt x="6385843" y="2219051"/>
                </a:lnTo>
                <a:lnTo>
                  <a:pt x="6385843" y="2230636"/>
                </a:lnTo>
                <a:lnTo>
                  <a:pt x="6715409" y="2230636"/>
                </a:lnTo>
                <a:lnTo>
                  <a:pt x="6715409" y="2108374"/>
                </a:lnTo>
                <a:lnTo>
                  <a:pt x="6704810" y="2108374"/>
                </a:lnTo>
                <a:cubicBezTo>
                  <a:pt x="6698730" y="2142719"/>
                  <a:pt x="6683118" y="2169752"/>
                  <a:pt x="6657976" y="2189471"/>
                </a:cubicBezTo>
                <a:cubicBezTo>
                  <a:pt x="6632833" y="2209191"/>
                  <a:pt x="6602678" y="2219051"/>
                  <a:pt x="6567511" y="2219051"/>
                </a:cubicBezTo>
                <a:lnTo>
                  <a:pt x="6567511" y="2066469"/>
                </a:lnTo>
                <a:lnTo>
                  <a:pt x="6577618" y="2066469"/>
                </a:lnTo>
                <a:cubicBezTo>
                  <a:pt x="6593722" y="2066469"/>
                  <a:pt x="6607403" y="2073084"/>
                  <a:pt x="6618660" y="2086312"/>
                </a:cubicBezTo>
                <a:cubicBezTo>
                  <a:pt x="6629916" y="2099541"/>
                  <a:pt x="6635545" y="2118069"/>
                  <a:pt x="6635545" y="2141897"/>
                </a:cubicBezTo>
                <a:lnTo>
                  <a:pt x="6646144" y="2141897"/>
                </a:lnTo>
                <a:lnTo>
                  <a:pt x="6646144" y="1977238"/>
                </a:lnTo>
                <a:lnTo>
                  <a:pt x="6635545" y="1977238"/>
                </a:lnTo>
                <a:cubicBezTo>
                  <a:pt x="6635545" y="2005174"/>
                  <a:pt x="6629629" y="2025099"/>
                  <a:pt x="6617797" y="2037013"/>
                </a:cubicBezTo>
                <a:cubicBezTo>
                  <a:pt x="6605965" y="2048927"/>
                  <a:pt x="6592572" y="2054884"/>
                  <a:pt x="6577618" y="2054884"/>
                </a:cubicBezTo>
                <a:lnTo>
                  <a:pt x="6567511" y="2054884"/>
                </a:lnTo>
                <a:lnTo>
                  <a:pt x="6567511" y="1911670"/>
                </a:lnTo>
                <a:lnTo>
                  <a:pt x="6573427" y="1911670"/>
                </a:lnTo>
                <a:cubicBezTo>
                  <a:pt x="6613524" y="1911670"/>
                  <a:pt x="6643309" y="1921201"/>
                  <a:pt x="6662782" y="1940263"/>
                </a:cubicBezTo>
                <a:cubicBezTo>
                  <a:pt x="6682256" y="1959326"/>
                  <a:pt x="6692567" y="1980524"/>
                  <a:pt x="6693718" y="2003859"/>
                </a:cubicBezTo>
                <a:lnTo>
                  <a:pt x="6704810" y="2003859"/>
                </a:lnTo>
                <a:lnTo>
                  <a:pt x="6704810" y="1900084"/>
                </a:lnTo>
                <a:close/>
                <a:moveTo>
                  <a:pt x="5657348" y="1900084"/>
                </a:moveTo>
                <a:lnTo>
                  <a:pt x="5657348" y="1911670"/>
                </a:lnTo>
                <a:lnTo>
                  <a:pt x="5686682" y="1911670"/>
                </a:lnTo>
                <a:lnTo>
                  <a:pt x="5778132" y="2085696"/>
                </a:lnTo>
                <a:lnTo>
                  <a:pt x="5720698" y="2156194"/>
                </a:lnTo>
                <a:cubicBezTo>
                  <a:pt x="5703279" y="2177557"/>
                  <a:pt x="5688325" y="2192799"/>
                  <a:pt x="5675836" y="2201919"/>
                </a:cubicBezTo>
                <a:cubicBezTo>
                  <a:pt x="5663346" y="2211040"/>
                  <a:pt x="5651268" y="2216750"/>
                  <a:pt x="5639601" y="2219051"/>
                </a:cubicBezTo>
                <a:lnTo>
                  <a:pt x="5639601" y="2230636"/>
                </a:lnTo>
                <a:lnTo>
                  <a:pt x="5765807" y="2230636"/>
                </a:lnTo>
                <a:lnTo>
                  <a:pt x="5765807" y="2219051"/>
                </a:lnTo>
                <a:cubicBezTo>
                  <a:pt x="5742307" y="2216586"/>
                  <a:pt x="5730558" y="2205165"/>
                  <a:pt x="5730558" y="2184788"/>
                </a:cubicBezTo>
                <a:cubicBezTo>
                  <a:pt x="5730558" y="2178708"/>
                  <a:pt x="5732366" y="2171723"/>
                  <a:pt x="5735981" y="2163836"/>
                </a:cubicBezTo>
                <a:cubicBezTo>
                  <a:pt x="5739596" y="2155948"/>
                  <a:pt x="5755783" y="2134256"/>
                  <a:pt x="5784541" y="2098760"/>
                </a:cubicBezTo>
                <a:lnTo>
                  <a:pt x="5848630" y="2219051"/>
                </a:lnTo>
                <a:lnTo>
                  <a:pt x="5809437" y="2219051"/>
                </a:lnTo>
                <a:lnTo>
                  <a:pt x="5809437" y="2230636"/>
                </a:lnTo>
                <a:lnTo>
                  <a:pt x="6034488" y="2230636"/>
                </a:lnTo>
                <a:lnTo>
                  <a:pt x="6034488" y="2219051"/>
                </a:lnTo>
                <a:lnTo>
                  <a:pt x="6009346" y="2219051"/>
                </a:lnTo>
                <a:lnTo>
                  <a:pt x="5911240" y="2033685"/>
                </a:lnTo>
                <a:lnTo>
                  <a:pt x="5995295" y="1937552"/>
                </a:lnTo>
                <a:cubicBezTo>
                  <a:pt x="6009428" y="1921447"/>
                  <a:pt x="6023150" y="1912820"/>
                  <a:pt x="6036460" y="1911670"/>
                </a:cubicBezTo>
                <a:lnTo>
                  <a:pt x="6036460" y="1900084"/>
                </a:lnTo>
                <a:lnTo>
                  <a:pt x="5916416" y="1900084"/>
                </a:lnTo>
                <a:lnTo>
                  <a:pt x="5916416" y="1911670"/>
                </a:lnTo>
                <a:cubicBezTo>
                  <a:pt x="5930878" y="1911670"/>
                  <a:pt x="5940943" y="1913806"/>
                  <a:pt x="5946612" y="1918079"/>
                </a:cubicBezTo>
                <a:cubicBezTo>
                  <a:pt x="5952282" y="1922351"/>
                  <a:pt x="5955116" y="1930321"/>
                  <a:pt x="5955116" y="1941989"/>
                </a:cubicBezTo>
                <a:cubicBezTo>
                  <a:pt x="5955116" y="1948398"/>
                  <a:pt x="5953678" y="1955135"/>
                  <a:pt x="5950803" y="1962201"/>
                </a:cubicBezTo>
                <a:cubicBezTo>
                  <a:pt x="5947927" y="1969268"/>
                  <a:pt x="5944969" y="1974608"/>
                  <a:pt x="5941929" y="1978224"/>
                </a:cubicBezTo>
                <a:cubicBezTo>
                  <a:pt x="5938888" y="1981839"/>
                  <a:pt x="5926523" y="1996136"/>
                  <a:pt x="5904832" y="2021114"/>
                </a:cubicBezTo>
                <a:lnTo>
                  <a:pt x="5847152" y="1911670"/>
                </a:lnTo>
                <a:lnTo>
                  <a:pt x="5881907" y="1911670"/>
                </a:lnTo>
                <a:lnTo>
                  <a:pt x="5881907" y="1900084"/>
                </a:lnTo>
                <a:close/>
                <a:moveTo>
                  <a:pt x="5271418" y="1900084"/>
                </a:moveTo>
                <a:lnTo>
                  <a:pt x="5271418" y="1911670"/>
                </a:lnTo>
                <a:lnTo>
                  <a:pt x="5309132" y="1911670"/>
                </a:lnTo>
                <a:lnTo>
                  <a:pt x="5309132" y="2219051"/>
                </a:lnTo>
                <a:lnTo>
                  <a:pt x="5271418" y="2219051"/>
                </a:lnTo>
                <a:lnTo>
                  <a:pt x="5271418" y="2230636"/>
                </a:lnTo>
                <a:lnTo>
                  <a:pt x="5600984" y="2230636"/>
                </a:lnTo>
                <a:lnTo>
                  <a:pt x="5600984" y="2108374"/>
                </a:lnTo>
                <a:lnTo>
                  <a:pt x="5590385" y="2108374"/>
                </a:lnTo>
                <a:cubicBezTo>
                  <a:pt x="5584305" y="2142719"/>
                  <a:pt x="5568693" y="2169752"/>
                  <a:pt x="5543551" y="2189471"/>
                </a:cubicBezTo>
                <a:cubicBezTo>
                  <a:pt x="5518409" y="2209191"/>
                  <a:pt x="5488253" y="2219051"/>
                  <a:pt x="5453086" y="2219051"/>
                </a:cubicBezTo>
                <a:lnTo>
                  <a:pt x="5453086" y="2066469"/>
                </a:lnTo>
                <a:lnTo>
                  <a:pt x="5463193" y="2066469"/>
                </a:lnTo>
                <a:cubicBezTo>
                  <a:pt x="5479298" y="2066469"/>
                  <a:pt x="5492978" y="2073084"/>
                  <a:pt x="5504235" y="2086312"/>
                </a:cubicBezTo>
                <a:cubicBezTo>
                  <a:pt x="5515491" y="2099541"/>
                  <a:pt x="5521120" y="2118069"/>
                  <a:pt x="5521120" y="2141897"/>
                </a:cubicBezTo>
                <a:lnTo>
                  <a:pt x="5531719" y="2141897"/>
                </a:lnTo>
                <a:lnTo>
                  <a:pt x="5531719" y="1977238"/>
                </a:lnTo>
                <a:lnTo>
                  <a:pt x="5521120" y="1977238"/>
                </a:lnTo>
                <a:cubicBezTo>
                  <a:pt x="5521120" y="2005174"/>
                  <a:pt x="5515204" y="2025099"/>
                  <a:pt x="5503372" y="2037013"/>
                </a:cubicBezTo>
                <a:cubicBezTo>
                  <a:pt x="5491540" y="2048927"/>
                  <a:pt x="5478148" y="2054884"/>
                  <a:pt x="5463193" y="2054884"/>
                </a:cubicBezTo>
                <a:lnTo>
                  <a:pt x="5453086" y="2054884"/>
                </a:lnTo>
                <a:lnTo>
                  <a:pt x="5453086" y="1911670"/>
                </a:lnTo>
                <a:lnTo>
                  <a:pt x="5459002" y="1911670"/>
                </a:lnTo>
                <a:cubicBezTo>
                  <a:pt x="5499099" y="1911670"/>
                  <a:pt x="5528884" y="1921201"/>
                  <a:pt x="5548357" y="1940263"/>
                </a:cubicBezTo>
                <a:cubicBezTo>
                  <a:pt x="5567831" y="1959326"/>
                  <a:pt x="5578143" y="1980524"/>
                  <a:pt x="5579293" y="2003859"/>
                </a:cubicBezTo>
                <a:lnTo>
                  <a:pt x="5590385" y="2003859"/>
                </a:lnTo>
                <a:lnTo>
                  <a:pt x="5590385" y="1900084"/>
                </a:lnTo>
                <a:close/>
                <a:moveTo>
                  <a:pt x="6220421" y="1889485"/>
                </a:moveTo>
                <a:cubicBezTo>
                  <a:pt x="6167178" y="1889485"/>
                  <a:pt x="6124000" y="1905466"/>
                  <a:pt x="6090887" y="1937428"/>
                </a:cubicBezTo>
                <a:cubicBezTo>
                  <a:pt x="6057774" y="1969391"/>
                  <a:pt x="6041218" y="2011912"/>
                  <a:pt x="6041218" y="2064990"/>
                </a:cubicBezTo>
                <a:cubicBezTo>
                  <a:pt x="6041218" y="2116755"/>
                  <a:pt x="6058103" y="2158988"/>
                  <a:pt x="6091874" y="2191690"/>
                </a:cubicBezTo>
                <a:cubicBezTo>
                  <a:pt x="6125643" y="2224392"/>
                  <a:pt x="6168903" y="2240743"/>
                  <a:pt x="6221654" y="2240743"/>
                </a:cubicBezTo>
                <a:cubicBezTo>
                  <a:pt x="6251890" y="2240743"/>
                  <a:pt x="6277197" y="2235443"/>
                  <a:pt x="6297574" y="2224843"/>
                </a:cubicBezTo>
                <a:cubicBezTo>
                  <a:pt x="6317951" y="2214244"/>
                  <a:pt x="6337671" y="2196784"/>
                  <a:pt x="6356734" y="2172463"/>
                </a:cubicBezTo>
                <a:lnTo>
                  <a:pt x="6345148" y="2164575"/>
                </a:lnTo>
                <a:cubicBezTo>
                  <a:pt x="6313925" y="2205329"/>
                  <a:pt x="6278594" y="2225706"/>
                  <a:pt x="6239155" y="2225706"/>
                </a:cubicBezTo>
                <a:cubicBezTo>
                  <a:pt x="6225186" y="2225706"/>
                  <a:pt x="6215245" y="2221557"/>
                  <a:pt x="6209329" y="2213258"/>
                </a:cubicBezTo>
                <a:cubicBezTo>
                  <a:pt x="6203413" y="2204959"/>
                  <a:pt x="6200455" y="2191361"/>
                  <a:pt x="6200455" y="2172463"/>
                </a:cubicBezTo>
                <a:lnTo>
                  <a:pt x="6200455" y="1954560"/>
                </a:lnTo>
                <a:cubicBezTo>
                  <a:pt x="6200455" y="1941742"/>
                  <a:pt x="6201112" y="1932211"/>
                  <a:pt x="6202427" y="1925966"/>
                </a:cubicBezTo>
                <a:cubicBezTo>
                  <a:pt x="6203741" y="1919722"/>
                  <a:pt x="6207028" y="1914669"/>
                  <a:pt x="6212287" y="1910807"/>
                </a:cubicBezTo>
                <a:cubicBezTo>
                  <a:pt x="6217545" y="1906945"/>
                  <a:pt x="6224200" y="1905014"/>
                  <a:pt x="6232253" y="1905014"/>
                </a:cubicBezTo>
                <a:cubicBezTo>
                  <a:pt x="6248850" y="1905014"/>
                  <a:pt x="6265407" y="1909944"/>
                  <a:pt x="6281922" y="1919804"/>
                </a:cubicBezTo>
                <a:cubicBezTo>
                  <a:pt x="6298437" y="1929664"/>
                  <a:pt x="6312775" y="1943961"/>
                  <a:pt x="6324936" y="1962694"/>
                </a:cubicBezTo>
                <a:cubicBezTo>
                  <a:pt x="6337096" y="1981428"/>
                  <a:pt x="6343176" y="2002791"/>
                  <a:pt x="6343176" y="2026783"/>
                </a:cubicBezTo>
                <a:lnTo>
                  <a:pt x="6354762" y="2026783"/>
                </a:lnTo>
                <a:lnTo>
                  <a:pt x="6354762" y="1889978"/>
                </a:lnTo>
                <a:lnTo>
                  <a:pt x="6304230" y="1916107"/>
                </a:lnTo>
                <a:cubicBezTo>
                  <a:pt x="6282702" y="1898359"/>
                  <a:pt x="6254766" y="1889485"/>
                  <a:pt x="6220421" y="1889485"/>
                </a:cubicBezTo>
                <a:close/>
                <a:moveTo>
                  <a:pt x="0" y="0"/>
                </a:moveTo>
                <a:lnTo>
                  <a:pt x="12192000" y="0"/>
                </a:lnTo>
                <a:lnTo>
                  <a:pt x="12192000" y="6991350"/>
                </a:lnTo>
                <a:lnTo>
                  <a:pt x="0" y="6991350"/>
                </a:lnTo>
                <a:close/>
              </a:path>
            </a:pathLst>
          </a:custGeom>
          <a:solidFill>
            <a:srgbClr val="002060"/>
          </a:solidFill>
          <a:ln>
            <a:noFill/>
          </a:ln>
          <a:effectLst>
            <a:outerShdw blurRad="63500" dist="381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Tree>
    <p:extLst>
      <p:ext uri="{BB962C8B-B14F-4D97-AF65-F5344CB8AC3E}">
        <p14:creationId xmlns:p14="http://schemas.microsoft.com/office/powerpoint/2010/main" val="281347582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002ED-EAB1-08BE-BA51-79B0177B2F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11C19D-6728-200D-6D76-65BD4D2B729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431B7EF-41D6-E093-2177-B7C76A8A9A02}"/>
              </a:ext>
            </a:extLst>
          </p:cNvPr>
          <p:cNvPicPr>
            <a:picLocks noChangeAspect="1"/>
          </p:cNvPicPr>
          <p:nvPr/>
        </p:nvPicPr>
        <p:blipFill>
          <a:blip r:embed="rId2"/>
          <a:stretch>
            <a:fillRect/>
          </a:stretch>
        </p:blipFill>
        <p:spPr>
          <a:xfrm>
            <a:off x="0" y="-1"/>
            <a:ext cx="12192000" cy="7568119"/>
          </a:xfrm>
          <a:prstGeom prst="rect">
            <a:avLst/>
          </a:prstGeom>
        </p:spPr>
      </p:pic>
    </p:spTree>
    <p:extLst>
      <p:ext uri="{BB962C8B-B14F-4D97-AF65-F5344CB8AC3E}">
        <p14:creationId xmlns:p14="http://schemas.microsoft.com/office/powerpoint/2010/main" val="2619734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1548B0-0CFD-4D93-ADCE-CADF572640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Freeform: Shape 10">
            <a:extLst>
              <a:ext uri="{FF2B5EF4-FFF2-40B4-BE49-F238E27FC236}">
                <a16:creationId xmlns:a16="http://schemas.microsoft.com/office/drawing/2014/main" id="{097FACD3-D16C-4203-BB2C-BBF6149C93A6}"/>
              </a:ext>
            </a:extLst>
          </p:cNvPr>
          <p:cNvSpPr/>
          <p:nvPr/>
        </p:nvSpPr>
        <p:spPr>
          <a:xfrm>
            <a:off x="0" y="0"/>
            <a:ext cx="12192000" cy="6858000"/>
          </a:xfrm>
          <a:custGeom>
            <a:avLst/>
            <a:gdLst/>
            <a:ahLst/>
            <a:cxnLst/>
            <a:rect l="l" t="t" r="r" b="b"/>
            <a:pathLst>
              <a:path w="12192000" h="6858000">
                <a:moveTo>
                  <a:pt x="5405348" y="3456087"/>
                </a:moveTo>
                <a:lnTo>
                  <a:pt x="5466368" y="3456087"/>
                </a:lnTo>
                <a:cubicBezTo>
                  <a:pt x="5508040" y="3456087"/>
                  <a:pt x="5535201" y="3461916"/>
                  <a:pt x="5547851" y="3473574"/>
                </a:cubicBezTo>
                <a:cubicBezTo>
                  <a:pt x="5560502" y="3485233"/>
                  <a:pt x="5566827" y="3511402"/>
                  <a:pt x="5566827" y="3552081"/>
                </a:cubicBezTo>
                <a:lnTo>
                  <a:pt x="5566827" y="3816995"/>
                </a:lnTo>
                <a:cubicBezTo>
                  <a:pt x="5566827" y="3855194"/>
                  <a:pt x="5560502" y="3879999"/>
                  <a:pt x="5547851" y="3891409"/>
                </a:cubicBezTo>
                <a:cubicBezTo>
                  <a:pt x="5535201" y="3902819"/>
                  <a:pt x="5510024" y="3908525"/>
                  <a:pt x="5472321" y="3908525"/>
                </a:cubicBezTo>
                <a:lnTo>
                  <a:pt x="5405348" y="3908525"/>
                </a:lnTo>
                <a:close/>
                <a:moveTo>
                  <a:pt x="7625269" y="3137595"/>
                </a:moveTo>
                <a:lnTo>
                  <a:pt x="7628245" y="3137595"/>
                </a:lnTo>
                <a:lnTo>
                  <a:pt x="7789724" y="3601939"/>
                </a:lnTo>
                <a:lnTo>
                  <a:pt x="7465278" y="3601939"/>
                </a:lnTo>
                <a:close/>
                <a:moveTo>
                  <a:pt x="1738819" y="3137595"/>
                </a:moveTo>
                <a:lnTo>
                  <a:pt x="1741796" y="3137595"/>
                </a:lnTo>
                <a:lnTo>
                  <a:pt x="1903274" y="3601939"/>
                </a:lnTo>
                <a:lnTo>
                  <a:pt x="1578829" y="3601939"/>
                </a:lnTo>
                <a:close/>
                <a:moveTo>
                  <a:pt x="10310723" y="2980581"/>
                </a:moveTo>
                <a:lnTo>
                  <a:pt x="10386625" y="2980581"/>
                </a:lnTo>
                <a:cubicBezTo>
                  <a:pt x="10439212" y="2980581"/>
                  <a:pt x="10470961" y="2989511"/>
                  <a:pt x="10481875" y="3007370"/>
                </a:cubicBezTo>
                <a:cubicBezTo>
                  <a:pt x="10492790" y="3025230"/>
                  <a:pt x="10498246" y="3063429"/>
                  <a:pt x="10498246" y="3121968"/>
                </a:cubicBezTo>
                <a:lnTo>
                  <a:pt x="10498246" y="3766394"/>
                </a:lnTo>
                <a:cubicBezTo>
                  <a:pt x="10498246" y="3824437"/>
                  <a:pt x="10489441" y="3862636"/>
                  <a:pt x="10471829" y="3880991"/>
                </a:cubicBezTo>
                <a:cubicBezTo>
                  <a:pt x="10454218" y="3899347"/>
                  <a:pt x="10420856" y="3908525"/>
                  <a:pt x="10371743" y="3908525"/>
                </a:cubicBezTo>
                <a:lnTo>
                  <a:pt x="10310723" y="3908525"/>
                </a:lnTo>
                <a:close/>
                <a:moveTo>
                  <a:pt x="8996273" y="2980581"/>
                </a:moveTo>
                <a:lnTo>
                  <a:pt x="9046130" y="2980581"/>
                </a:lnTo>
                <a:cubicBezTo>
                  <a:pt x="9090779" y="2980581"/>
                  <a:pt x="9120296" y="2987278"/>
                  <a:pt x="9134683" y="3000673"/>
                </a:cubicBezTo>
                <a:cubicBezTo>
                  <a:pt x="9149070" y="3014068"/>
                  <a:pt x="9156263" y="3041849"/>
                  <a:pt x="9156263" y="3084017"/>
                </a:cubicBezTo>
                <a:lnTo>
                  <a:pt x="9156263" y="3294609"/>
                </a:lnTo>
                <a:cubicBezTo>
                  <a:pt x="9156263" y="3333800"/>
                  <a:pt x="9146961" y="3361333"/>
                  <a:pt x="9128358" y="3377208"/>
                </a:cubicBezTo>
                <a:cubicBezTo>
                  <a:pt x="9109754" y="3393083"/>
                  <a:pt x="9074408" y="3401021"/>
                  <a:pt x="9022318" y="3401021"/>
                </a:cubicBezTo>
                <a:lnTo>
                  <a:pt x="8996273" y="3401021"/>
                </a:lnTo>
                <a:close/>
                <a:moveTo>
                  <a:pt x="5405348" y="2980581"/>
                </a:moveTo>
                <a:lnTo>
                  <a:pt x="5469344" y="2980581"/>
                </a:lnTo>
                <a:cubicBezTo>
                  <a:pt x="5509032" y="2980581"/>
                  <a:pt x="5535201" y="2989015"/>
                  <a:pt x="5547851" y="3005882"/>
                </a:cubicBezTo>
                <a:cubicBezTo>
                  <a:pt x="5560502" y="3022749"/>
                  <a:pt x="5566827" y="3058468"/>
                  <a:pt x="5566827" y="3113038"/>
                </a:cubicBezTo>
                <a:lnTo>
                  <a:pt x="5566827" y="3319909"/>
                </a:lnTo>
                <a:cubicBezTo>
                  <a:pt x="5566827" y="3360093"/>
                  <a:pt x="5560379" y="3387502"/>
                  <a:pt x="5547479" y="3402137"/>
                </a:cubicBezTo>
                <a:cubicBezTo>
                  <a:pt x="5534580" y="3416772"/>
                  <a:pt x="5509528" y="3424089"/>
                  <a:pt x="5472321" y="3424089"/>
                </a:cubicBezTo>
                <a:lnTo>
                  <a:pt x="5405348" y="3424089"/>
                </a:lnTo>
                <a:close/>
                <a:moveTo>
                  <a:pt x="690474" y="2980581"/>
                </a:moveTo>
                <a:lnTo>
                  <a:pt x="766376" y="2980581"/>
                </a:lnTo>
                <a:cubicBezTo>
                  <a:pt x="818962" y="2980581"/>
                  <a:pt x="850712" y="2989511"/>
                  <a:pt x="861626" y="3007370"/>
                </a:cubicBezTo>
                <a:cubicBezTo>
                  <a:pt x="872540" y="3025230"/>
                  <a:pt x="877997" y="3063429"/>
                  <a:pt x="877997" y="3121968"/>
                </a:cubicBezTo>
                <a:lnTo>
                  <a:pt x="877997" y="3766394"/>
                </a:lnTo>
                <a:cubicBezTo>
                  <a:pt x="877997" y="3824437"/>
                  <a:pt x="869191" y="3862636"/>
                  <a:pt x="851580" y="3880991"/>
                </a:cubicBezTo>
                <a:cubicBezTo>
                  <a:pt x="833969" y="3899347"/>
                  <a:pt x="800606" y="3908525"/>
                  <a:pt x="751493" y="3908525"/>
                </a:cubicBezTo>
                <a:lnTo>
                  <a:pt x="690474" y="3908525"/>
                </a:lnTo>
                <a:close/>
                <a:moveTo>
                  <a:pt x="6692116" y="2960490"/>
                </a:moveTo>
                <a:cubicBezTo>
                  <a:pt x="6743214" y="2960490"/>
                  <a:pt x="6768763" y="2992983"/>
                  <a:pt x="6768763" y="3057972"/>
                </a:cubicBezTo>
                <a:lnTo>
                  <a:pt x="6768763" y="3828902"/>
                </a:lnTo>
                <a:cubicBezTo>
                  <a:pt x="6768763" y="3895378"/>
                  <a:pt x="6743214" y="3928616"/>
                  <a:pt x="6692116" y="3928616"/>
                </a:cubicBezTo>
                <a:cubicBezTo>
                  <a:pt x="6661854" y="3928616"/>
                  <a:pt x="6640398" y="3921299"/>
                  <a:pt x="6627748" y="3906664"/>
                </a:cubicBezTo>
                <a:cubicBezTo>
                  <a:pt x="6615098" y="3892030"/>
                  <a:pt x="6608772" y="3867845"/>
                  <a:pt x="6608772" y="3834111"/>
                </a:cubicBezTo>
                <a:lnTo>
                  <a:pt x="6608772" y="3062437"/>
                </a:lnTo>
                <a:cubicBezTo>
                  <a:pt x="6608772" y="2994472"/>
                  <a:pt x="6636553" y="2960490"/>
                  <a:pt x="6692116" y="2960490"/>
                </a:cubicBezTo>
                <a:close/>
                <a:moveTo>
                  <a:pt x="9760803" y="2945607"/>
                </a:moveTo>
                <a:lnTo>
                  <a:pt x="9760803" y="2980581"/>
                </a:lnTo>
                <a:lnTo>
                  <a:pt x="9876145" y="2980581"/>
                </a:lnTo>
                <a:lnTo>
                  <a:pt x="9876145" y="3908525"/>
                </a:lnTo>
                <a:lnTo>
                  <a:pt x="9760803" y="3908525"/>
                </a:lnTo>
                <a:lnTo>
                  <a:pt x="9760803" y="3943499"/>
                </a:lnTo>
                <a:lnTo>
                  <a:pt x="10549592" y="3943499"/>
                </a:lnTo>
                <a:cubicBezTo>
                  <a:pt x="10684034" y="3943499"/>
                  <a:pt x="10789081" y="3889425"/>
                  <a:pt x="10864736" y="3781277"/>
                </a:cubicBezTo>
                <a:cubicBezTo>
                  <a:pt x="10940390" y="3673128"/>
                  <a:pt x="10978217" y="3558034"/>
                  <a:pt x="10978217" y="3435995"/>
                </a:cubicBezTo>
                <a:cubicBezTo>
                  <a:pt x="10978217" y="3321398"/>
                  <a:pt x="10941754" y="3211017"/>
                  <a:pt x="10868828" y="3104853"/>
                </a:cubicBezTo>
                <a:cubicBezTo>
                  <a:pt x="10795903" y="2998689"/>
                  <a:pt x="10678328" y="2945607"/>
                  <a:pt x="10516106" y="2945607"/>
                </a:cubicBezTo>
                <a:close/>
                <a:moveTo>
                  <a:pt x="8444121" y="2945607"/>
                </a:moveTo>
                <a:lnTo>
                  <a:pt x="8444121" y="2980581"/>
                </a:lnTo>
                <a:lnTo>
                  <a:pt x="8561695" y="2980581"/>
                </a:lnTo>
                <a:lnTo>
                  <a:pt x="8561695" y="3908525"/>
                </a:lnTo>
                <a:lnTo>
                  <a:pt x="8444121" y="3908525"/>
                </a:lnTo>
                <a:lnTo>
                  <a:pt x="8444121" y="3943499"/>
                </a:lnTo>
                <a:lnTo>
                  <a:pt x="9096732" y="3943499"/>
                </a:lnTo>
                <a:lnTo>
                  <a:pt x="9096732" y="3908525"/>
                </a:lnTo>
                <a:lnTo>
                  <a:pt x="8996273" y="3908525"/>
                </a:lnTo>
                <a:lnTo>
                  <a:pt x="8996273" y="3435995"/>
                </a:lnTo>
                <a:cubicBezTo>
                  <a:pt x="9008675" y="3435003"/>
                  <a:pt x="9027031" y="3434507"/>
                  <a:pt x="9051339" y="3434507"/>
                </a:cubicBezTo>
                <a:cubicBezTo>
                  <a:pt x="9091523" y="3434507"/>
                  <a:pt x="9118808" y="3441204"/>
                  <a:pt x="9133195" y="3454599"/>
                </a:cubicBezTo>
                <a:cubicBezTo>
                  <a:pt x="9147582" y="3467993"/>
                  <a:pt x="9154775" y="3493790"/>
                  <a:pt x="9154775" y="3531989"/>
                </a:cubicBezTo>
                <a:cubicBezTo>
                  <a:pt x="9154775" y="3665439"/>
                  <a:pt x="9159612" y="3751387"/>
                  <a:pt x="9169286" y="3789834"/>
                </a:cubicBezTo>
                <a:cubicBezTo>
                  <a:pt x="9178959" y="3828281"/>
                  <a:pt x="9195331" y="3860528"/>
                  <a:pt x="9218399" y="3886572"/>
                </a:cubicBezTo>
                <a:cubicBezTo>
                  <a:pt x="9241467" y="3912617"/>
                  <a:pt x="9271357" y="3931717"/>
                  <a:pt x="9308068" y="3943871"/>
                </a:cubicBezTo>
                <a:cubicBezTo>
                  <a:pt x="9344779" y="3956026"/>
                  <a:pt x="9390172" y="3962103"/>
                  <a:pt x="9444246" y="3962103"/>
                </a:cubicBezTo>
                <a:cubicBezTo>
                  <a:pt x="9569261" y="3962103"/>
                  <a:pt x="9642931" y="3900091"/>
                  <a:pt x="9665255" y="3776068"/>
                </a:cubicBezTo>
                <a:lnTo>
                  <a:pt x="9628793" y="3766394"/>
                </a:lnTo>
                <a:cubicBezTo>
                  <a:pt x="9625320" y="3782765"/>
                  <a:pt x="9619491" y="3796531"/>
                  <a:pt x="9611305" y="3807694"/>
                </a:cubicBezTo>
                <a:cubicBezTo>
                  <a:pt x="9603120" y="3818856"/>
                  <a:pt x="9595802" y="3824437"/>
                  <a:pt x="9589353" y="3824437"/>
                </a:cubicBezTo>
                <a:cubicBezTo>
                  <a:pt x="9576951" y="3824437"/>
                  <a:pt x="9570750" y="3810298"/>
                  <a:pt x="9570750" y="3782021"/>
                </a:cubicBezTo>
                <a:lnTo>
                  <a:pt x="9575214" y="3629472"/>
                </a:lnTo>
                <a:cubicBezTo>
                  <a:pt x="9575214" y="3575398"/>
                  <a:pt x="9565292" y="3532982"/>
                  <a:pt x="9545449" y="3502224"/>
                </a:cubicBezTo>
                <a:cubicBezTo>
                  <a:pt x="9525605" y="3471466"/>
                  <a:pt x="9481204" y="3443685"/>
                  <a:pt x="9412248" y="3418880"/>
                </a:cubicBezTo>
                <a:cubicBezTo>
                  <a:pt x="9467314" y="3401021"/>
                  <a:pt x="9509730" y="3371379"/>
                  <a:pt x="9539496" y="3329955"/>
                </a:cubicBezTo>
                <a:cubicBezTo>
                  <a:pt x="9569261" y="3288531"/>
                  <a:pt x="9584144" y="3239046"/>
                  <a:pt x="9584144" y="3181499"/>
                </a:cubicBezTo>
                <a:cubicBezTo>
                  <a:pt x="9584144" y="3117999"/>
                  <a:pt x="9564920" y="3062809"/>
                  <a:pt x="9526473" y="3015928"/>
                </a:cubicBezTo>
                <a:cubicBezTo>
                  <a:pt x="9488026" y="2969047"/>
                  <a:pt x="9403318" y="2945607"/>
                  <a:pt x="9272349" y="2945607"/>
                </a:cubicBezTo>
                <a:close/>
                <a:moveTo>
                  <a:pt x="7661731" y="2945607"/>
                </a:moveTo>
                <a:lnTo>
                  <a:pt x="7396073" y="3683050"/>
                </a:lnTo>
                <a:cubicBezTo>
                  <a:pt x="7376726" y="3737620"/>
                  <a:pt x="7352045" y="3786361"/>
                  <a:pt x="7322031" y="3829274"/>
                </a:cubicBezTo>
                <a:cubicBezTo>
                  <a:pt x="7292017" y="3872186"/>
                  <a:pt x="7262376" y="3898603"/>
                  <a:pt x="7233106" y="3908525"/>
                </a:cubicBezTo>
                <a:lnTo>
                  <a:pt x="7233106" y="3943499"/>
                </a:lnTo>
                <a:lnTo>
                  <a:pt x="7621548" y="3943499"/>
                </a:lnTo>
                <a:lnTo>
                  <a:pt x="7621548" y="3908525"/>
                </a:lnTo>
                <a:cubicBezTo>
                  <a:pt x="7554079" y="3908028"/>
                  <a:pt x="7507074" y="3890045"/>
                  <a:pt x="7480533" y="3854574"/>
                </a:cubicBezTo>
                <a:cubicBezTo>
                  <a:pt x="7453992" y="3819104"/>
                  <a:pt x="7440722" y="3775075"/>
                  <a:pt x="7440722" y="3722489"/>
                </a:cubicBezTo>
                <a:cubicBezTo>
                  <a:pt x="7440722" y="3695204"/>
                  <a:pt x="7445187" y="3666679"/>
                  <a:pt x="7454116" y="3636913"/>
                </a:cubicBezTo>
                <a:lnTo>
                  <a:pt x="7800142" y="3636913"/>
                </a:lnTo>
                <a:lnTo>
                  <a:pt x="7894647" y="3908525"/>
                </a:lnTo>
                <a:lnTo>
                  <a:pt x="7782282" y="3908525"/>
                </a:lnTo>
                <a:lnTo>
                  <a:pt x="7782282" y="3943499"/>
                </a:lnTo>
                <a:lnTo>
                  <a:pt x="8393221" y="3943499"/>
                </a:lnTo>
                <a:lnTo>
                  <a:pt x="8393221" y="3908525"/>
                </a:lnTo>
                <a:lnTo>
                  <a:pt x="8338155" y="3908525"/>
                </a:lnTo>
                <a:lnTo>
                  <a:pt x="8002548" y="2945607"/>
                </a:lnTo>
                <a:close/>
                <a:moveTo>
                  <a:pt x="4844267" y="2945607"/>
                </a:moveTo>
                <a:lnTo>
                  <a:pt x="4844267" y="2980581"/>
                </a:lnTo>
                <a:lnTo>
                  <a:pt x="4970770" y="2980581"/>
                </a:lnTo>
                <a:lnTo>
                  <a:pt x="4970770" y="3908525"/>
                </a:lnTo>
                <a:lnTo>
                  <a:pt x="4844267" y="3908525"/>
                </a:lnTo>
                <a:lnTo>
                  <a:pt x="4844267" y="3943499"/>
                </a:lnTo>
                <a:lnTo>
                  <a:pt x="5682913" y="3943499"/>
                </a:lnTo>
                <a:cubicBezTo>
                  <a:pt x="5801479" y="3943499"/>
                  <a:pt x="5888172" y="3920679"/>
                  <a:pt x="5942991" y="3875038"/>
                </a:cubicBezTo>
                <a:cubicBezTo>
                  <a:pt x="5997808" y="3829398"/>
                  <a:pt x="6025218" y="3765898"/>
                  <a:pt x="6025218" y="3684538"/>
                </a:cubicBezTo>
                <a:cubicBezTo>
                  <a:pt x="6025218" y="3618558"/>
                  <a:pt x="6007111" y="3562995"/>
                  <a:pt x="5970895" y="3517851"/>
                </a:cubicBezTo>
                <a:cubicBezTo>
                  <a:pt x="5934681" y="3472706"/>
                  <a:pt x="5882343" y="3441948"/>
                  <a:pt x="5813881" y="3425577"/>
                </a:cubicBezTo>
                <a:lnTo>
                  <a:pt x="5813881" y="3422601"/>
                </a:lnTo>
                <a:cubicBezTo>
                  <a:pt x="5933440" y="3397300"/>
                  <a:pt x="5993219" y="3321398"/>
                  <a:pt x="5993219" y="3194894"/>
                </a:cubicBezTo>
                <a:cubicBezTo>
                  <a:pt x="5993219" y="3145780"/>
                  <a:pt x="5981685" y="3100264"/>
                  <a:pt x="5958617" y="3058344"/>
                </a:cubicBezTo>
                <a:cubicBezTo>
                  <a:pt x="5935548" y="3016424"/>
                  <a:pt x="5904295" y="2987155"/>
                  <a:pt x="5864855" y="2970535"/>
                </a:cubicBezTo>
                <a:cubicBezTo>
                  <a:pt x="5825416" y="2953916"/>
                  <a:pt x="5767745" y="2945607"/>
                  <a:pt x="5691843" y="2945607"/>
                </a:cubicBezTo>
                <a:close/>
                <a:moveTo>
                  <a:pt x="3491122" y="2945607"/>
                </a:moveTo>
                <a:lnTo>
                  <a:pt x="3491122" y="2980581"/>
                </a:lnTo>
                <a:lnTo>
                  <a:pt x="3608696" y="2980581"/>
                </a:lnTo>
                <a:lnTo>
                  <a:pt x="3608696" y="3908525"/>
                </a:lnTo>
                <a:lnTo>
                  <a:pt x="3491122" y="3908525"/>
                </a:lnTo>
                <a:lnTo>
                  <a:pt x="3491122" y="3943499"/>
                </a:lnTo>
                <a:lnTo>
                  <a:pt x="4120664" y="3943499"/>
                </a:lnTo>
                <a:lnTo>
                  <a:pt x="4120664" y="3908525"/>
                </a:lnTo>
                <a:lnTo>
                  <a:pt x="4043274" y="3908525"/>
                </a:lnTo>
                <a:lnTo>
                  <a:pt x="4043274" y="3440460"/>
                </a:lnTo>
                <a:lnTo>
                  <a:pt x="4218147" y="3440460"/>
                </a:lnTo>
                <a:lnTo>
                  <a:pt x="4218147" y="3908525"/>
                </a:lnTo>
                <a:lnTo>
                  <a:pt x="4145221" y="3908525"/>
                </a:lnTo>
                <a:lnTo>
                  <a:pt x="4145221" y="3943499"/>
                </a:lnTo>
                <a:lnTo>
                  <a:pt x="4764346" y="3943499"/>
                </a:lnTo>
                <a:lnTo>
                  <a:pt x="4764346" y="3908525"/>
                </a:lnTo>
                <a:lnTo>
                  <a:pt x="4645284" y="3908525"/>
                </a:lnTo>
                <a:lnTo>
                  <a:pt x="4645284" y="2980581"/>
                </a:lnTo>
                <a:lnTo>
                  <a:pt x="4764346" y="2980581"/>
                </a:lnTo>
                <a:lnTo>
                  <a:pt x="4764346" y="2945607"/>
                </a:lnTo>
                <a:lnTo>
                  <a:pt x="4145221" y="2945607"/>
                </a:lnTo>
                <a:lnTo>
                  <a:pt x="4145221" y="2980581"/>
                </a:lnTo>
                <a:lnTo>
                  <a:pt x="4218147" y="2980581"/>
                </a:lnTo>
                <a:lnTo>
                  <a:pt x="4218147" y="3406974"/>
                </a:lnTo>
                <a:lnTo>
                  <a:pt x="4043274" y="3406974"/>
                </a:lnTo>
                <a:lnTo>
                  <a:pt x="4043274" y="2980581"/>
                </a:lnTo>
                <a:lnTo>
                  <a:pt x="4120664" y="2980581"/>
                </a:lnTo>
                <a:lnTo>
                  <a:pt x="4120664" y="2945607"/>
                </a:lnTo>
                <a:close/>
                <a:moveTo>
                  <a:pt x="1775282" y="2945607"/>
                </a:moveTo>
                <a:lnTo>
                  <a:pt x="1509624" y="3683050"/>
                </a:lnTo>
                <a:cubicBezTo>
                  <a:pt x="1490276" y="3737620"/>
                  <a:pt x="1465595" y="3786361"/>
                  <a:pt x="1435582" y="3829274"/>
                </a:cubicBezTo>
                <a:cubicBezTo>
                  <a:pt x="1405568" y="3872186"/>
                  <a:pt x="1375926" y="3898603"/>
                  <a:pt x="1346657" y="3908525"/>
                </a:cubicBezTo>
                <a:lnTo>
                  <a:pt x="1346657" y="3943499"/>
                </a:lnTo>
                <a:lnTo>
                  <a:pt x="1735098" y="3943499"/>
                </a:lnTo>
                <a:lnTo>
                  <a:pt x="1735098" y="3908525"/>
                </a:lnTo>
                <a:cubicBezTo>
                  <a:pt x="1667629" y="3908028"/>
                  <a:pt x="1620625" y="3890045"/>
                  <a:pt x="1594084" y="3854574"/>
                </a:cubicBezTo>
                <a:cubicBezTo>
                  <a:pt x="1567542" y="3819104"/>
                  <a:pt x="1554272" y="3775075"/>
                  <a:pt x="1554272" y="3722489"/>
                </a:cubicBezTo>
                <a:cubicBezTo>
                  <a:pt x="1554272" y="3695204"/>
                  <a:pt x="1558737" y="3666679"/>
                  <a:pt x="1567667" y="3636913"/>
                </a:cubicBezTo>
                <a:lnTo>
                  <a:pt x="1913692" y="3636913"/>
                </a:lnTo>
                <a:lnTo>
                  <a:pt x="2008198" y="3908525"/>
                </a:lnTo>
                <a:lnTo>
                  <a:pt x="1895833" y="3908525"/>
                </a:lnTo>
                <a:lnTo>
                  <a:pt x="1895833" y="3943499"/>
                </a:lnTo>
                <a:lnTo>
                  <a:pt x="2506772" y="3943499"/>
                </a:lnTo>
                <a:lnTo>
                  <a:pt x="2506772" y="3908525"/>
                </a:lnTo>
                <a:lnTo>
                  <a:pt x="2451706" y="3908525"/>
                </a:lnTo>
                <a:lnTo>
                  <a:pt x="2116098" y="2945607"/>
                </a:lnTo>
                <a:close/>
                <a:moveTo>
                  <a:pt x="140554" y="2945607"/>
                </a:moveTo>
                <a:lnTo>
                  <a:pt x="140554" y="2980581"/>
                </a:lnTo>
                <a:lnTo>
                  <a:pt x="255896" y="2980581"/>
                </a:lnTo>
                <a:lnTo>
                  <a:pt x="255896" y="3908525"/>
                </a:lnTo>
                <a:lnTo>
                  <a:pt x="140554" y="3908525"/>
                </a:lnTo>
                <a:lnTo>
                  <a:pt x="140554" y="3943499"/>
                </a:lnTo>
                <a:lnTo>
                  <a:pt x="929343" y="3943499"/>
                </a:lnTo>
                <a:cubicBezTo>
                  <a:pt x="1063784" y="3943499"/>
                  <a:pt x="1168832" y="3889425"/>
                  <a:pt x="1244486" y="3781277"/>
                </a:cubicBezTo>
                <a:cubicBezTo>
                  <a:pt x="1320141" y="3673128"/>
                  <a:pt x="1357968" y="3558034"/>
                  <a:pt x="1357968" y="3435995"/>
                </a:cubicBezTo>
                <a:cubicBezTo>
                  <a:pt x="1357968" y="3321398"/>
                  <a:pt x="1321505" y="3211017"/>
                  <a:pt x="1248579" y="3104853"/>
                </a:cubicBezTo>
                <a:cubicBezTo>
                  <a:pt x="1175653" y="2998689"/>
                  <a:pt x="1058079" y="2945607"/>
                  <a:pt x="895856" y="2945607"/>
                </a:cubicBezTo>
                <a:close/>
                <a:moveTo>
                  <a:pt x="11471136" y="2921050"/>
                </a:moveTo>
                <a:cubicBezTo>
                  <a:pt x="11357530" y="2921050"/>
                  <a:pt x="11265132" y="2946475"/>
                  <a:pt x="11193943" y="2997324"/>
                </a:cubicBezTo>
                <a:cubicBezTo>
                  <a:pt x="11122754" y="3048174"/>
                  <a:pt x="11087159" y="3109069"/>
                  <a:pt x="11087159" y="3180011"/>
                </a:cubicBezTo>
                <a:cubicBezTo>
                  <a:pt x="11087159" y="3222179"/>
                  <a:pt x="11103282" y="3258890"/>
                  <a:pt x="11135528" y="3290144"/>
                </a:cubicBezTo>
                <a:cubicBezTo>
                  <a:pt x="11167774" y="3321398"/>
                  <a:pt x="11205478" y="3337025"/>
                  <a:pt x="11248638" y="3337025"/>
                </a:cubicBezTo>
                <a:cubicBezTo>
                  <a:pt x="11292293" y="3337025"/>
                  <a:pt x="11328633" y="3322018"/>
                  <a:pt x="11357654" y="3292004"/>
                </a:cubicBezTo>
                <a:cubicBezTo>
                  <a:pt x="11386676" y="3261990"/>
                  <a:pt x="11401187" y="3224659"/>
                  <a:pt x="11401187" y="3180011"/>
                </a:cubicBezTo>
                <a:cubicBezTo>
                  <a:pt x="11401187" y="3137347"/>
                  <a:pt x="11388040" y="3102993"/>
                  <a:pt x="11361747" y="3076948"/>
                </a:cubicBezTo>
                <a:cubicBezTo>
                  <a:pt x="11335453" y="3050903"/>
                  <a:pt x="11300728" y="3037880"/>
                  <a:pt x="11257568" y="3037880"/>
                </a:cubicBezTo>
                <a:cubicBezTo>
                  <a:pt x="11237723" y="3037880"/>
                  <a:pt x="11218376" y="3041105"/>
                  <a:pt x="11199525" y="3047554"/>
                </a:cubicBezTo>
                <a:lnTo>
                  <a:pt x="11196548" y="3044577"/>
                </a:lnTo>
                <a:cubicBezTo>
                  <a:pt x="11217879" y="3023741"/>
                  <a:pt x="11245289" y="3006006"/>
                  <a:pt x="11278776" y="2991371"/>
                </a:cubicBezTo>
                <a:cubicBezTo>
                  <a:pt x="11312262" y="2976736"/>
                  <a:pt x="11343391" y="2969419"/>
                  <a:pt x="11372165" y="2969419"/>
                </a:cubicBezTo>
                <a:cubicBezTo>
                  <a:pt x="11410364" y="2969419"/>
                  <a:pt x="11445091" y="2979093"/>
                  <a:pt x="11476345" y="2998441"/>
                </a:cubicBezTo>
                <a:cubicBezTo>
                  <a:pt x="11507599" y="3017788"/>
                  <a:pt x="11529551" y="3043213"/>
                  <a:pt x="11542201" y="3074715"/>
                </a:cubicBezTo>
                <a:cubicBezTo>
                  <a:pt x="11554852" y="3106217"/>
                  <a:pt x="11561177" y="3154462"/>
                  <a:pt x="11561177" y="3219450"/>
                </a:cubicBezTo>
                <a:cubicBezTo>
                  <a:pt x="11561177" y="3282950"/>
                  <a:pt x="11555968" y="3335412"/>
                  <a:pt x="11545550" y="3376836"/>
                </a:cubicBezTo>
                <a:cubicBezTo>
                  <a:pt x="11535132" y="3418260"/>
                  <a:pt x="11519381" y="3454103"/>
                  <a:pt x="11498297" y="3484364"/>
                </a:cubicBezTo>
                <a:cubicBezTo>
                  <a:pt x="11477212" y="3514626"/>
                  <a:pt x="11454268" y="3540423"/>
                  <a:pt x="11429464" y="3561755"/>
                </a:cubicBezTo>
                <a:cubicBezTo>
                  <a:pt x="11404659" y="3583087"/>
                  <a:pt x="11352073" y="3622527"/>
                  <a:pt x="11271706" y="3680073"/>
                </a:cubicBezTo>
                <a:cubicBezTo>
                  <a:pt x="11236483" y="3704878"/>
                  <a:pt x="11198904" y="3741217"/>
                  <a:pt x="11158969" y="3789090"/>
                </a:cubicBezTo>
                <a:cubicBezTo>
                  <a:pt x="11119033" y="3836963"/>
                  <a:pt x="11091624" y="3891905"/>
                  <a:pt x="11076741" y="3953917"/>
                </a:cubicBezTo>
                <a:lnTo>
                  <a:pt x="11107251" y="3972521"/>
                </a:lnTo>
                <a:cubicBezTo>
                  <a:pt x="11148426" y="3935810"/>
                  <a:pt x="11198036" y="3917454"/>
                  <a:pt x="11256079" y="3917454"/>
                </a:cubicBezTo>
                <a:cubicBezTo>
                  <a:pt x="11297751" y="3917454"/>
                  <a:pt x="11380598" y="3927624"/>
                  <a:pt x="11504622" y="3947964"/>
                </a:cubicBezTo>
                <a:cubicBezTo>
                  <a:pt x="11555224" y="3956398"/>
                  <a:pt x="11589205" y="3960614"/>
                  <a:pt x="11606569" y="3960614"/>
                </a:cubicBezTo>
                <a:cubicBezTo>
                  <a:pt x="11641792" y="3960614"/>
                  <a:pt x="11682844" y="3951065"/>
                  <a:pt x="11729725" y="3931965"/>
                </a:cubicBezTo>
                <a:cubicBezTo>
                  <a:pt x="11776606" y="3912865"/>
                  <a:pt x="11822990" y="3867969"/>
                  <a:pt x="11868879" y="3797276"/>
                </a:cubicBezTo>
                <a:cubicBezTo>
                  <a:pt x="11914767" y="3726582"/>
                  <a:pt x="11950362" y="3659982"/>
                  <a:pt x="11975663" y="3597474"/>
                </a:cubicBezTo>
                <a:lnTo>
                  <a:pt x="11942177" y="3577382"/>
                </a:lnTo>
                <a:cubicBezTo>
                  <a:pt x="11920844" y="3617070"/>
                  <a:pt x="11897156" y="3640758"/>
                  <a:pt x="11871111" y="3648447"/>
                </a:cubicBezTo>
                <a:cubicBezTo>
                  <a:pt x="11845067" y="3656137"/>
                  <a:pt x="11803767" y="3659982"/>
                  <a:pt x="11747212" y="3659982"/>
                </a:cubicBezTo>
                <a:cubicBezTo>
                  <a:pt x="11721911" y="3659982"/>
                  <a:pt x="11673542" y="3657005"/>
                  <a:pt x="11602105" y="3651052"/>
                </a:cubicBezTo>
                <a:cubicBezTo>
                  <a:pt x="11532155" y="3644603"/>
                  <a:pt x="11485026" y="3641378"/>
                  <a:pt x="11460718" y="3641378"/>
                </a:cubicBezTo>
                <a:cubicBezTo>
                  <a:pt x="11424006" y="3641378"/>
                  <a:pt x="11392505" y="3648571"/>
                  <a:pt x="11366212" y="3662958"/>
                </a:cubicBezTo>
                <a:lnTo>
                  <a:pt x="11363235" y="3659982"/>
                </a:lnTo>
                <a:cubicBezTo>
                  <a:pt x="11383575" y="3644107"/>
                  <a:pt x="11404783" y="3632696"/>
                  <a:pt x="11426859" y="3625751"/>
                </a:cubicBezTo>
                <a:cubicBezTo>
                  <a:pt x="11448935" y="3618806"/>
                  <a:pt x="11482049" y="3610372"/>
                  <a:pt x="11526202" y="3600450"/>
                </a:cubicBezTo>
                <a:cubicBezTo>
                  <a:pt x="11589702" y="3587056"/>
                  <a:pt x="11653822" y="3566840"/>
                  <a:pt x="11718563" y="3539803"/>
                </a:cubicBezTo>
                <a:cubicBezTo>
                  <a:pt x="11783303" y="3512766"/>
                  <a:pt x="11836260" y="3476923"/>
                  <a:pt x="11877437" y="3432275"/>
                </a:cubicBezTo>
                <a:cubicBezTo>
                  <a:pt x="11918612" y="3387626"/>
                  <a:pt x="11939200" y="3329831"/>
                  <a:pt x="11939200" y="3258890"/>
                </a:cubicBezTo>
                <a:cubicBezTo>
                  <a:pt x="11939200" y="3155703"/>
                  <a:pt x="11897280" y="3073599"/>
                  <a:pt x="11813441" y="3012579"/>
                </a:cubicBezTo>
                <a:cubicBezTo>
                  <a:pt x="11729600" y="2951560"/>
                  <a:pt x="11615499" y="2921050"/>
                  <a:pt x="11471136" y="2921050"/>
                </a:cubicBezTo>
                <a:close/>
                <a:moveTo>
                  <a:pt x="6684675" y="2913609"/>
                </a:moveTo>
                <a:cubicBezTo>
                  <a:pt x="6515507" y="2913609"/>
                  <a:pt x="6380445" y="2961234"/>
                  <a:pt x="6279490" y="3056484"/>
                </a:cubicBezTo>
                <a:cubicBezTo>
                  <a:pt x="6178535" y="3151734"/>
                  <a:pt x="6128058" y="3279230"/>
                  <a:pt x="6128058" y="3438972"/>
                </a:cubicBezTo>
                <a:cubicBezTo>
                  <a:pt x="6128058" y="3602683"/>
                  <a:pt x="6179651" y="3732783"/>
                  <a:pt x="6282839" y="3829274"/>
                </a:cubicBezTo>
                <a:cubicBezTo>
                  <a:pt x="6386026" y="3925764"/>
                  <a:pt x="6522948" y="3974009"/>
                  <a:pt x="6693604" y="3974009"/>
                </a:cubicBezTo>
                <a:cubicBezTo>
                  <a:pt x="6864260" y="3974009"/>
                  <a:pt x="6998702" y="3925020"/>
                  <a:pt x="7096929" y="3827041"/>
                </a:cubicBezTo>
                <a:cubicBezTo>
                  <a:pt x="7195155" y="3729063"/>
                  <a:pt x="7244269" y="3602187"/>
                  <a:pt x="7244269" y="3446413"/>
                </a:cubicBezTo>
                <a:cubicBezTo>
                  <a:pt x="7244269" y="3281710"/>
                  <a:pt x="7194287" y="3151734"/>
                  <a:pt x="7094324" y="3056484"/>
                </a:cubicBezTo>
                <a:cubicBezTo>
                  <a:pt x="6994361" y="2961234"/>
                  <a:pt x="6857811" y="2913609"/>
                  <a:pt x="6684675" y="2913609"/>
                </a:cubicBezTo>
                <a:close/>
                <a:moveTo>
                  <a:pt x="3379203" y="2895005"/>
                </a:moveTo>
                <a:lnTo>
                  <a:pt x="3242281" y="2998441"/>
                </a:lnTo>
                <a:cubicBezTo>
                  <a:pt x="3185230" y="2962722"/>
                  <a:pt x="3135868" y="2940398"/>
                  <a:pt x="3094197" y="2931468"/>
                </a:cubicBezTo>
                <a:cubicBezTo>
                  <a:pt x="3052525" y="2922538"/>
                  <a:pt x="3013582" y="2918073"/>
                  <a:pt x="2977367" y="2918073"/>
                </a:cubicBezTo>
                <a:cubicBezTo>
                  <a:pt x="2868226" y="2918073"/>
                  <a:pt x="2777193" y="2951188"/>
                  <a:pt x="2704267" y="3017416"/>
                </a:cubicBezTo>
                <a:cubicBezTo>
                  <a:pt x="2631342" y="3083645"/>
                  <a:pt x="2594878" y="3166368"/>
                  <a:pt x="2594878" y="3265587"/>
                </a:cubicBezTo>
                <a:cubicBezTo>
                  <a:pt x="2594878" y="3403005"/>
                  <a:pt x="2688144" y="3520827"/>
                  <a:pt x="2874675" y="3619054"/>
                </a:cubicBezTo>
                <a:cubicBezTo>
                  <a:pt x="2955539" y="3661222"/>
                  <a:pt x="3007133" y="3689623"/>
                  <a:pt x="3029457" y="3704258"/>
                </a:cubicBezTo>
                <a:cubicBezTo>
                  <a:pt x="3051781" y="3718893"/>
                  <a:pt x="3069516" y="3735016"/>
                  <a:pt x="3082663" y="3752627"/>
                </a:cubicBezTo>
                <a:cubicBezTo>
                  <a:pt x="3095809" y="3770238"/>
                  <a:pt x="3102383" y="3789214"/>
                  <a:pt x="3102383" y="3809554"/>
                </a:cubicBezTo>
                <a:cubicBezTo>
                  <a:pt x="3102383" y="3844280"/>
                  <a:pt x="3086383" y="3872434"/>
                  <a:pt x="3054385" y="3894014"/>
                </a:cubicBezTo>
                <a:cubicBezTo>
                  <a:pt x="3022387" y="3915594"/>
                  <a:pt x="2980343" y="3926384"/>
                  <a:pt x="2928253" y="3926384"/>
                </a:cubicBezTo>
                <a:cubicBezTo>
                  <a:pt x="2870707" y="3926384"/>
                  <a:pt x="2814276" y="3907656"/>
                  <a:pt x="2758962" y="3870201"/>
                </a:cubicBezTo>
                <a:cubicBezTo>
                  <a:pt x="2703647" y="3832746"/>
                  <a:pt x="2662967" y="3790330"/>
                  <a:pt x="2636923" y="3742953"/>
                </a:cubicBezTo>
                <a:cubicBezTo>
                  <a:pt x="2610878" y="3695576"/>
                  <a:pt x="2597855" y="3637409"/>
                  <a:pt x="2597855" y="3568452"/>
                </a:cubicBezTo>
                <a:lnTo>
                  <a:pt x="2597855" y="3563987"/>
                </a:lnTo>
                <a:lnTo>
                  <a:pt x="2559904" y="3563987"/>
                </a:lnTo>
                <a:lnTo>
                  <a:pt x="2559904" y="3984427"/>
                </a:lnTo>
                <a:lnTo>
                  <a:pt x="2693849" y="3879503"/>
                </a:lnTo>
                <a:cubicBezTo>
                  <a:pt x="2775209" y="3942507"/>
                  <a:pt x="2862521" y="3974009"/>
                  <a:pt x="2955787" y="3974009"/>
                </a:cubicBezTo>
                <a:cubicBezTo>
                  <a:pt x="3015814" y="3974009"/>
                  <a:pt x="3082911" y="3961731"/>
                  <a:pt x="3157076" y="3937174"/>
                </a:cubicBezTo>
                <a:cubicBezTo>
                  <a:pt x="3231243" y="3912617"/>
                  <a:pt x="3289906" y="3873302"/>
                  <a:pt x="3333066" y="3819228"/>
                </a:cubicBezTo>
                <a:cubicBezTo>
                  <a:pt x="3376226" y="3765153"/>
                  <a:pt x="3397806" y="3697437"/>
                  <a:pt x="3397806" y="3616077"/>
                </a:cubicBezTo>
                <a:cubicBezTo>
                  <a:pt x="3397806" y="3562995"/>
                  <a:pt x="3388628" y="3516362"/>
                  <a:pt x="3370273" y="3476179"/>
                </a:cubicBezTo>
                <a:cubicBezTo>
                  <a:pt x="3351918" y="3435995"/>
                  <a:pt x="3319052" y="3398044"/>
                  <a:pt x="3271675" y="3362325"/>
                </a:cubicBezTo>
                <a:cubicBezTo>
                  <a:pt x="3224297" y="3326607"/>
                  <a:pt x="3126939" y="3267819"/>
                  <a:pt x="2979599" y="3185964"/>
                </a:cubicBezTo>
                <a:cubicBezTo>
                  <a:pt x="2937927" y="3163144"/>
                  <a:pt x="2909774" y="3143796"/>
                  <a:pt x="2895139" y="3127921"/>
                </a:cubicBezTo>
                <a:cubicBezTo>
                  <a:pt x="2880504" y="3112046"/>
                  <a:pt x="2873187" y="3091706"/>
                  <a:pt x="2873187" y="3066902"/>
                </a:cubicBezTo>
                <a:cubicBezTo>
                  <a:pt x="2873187" y="3034655"/>
                  <a:pt x="2884721" y="3008362"/>
                  <a:pt x="2907790" y="2988023"/>
                </a:cubicBezTo>
                <a:cubicBezTo>
                  <a:pt x="2930858" y="2967683"/>
                  <a:pt x="2960996" y="2957513"/>
                  <a:pt x="2998203" y="2957513"/>
                </a:cubicBezTo>
                <a:cubicBezTo>
                  <a:pt x="3076586" y="2957513"/>
                  <a:pt x="3153232" y="2984054"/>
                  <a:pt x="3228142" y="3037136"/>
                </a:cubicBezTo>
                <a:cubicBezTo>
                  <a:pt x="3303052" y="3090218"/>
                  <a:pt x="3341251" y="3165872"/>
                  <a:pt x="3342740" y="3264099"/>
                </a:cubicBezTo>
                <a:lnTo>
                  <a:pt x="3379203" y="3264099"/>
                </a:lnTo>
                <a:close/>
                <a:moveTo>
                  <a:pt x="5805511" y="1935831"/>
                </a:moveTo>
                <a:lnTo>
                  <a:pt x="5825724" y="1935831"/>
                </a:lnTo>
                <a:cubicBezTo>
                  <a:pt x="5839528" y="1935831"/>
                  <a:pt x="5848525" y="1937762"/>
                  <a:pt x="5852716" y="1941624"/>
                </a:cubicBezTo>
                <a:cubicBezTo>
                  <a:pt x="5856906" y="1945485"/>
                  <a:pt x="5859001" y="1954154"/>
                  <a:pt x="5859001" y="1967629"/>
                </a:cubicBezTo>
                <a:lnTo>
                  <a:pt x="5859001" y="2055382"/>
                </a:lnTo>
                <a:cubicBezTo>
                  <a:pt x="5859001" y="2068035"/>
                  <a:pt x="5856906" y="2076252"/>
                  <a:pt x="5852716" y="2080031"/>
                </a:cubicBezTo>
                <a:cubicBezTo>
                  <a:pt x="5848525" y="2083811"/>
                  <a:pt x="5840185" y="2085701"/>
                  <a:pt x="5827696" y="2085701"/>
                </a:cubicBezTo>
                <a:lnTo>
                  <a:pt x="5805511" y="2085701"/>
                </a:lnTo>
                <a:close/>
                <a:moveTo>
                  <a:pt x="6901500" y="1830330"/>
                </a:moveTo>
                <a:lnTo>
                  <a:pt x="6902486" y="1830330"/>
                </a:lnTo>
                <a:lnTo>
                  <a:pt x="6955976" y="1984144"/>
                </a:lnTo>
                <a:lnTo>
                  <a:pt x="6848504" y="1984144"/>
                </a:lnTo>
                <a:close/>
                <a:moveTo>
                  <a:pt x="5348925" y="1830330"/>
                </a:moveTo>
                <a:lnTo>
                  <a:pt x="5349911" y="1830330"/>
                </a:lnTo>
                <a:lnTo>
                  <a:pt x="5403401" y="1984144"/>
                </a:lnTo>
                <a:lnTo>
                  <a:pt x="5295929" y="1984144"/>
                </a:lnTo>
                <a:close/>
                <a:moveTo>
                  <a:pt x="5805511" y="1778320"/>
                </a:moveTo>
                <a:lnTo>
                  <a:pt x="5826710" y="1778320"/>
                </a:lnTo>
                <a:cubicBezTo>
                  <a:pt x="5839856" y="1778320"/>
                  <a:pt x="5848525" y="1781113"/>
                  <a:pt x="5852716" y="1786700"/>
                </a:cubicBezTo>
                <a:cubicBezTo>
                  <a:pt x="5856906" y="1792288"/>
                  <a:pt x="5859001" y="1804120"/>
                  <a:pt x="5859001" y="1822196"/>
                </a:cubicBezTo>
                <a:lnTo>
                  <a:pt x="5859001" y="1890722"/>
                </a:lnTo>
                <a:cubicBezTo>
                  <a:pt x="5859001" y="1904033"/>
                  <a:pt x="5856865" y="1913112"/>
                  <a:pt x="5852593" y="1917960"/>
                </a:cubicBezTo>
                <a:cubicBezTo>
                  <a:pt x="5848320" y="1922808"/>
                  <a:pt x="5840022" y="1925232"/>
                  <a:pt x="5827696" y="1925232"/>
                </a:cubicBezTo>
                <a:lnTo>
                  <a:pt x="5805511" y="1925232"/>
                </a:lnTo>
                <a:close/>
                <a:moveTo>
                  <a:pt x="7145132" y="1766734"/>
                </a:moveTo>
                <a:lnTo>
                  <a:pt x="7145132" y="1778320"/>
                </a:lnTo>
                <a:lnTo>
                  <a:pt x="7184572" y="1778320"/>
                </a:lnTo>
                <a:lnTo>
                  <a:pt x="7184572" y="1994744"/>
                </a:lnTo>
                <a:cubicBezTo>
                  <a:pt x="7184572" y="2016271"/>
                  <a:pt x="7186009" y="2031965"/>
                  <a:pt x="7188885" y="2041824"/>
                </a:cubicBezTo>
                <a:cubicBezTo>
                  <a:pt x="7191761" y="2051684"/>
                  <a:pt x="7198334" y="2061996"/>
                  <a:pt x="7208605" y="2072760"/>
                </a:cubicBezTo>
                <a:cubicBezTo>
                  <a:pt x="7218876" y="2083523"/>
                  <a:pt x="7235227" y="2092151"/>
                  <a:pt x="7257658" y="2098642"/>
                </a:cubicBezTo>
                <a:cubicBezTo>
                  <a:pt x="7280089" y="2105133"/>
                  <a:pt x="7306012" y="2108378"/>
                  <a:pt x="7335428" y="2108378"/>
                </a:cubicBezTo>
                <a:cubicBezTo>
                  <a:pt x="7376674" y="2108378"/>
                  <a:pt x="7407856" y="2099505"/>
                  <a:pt x="7428973" y="2081757"/>
                </a:cubicBezTo>
                <a:cubicBezTo>
                  <a:pt x="7450089" y="2064009"/>
                  <a:pt x="7460648" y="2041085"/>
                  <a:pt x="7460648" y="2012984"/>
                </a:cubicBezTo>
                <a:lnTo>
                  <a:pt x="7460648" y="1867058"/>
                </a:lnTo>
                <a:cubicBezTo>
                  <a:pt x="7460648" y="1840272"/>
                  <a:pt x="7465167" y="1819074"/>
                  <a:pt x="7474205" y="1803462"/>
                </a:cubicBezTo>
                <a:cubicBezTo>
                  <a:pt x="7483243" y="1787851"/>
                  <a:pt x="7496061" y="1779470"/>
                  <a:pt x="7512659" y="1778320"/>
                </a:cubicBezTo>
                <a:lnTo>
                  <a:pt x="7512659" y="1766734"/>
                </a:lnTo>
                <a:lnTo>
                  <a:pt x="7386945" y="1766734"/>
                </a:lnTo>
                <a:lnTo>
                  <a:pt x="7386945" y="1778320"/>
                </a:lnTo>
                <a:cubicBezTo>
                  <a:pt x="7410444" y="1778320"/>
                  <a:pt x="7426426" y="1787070"/>
                  <a:pt x="7434889" y="1804571"/>
                </a:cubicBezTo>
                <a:cubicBezTo>
                  <a:pt x="7443352" y="1822073"/>
                  <a:pt x="7447583" y="1847585"/>
                  <a:pt x="7447583" y="1881109"/>
                </a:cubicBezTo>
                <a:lnTo>
                  <a:pt x="7447583" y="2008547"/>
                </a:lnTo>
                <a:cubicBezTo>
                  <a:pt x="7447583" y="2036648"/>
                  <a:pt x="7438217" y="2057025"/>
                  <a:pt x="7419483" y="2069679"/>
                </a:cubicBezTo>
                <a:cubicBezTo>
                  <a:pt x="7400749" y="2082332"/>
                  <a:pt x="7382344" y="2088659"/>
                  <a:pt x="7364268" y="2088659"/>
                </a:cubicBezTo>
                <a:cubicBezTo>
                  <a:pt x="7356708" y="2088659"/>
                  <a:pt x="7349971" y="2087344"/>
                  <a:pt x="7344055" y="2084715"/>
                </a:cubicBezTo>
                <a:cubicBezTo>
                  <a:pt x="7338139" y="2082086"/>
                  <a:pt x="7334072" y="2078183"/>
                  <a:pt x="7331853" y="2073006"/>
                </a:cubicBezTo>
                <a:cubicBezTo>
                  <a:pt x="7329635" y="2067830"/>
                  <a:pt x="7328526" y="2057765"/>
                  <a:pt x="7328526" y="2042810"/>
                </a:cubicBezTo>
                <a:lnTo>
                  <a:pt x="7328526" y="1778320"/>
                </a:lnTo>
                <a:lnTo>
                  <a:pt x="7363282" y="1778320"/>
                </a:lnTo>
                <a:lnTo>
                  <a:pt x="7363282" y="1766734"/>
                </a:lnTo>
                <a:close/>
                <a:moveTo>
                  <a:pt x="6913579" y="1766734"/>
                </a:moveTo>
                <a:lnTo>
                  <a:pt x="6825579" y="2011012"/>
                </a:lnTo>
                <a:cubicBezTo>
                  <a:pt x="6819171" y="2029089"/>
                  <a:pt x="6810995" y="2045234"/>
                  <a:pt x="6801053" y="2059449"/>
                </a:cubicBezTo>
                <a:cubicBezTo>
                  <a:pt x="6791111" y="2073664"/>
                  <a:pt x="6781292" y="2082414"/>
                  <a:pt x="6771597" y="2085701"/>
                </a:cubicBezTo>
                <a:lnTo>
                  <a:pt x="6771597" y="2097286"/>
                </a:lnTo>
                <a:lnTo>
                  <a:pt x="6900268" y="2097286"/>
                </a:lnTo>
                <a:lnTo>
                  <a:pt x="6900268" y="2085701"/>
                </a:lnTo>
                <a:cubicBezTo>
                  <a:pt x="6877919" y="2085536"/>
                  <a:pt x="6862348" y="2079580"/>
                  <a:pt x="6853557" y="2067830"/>
                </a:cubicBezTo>
                <a:cubicBezTo>
                  <a:pt x="6844765" y="2056080"/>
                  <a:pt x="6840369" y="2041496"/>
                  <a:pt x="6840369" y="2024077"/>
                </a:cubicBezTo>
                <a:cubicBezTo>
                  <a:pt x="6840369" y="2015038"/>
                  <a:pt x="6841848" y="2005589"/>
                  <a:pt x="6844806" y="1995730"/>
                </a:cubicBezTo>
                <a:lnTo>
                  <a:pt x="6959427" y="1995730"/>
                </a:lnTo>
                <a:lnTo>
                  <a:pt x="6990732" y="2085701"/>
                </a:lnTo>
                <a:lnTo>
                  <a:pt x="6953511" y="2085701"/>
                </a:lnTo>
                <a:lnTo>
                  <a:pt x="6953511" y="2097286"/>
                </a:lnTo>
                <a:lnTo>
                  <a:pt x="7155885" y="2097286"/>
                </a:lnTo>
                <a:lnTo>
                  <a:pt x="7155885" y="2085701"/>
                </a:lnTo>
                <a:lnTo>
                  <a:pt x="7137644" y="2085701"/>
                </a:lnTo>
                <a:lnTo>
                  <a:pt x="7026474" y="1766734"/>
                </a:lnTo>
                <a:close/>
                <a:moveTo>
                  <a:pt x="6404893" y="1766734"/>
                </a:moveTo>
                <a:lnTo>
                  <a:pt x="6404893" y="1778320"/>
                </a:lnTo>
                <a:lnTo>
                  <a:pt x="6442607" y="1778320"/>
                </a:lnTo>
                <a:lnTo>
                  <a:pt x="6442607" y="2085701"/>
                </a:lnTo>
                <a:lnTo>
                  <a:pt x="6404893" y="2085701"/>
                </a:lnTo>
                <a:lnTo>
                  <a:pt x="6404893" y="2097286"/>
                </a:lnTo>
                <a:lnTo>
                  <a:pt x="6734459" y="2097286"/>
                </a:lnTo>
                <a:lnTo>
                  <a:pt x="6734459" y="1975024"/>
                </a:lnTo>
                <a:lnTo>
                  <a:pt x="6723860" y="1975024"/>
                </a:lnTo>
                <a:cubicBezTo>
                  <a:pt x="6717780" y="2009369"/>
                  <a:pt x="6702168" y="2036401"/>
                  <a:pt x="6677026" y="2056121"/>
                </a:cubicBezTo>
                <a:cubicBezTo>
                  <a:pt x="6651883" y="2075841"/>
                  <a:pt x="6621728" y="2085701"/>
                  <a:pt x="6586561" y="2085701"/>
                </a:cubicBezTo>
                <a:lnTo>
                  <a:pt x="6586561" y="1933119"/>
                </a:lnTo>
                <a:lnTo>
                  <a:pt x="6596668" y="1933119"/>
                </a:lnTo>
                <a:cubicBezTo>
                  <a:pt x="6612772" y="1933119"/>
                  <a:pt x="6626453" y="1939734"/>
                  <a:pt x="6637710" y="1952962"/>
                </a:cubicBezTo>
                <a:cubicBezTo>
                  <a:pt x="6648966" y="1966191"/>
                  <a:pt x="6654595" y="1984719"/>
                  <a:pt x="6654595" y="2008547"/>
                </a:cubicBezTo>
                <a:lnTo>
                  <a:pt x="6665194" y="2008547"/>
                </a:lnTo>
                <a:lnTo>
                  <a:pt x="6665194" y="1843888"/>
                </a:lnTo>
                <a:lnTo>
                  <a:pt x="6654595" y="1843888"/>
                </a:lnTo>
                <a:cubicBezTo>
                  <a:pt x="6654595" y="1871824"/>
                  <a:pt x="6648679" y="1891749"/>
                  <a:pt x="6636847" y="1903663"/>
                </a:cubicBezTo>
                <a:cubicBezTo>
                  <a:pt x="6625015" y="1915577"/>
                  <a:pt x="6611622" y="1921534"/>
                  <a:pt x="6596668" y="1921534"/>
                </a:cubicBezTo>
                <a:lnTo>
                  <a:pt x="6586561" y="1921534"/>
                </a:lnTo>
                <a:lnTo>
                  <a:pt x="6586561" y="1778320"/>
                </a:lnTo>
                <a:lnTo>
                  <a:pt x="6592477" y="1778320"/>
                </a:lnTo>
                <a:cubicBezTo>
                  <a:pt x="6632574" y="1778320"/>
                  <a:pt x="6662359" y="1787851"/>
                  <a:pt x="6681832" y="1806913"/>
                </a:cubicBezTo>
                <a:cubicBezTo>
                  <a:pt x="6701306" y="1825976"/>
                  <a:pt x="6711617" y="1847174"/>
                  <a:pt x="6712768" y="1870509"/>
                </a:cubicBezTo>
                <a:lnTo>
                  <a:pt x="6723860" y="1870509"/>
                </a:lnTo>
                <a:lnTo>
                  <a:pt x="6723860" y="1766734"/>
                </a:lnTo>
                <a:close/>
                <a:moveTo>
                  <a:pt x="6050743" y="1766734"/>
                </a:moveTo>
                <a:lnTo>
                  <a:pt x="6050743" y="1778320"/>
                </a:lnTo>
                <a:lnTo>
                  <a:pt x="6090182" y="1778320"/>
                </a:lnTo>
                <a:lnTo>
                  <a:pt x="6090182" y="2085701"/>
                </a:lnTo>
                <a:lnTo>
                  <a:pt x="6050743" y="2085701"/>
                </a:lnTo>
                <a:lnTo>
                  <a:pt x="6050743" y="2097286"/>
                </a:lnTo>
                <a:lnTo>
                  <a:pt x="6377351" y="2097286"/>
                </a:lnTo>
                <a:lnTo>
                  <a:pt x="6377351" y="1973545"/>
                </a:lnTo>
                <a:lnTo>
                  <a:pt x="6365766" y="1973545"/>
                </a:lnTo>
                <a:cubicBezTo>
                  <a:pt x="6363958" y="2002303"/>
                  <a:pt x="6350318" y="2027281"/>
                  <a:pt x="6324847" y="2048480"/>
                </a:cubicBezTo>
                <a:cubicBezTo>
                  <a:pt x="6299376" y="2069679"/>
                  <a:pt x="6269139" y="2082086"/>
                  <a:pt x="6234136" y="2085701"/>
                </a:cubicBezTo>
                <a:lnTo>
                  <a:pt x="6234136" y="1778320"/>
                </a:lnTo>
                <a:lnTo>
                  <a:pt x="6277027" y="1778320"/>
                </a:lnTo>
                <a:lnTo>
                  <a:pt x="6277027" y="1766734"/>
                </a:lnTo>
                <a:close/>
                <a:moveTo>
                  <a:pt x="5619653" y="1766734"/>
                </a:moveTo>
                <a:lnTo>
                  <a:pt x="5619653" y="1778320"/>
                </a:lnTo>
                <a:lnTo>
                  <a:pt x="5661557" y="1778320"/>
                </a:lnTo>
                <a:lnTo>
                  <a:pt x="5661557" y="2085701"/>
                </a:lnTo>
                <a:lnTo>
                  <a:pt x="5619653" y="2085701"/>
                </a:lnTo>
                <a:lnTo>
                  <a:pt x="5619653" y="2097286"/>
                </a:lnTo>
                <a:lnTo>
                  <a:pt x="5897455" y="2097286"/>
                </a:lnTo>
                <a:cubicBezTo>
                  <a:pt x="5936730" y="2097286"/>
                  <a:pt x="5965446" y="2089727"/>
                  <a:pt x="5983605" y="2074608"/>
                </a:cubicBezTo>
                <a:cubicBezTo>
                  <a:pt x="6001764" y="2059490"/>
                  <a:pt x="6010843" y="2038456"/>
                  <a:pt x="6010843" y="2011505"/>
                </a:cubicBezTo>
                <a:cubicBezTo>
                  <a:pt x="6010843" y="1989649"/>
                  <a:pt x="6004845" y="1971244"/>
                  <a:pt x="5992849" y="1956290"/>
                </a:cubicBezTo>
                <a:cubicBezTo>
                  <a:pt x="5980853" y="1941336"/>
                  <a:pt x="5963517" y="1931147"/>
                  <a:pt x="5940838" y="1925725"/>
                </a:cubicBezTo>
                <a:lnTo>
                  <a:pt x="5940838" y="1924739"/>
                </a:lnTo>
                <a:cubicBezTo>
                  <a:pt x="5980442" y="1916358"/>
                  <a:pt x="6000244" y="1891215"/>
                  <a:pt x="6000244" y="1849311"/>
                </a:cubicBezTo>
                <a:cubicBezTo>
                  <a:pt x="6000244" y="1833042"/>
                  <a:pt x="5996423" y="1817964"/>
                  <a:pt x="5988782" y="1804078"/>
                </a:cubicBezTo>
                <a:cubicBezTo>
                  <a:pt x="5981140" y="1790192"/>
                  <a:pt x="5970788" y="1780497"/>
                  <a:pt x="5957723" y="1774992"/>
                </a:cubicBezTo>
                <a:cubicBezTo>
                  <a:pt x="5944659" y="1769487"/>
                  <a:pt x="5925555" y="1766734"/>
                  <a:pt x="5900413" y="1766734"/>
                </a:cubicBezTo>
                <a:close/>
                <a:moveTo>
                  <a:pt x="5361004" y="1766734"/>
                </a:moveTo>
                <a:lnTo>
                  <a:pt x="5273005" y="2011012"/>
                </a:lnTo>
                <a:cubicBezTo>
                  <a:pt x="5266596" y="2029089"/>
                  <a:pt x="5258420" y="2045234"/>
                  <a:pt x="5248478" y="2059449"/>
                </a:cubicBezTo>
                <a:cubicBezTo>
                  <a:pt x="5238536" y="2073664"/>
                  <a:pt x="5228717" y="2082414"/>
                  <a:pt x="5219022" y="2085701"/>
                </a:cubicBezTo>
                <a:lnTo>
                  <a:pt x="5219022" y="2097286"/>
                </a:lnTo>
                <a:lnTo>
                  <a:pt x="5347693" y="2097286"/>
                </a:lnTo>
                <a:lnTo>
                  <a:pt x="5347693" y="2085701"/>
                </a:lnTo>
                <a:cubicBezTo>
                  <a:pt x="5325344" y="2085536"/>
                  <a:pt x="5309773" y="2079580"/>
                  <a:pt x="5300982" y="2067830"/>
                </a:cubicBezTo>
                <a:cubicBezTo>
                  <a:pt x="5292190" y="2056080"/>
                  <a:pt x="5287794" y="2041496"/>
                  <a:pt x="5287794" y="2024077"/>
                </a:cubicBezTo>
                <a:cubicBezTo>
                  <a:pt x="5287794" y="2015038"/>
                  <a:pt x="5289274" y="2005589"/>
                  <a:pt x="5292231" y="1995730"/>
                </a:cubicBezTo>
                <a:lnTo>
                  <a:pt x="5406852" y="1995730"/>
                </a:lnTo>
                <a:lnTo>
                  <a:pt x="5438157" y="2085701"/>
                </a:lnTo>
                <a:lnTo>
                  <a:pt x="5400936" y="2085701"/>
                </a:lnTo>
                <a:lnTo>
                  <a:pt x="5400936" y="2097286"/>
                </a:lnTo>
                <a:lnTo>
                  <a:pt x="5603310" y="2097286"/>
                </a:lnTo>
                <a:lnTo>
                  <a:pt x="5603310" y="2085701"/>
                </a:lnTo>
                <a:lnTo>
                  <a:pt x="5585069" y="2085701"/>
                </a:lnTo>
                <a:lnTo>
                  <a:pt x="5473899" y="1766734"/>
                </a:lnTo>
                <a:close/>
                <a:moveTo>
                  <a:pt x="4862249" y="1766734"/>
                </a:moveTo>
                <a:lnTo>
                  <a:pt x="4862249" y="1881848"/>
                </a:lnTo>
                <a:lnTo>
                  <a:pt x="4875312" y="1881848"/>
                </a:lnTo>
                <a:cubicBezTo>
                  <a:pt x="4882214" y="1850297"/>
                  <a:pt x="4892814" y="1826469"/>
                  <a:pt x="4907111" y="1810364"/>
                </a:cubicBezTo>
                <a:cubicBezTo>
                  <a:pt x="4921408" y="1794260"/>
                  <a:pt x="4941620" y="1783578"/>
                  <a:pt x="4967749" y="1778320"/>
                </a:cubicBezTo>
                <a:lnTo>
                  <a:pt x="4967749" y="2085701"/>
                </a:lnTo>
                <a:lnTo>
                  <a:pt x="4924858" y="2085701"/>
                </a:lnTo>
                <a:lnTo>
                  <a:pt x="4924858" y="2097286"/>
                </a:lnTo>
                <a:lnTo>
                  <a:pt x="5152375" y="2097286"/>
                </a:lnTo>
                <a:lnTo>
                  <a:pt x="5152375" y="2085701"/>
                </a:lnTo>
                <a:lnTo>
                  <a:pt x="5109485" y="2085701"/>
                </a:lnTo>
                <a:lnTo>
                  <a:pt x="5109485" y="1778320"/>
                </a:lnTo>
                <a:cubicBezTo>
                  <a:pt x="5135613" y="1783578"/>
                  <a:pt x="5155826" y="1794260"/>
                  <a:pt x="5170122" y="1810364"/>
                </a:cubicBezTo>
                <a:cubicBezTo>
                  <a:pt x="5184419" y="1826469"/>
                  <a:pt x="5195018" y="1850297"/>
                  <a:pt x="5201920" y="1881848"/>
                </a:cubicBezTo>
                <a:lnTo>
                  <a:pt x="5215478" y="1881848"/>
                </a:lnTo>
                <a:lnTo>
                  <a:pt x="5215478" y="1766734"/>
                </a:lnTo>
                <a:close/>
                <a:moveTo>
                  <a:pt x="0" y="0"/>
                </a:moveTo>
                <a:lnTo>
                  <a:pt x="12192000" y="0"/>
                </a:lnTo>
                <a:lnTo>
                  <a:pt x="12192000"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4014111045"/>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67F4503-0220-40B8-9DAE-BBEB46298B3D}"/>
              </a:ext>
            </a:extLst>
          </p:cNvPr>
          <p:cNvSpPr/>
          <p:nvPr/>
        </p:nvSpPr>
        <p:spPr>
          <a:xfrm>
            <a:off x="-234391200" y="-117106700"/>
            <a:ext cx="418998400" cy="242646200"/>
          </a:xfrm>
          <a:custGeom>
            <a:avLst/>
            <a:gdLst/>
            <a:ahLst/>
            <a:cxnLst/>
            <a:rect l="l" t="t" r="r" b="b"/>
            <a:pathLst>
              <a:path w="12192000" h="6858000">
                <a:moveTo>
                  <a:pt x="5405348" y="3456087"/>
                </a:moveTo>
                <a:lnTo>
                  <a:pt x="5466368" y="3456087"/>
                </a:lnTo>
                <a:cubicBezTo>
                  <a:pt x="5508040" y="3456087"/>
                  <a:pt x="5535201" y="3461916"/>
                  <a:pt x="5547851" y="3473574"/>
                </a:cubicBezTo>
                <a:cubicBezTo>
                  <a:pt x="5560502" y="3485233"/>
                  <a:pt x="5566827" y="3511402"/>
                  <a:pt x="5566827" y="3552081"/>
                </a:cubicBezTo>
                <a:lnTo>
                  <a:pt x="5566827" y="3816995"/>
                </a:lnTo>
                <a:cubicBezTo>
                  <a:pt x="5566827" y="3855194"/>
                  <a:pt x="5560502" y="3879999"/>
                  <a:pt x="5547851" y="3891409"/>
                </a:cubicBezTo>
                <a:cubicBezTo>
                  <a:pt x="5535201" y="3902819"/>
                  <a:pt x="5510024" y="3908525"/>
                  <a:pt x="5472321" y="3908525"/>
                </a:cubicBezTo>
                <a:lnTo>
                  <a:pt x="5405348" y="3908525"/>
                </a:lnTo>
                <a:close/>
                <a:moveTo>
                  <a:pt x="7625269" y="3137595"/>
                </a:moveTo>
                <a:lnTo>
                  <a:pt x="7628245" y="3137595"/>
                </a:lnTo>
                <a:lnTo>
                  <a:pt x="7789724" y="3601939"/>
                </a:lnTo>
                <a:lnTo>
                  <a:pt x="7465278" y="3601939"/>
                </a:lnTo>
                <a:close/>
                <a:moveTo>
                  <a:pt x="1738819" y="3137595"/>
                </a:moveTo>
                <a:lnTo>
                  <a:pt x="1741796" y="3137595"/>
                </a:lnTo>
                <a:lnTo>
                  <a:pt x="1903274" y="3601939"/>
                </a:lnTo>
                <a:lnTo>
                  <a:pt x="1578829" y="3601939"/>
                </a:lnTo>
                <a:close/>
                <a:moveTo>
                  <a:pt x="10310723" y="2980581"/>
                </a:moveTo>
                <a:lnTo>
                  <a:pt x="10386625" y="2980581"/>
                </a:lnTo>
                <a:cubicBezTo>
                  <a:pt x="10439212" y="2980581"/>
                  <a:pt x="10470961" y="2989511"/>
                  <a:pt x="10481875" y="3007370"/>
                </a:cubicBezTo>
                <a:cubicBezTo>
                  <a:pt x="10492790" y="3025230"/>
                  <a:pt x="10498246" y="3063429"/>
                  <a:pt x="10498246" y="3121968"/>
                </a:cubicBezTo>
                <a:lnTo>
                  <a:pt x="10498246" y="3766394"/>
                </a:lnTo>
                <a:cubicBezTo>
                  <a:pt x="10498246" y="3824437"/>
                  <a:pt x="10489441" y="3862636"/>
                  <a:pt x="10471829" y="3880991"/>
                </a:cubicBezTo>
                <a:cubicBezTo>
                  <a:pt x="10454218" y="3899347"/>
                  <a:pt x="10420856" y="3908525"/>
                  <a:pt x="10371743" y="3908525"/>
                </a:cubicBezTo>
                <a:lnTo>
                  <a:pt x="10310723" y="3908525"/>
                </a:lnTo>
                <a:close/>
                <a:moveTo>
                  <a:pt x="8996273" y="2980581"/>
                </a:moveTo>
                <a:lnTo>
                  <a:pt x="9046130" y="2980581"/>
                </a:lnTo>
                <a:cubicBezTo>
                  <a:pt x="9090779" y="2980581"/>
                  <a:pt x="9120296" y="2987278"/>
                  <a:pt x="9134683" y="3000673"/>
                </a:cubicBezTo>
                <a:cubicBezTo>
                  <a:pt x="9149070" y="3014068"/>
                  <a:pt x="9156263" y="3041849"/>
                  <a:pt x="9156263" y="3084017"/>
                </a:cubicBezTo>
                <a:lnTo>
                  <a:pt x="9156263" y="3294609"/>
                </a:lnTo>
                <a:cubicBezTo>
                  <a:pt x="9156263" y="3333800"/>
                  <a:pt x="9146961" y="3361333"/>
                  <a:pt x="9128358" y="3377208"/>
                </a:cubicBezTo>
                <a:cubicBezTo>
                  <a:pt x="9109754" y="3393083"/>
                  <a:pt x="9074408" y="3401021"/>
                  <a:pt x="9022318" y="3401021"/>
                </a:cubicBezTo>
                <a:lnTo>
                  <a:pt x="8996273" y="3401021"/>
                </a:lnTo>
                <a:close/>
                <a:moveTo>
                  <a:pt x="5405348" y="2980581"/>
                </a:moveTo>
                <a:lnTo>
                  <a:pt x="5469344" y="2980581"/>
                </a:lnTo>
                <a:cubicBezTo>
                  <a:pt x="5509032" y="2980581"/>
                  <a:pt x="5535201" y="2989015"/>
                  <a:pt x="5547851" y="3005882"/>
                </a:cubicBezTo>
                <a:cubicBezTo>
                  <a:pt x="5560502" y="3022749"/>
                  <a:pt x="5566827" y="3058468"/>
                  <a:pt x="5566827" y="3113038"/>
                </a:cubicBezTo>
                <a:lnTo>
                  <a:pt x="5566827" y="3319909"/>
                </a:lnTo>
                <a:cubicBezTo>
                  <a:pt x="5566827" y="3360093"/>
                  <a:pt x="5560378" y="3387502"/>
                  <a:pt x="5547479" y="3402137"/>
                </a:cubicBezTo>
                <a:cubicBezTo>
                  <a:pt x="5534580" y="3416772"/>
                  <a:pt x="5509528" y="3424089"/>
                  <a:pt x="5472321" y="3424089"/>
                </a:cubicBezTo>
                <a:lnTo>
                  <a:pt x="5405348" y="3424089"/>
                </a:lnTo>
                <a:close/>
                <a:moveTo>
                  <a:pt x="690474" y="2980581"/>
                </a:moveTo>
                <a:lnTo>
                  <a:pt x="766376" y="2980581"/>
                </a:lnTo>
                <a:cubicBezTo>
                  <a:pt x="818962" y="2980581"/>
                  <a:pt x="850712" y="2989511"/>
                  <a:pt x="861626" y="3007370"/>
                </a:cubicBezTo>
                <a:cubicBezTo>
                  <a:pt x="872540" y="3025230"/>
                  <a:pt x="877997" y="3063429"/>
                  <a:pt x="877997" y="3121968"/>
                </a:cubicBezTo>
                <a:lnTo>
                  <a:pt x="877997" y="3766394"/>
                </a:lnTo>
                <a:cubicBezTo>
                  <a:pt x="877997" y="3824437"/>
                  <a:pt x="869191" y="3862636"/>
                  <a:pt x="851580" y="3880991"/>
                </a:cubicBezTo>
                <a:cubicBezTo>
                  <a:pt x="833969" y="3899347"/>
                  <a:pt x="800606" y="3908525"/>
                  <a:pt x="751493" y="3908525"/>
                </a:cubicBezTo>
                <a:lnTo>
                  <a:pt x="690474" y="3908525"/>
                </a:lnTo>
                <a:close/>
                <a:moveTo>
                  <a:pt x="6692116" y="2960490"/>
                </a:moveTo>
                <a:cubicBezTo>
                  <a:pt x="6743214" y="2960490"/>
                  <a:pt x="6768763" y="2992983"/>
                  <a:pt x="6768763" y="3057972"/>
                </a:cubicBezTo>
                <a:lnTo>
                  <a:pt x="6768763" y="3828902"/>
                </a:lnTo>
                <a:cubicBezTo>
                  <a:pt x="6768763" y="3895378"/>
                  <a:pt x="6743214" y="3928616"/>
                  <a:pt x="6692116" y="3928616"/>
                </a:cubicBezTo>
                <a:cubicBezTo>
                  <a:pt x="6661854" y="3928616"/>
                  <a:pt x="6640398" y="3921299"/>
                  <a:pt x="6627748" y="3906664"/>
                </a:cubicBezTo>
                <a:cubicBezTo>
                  <a:pt x="6615098" y="3892030"/>
                  <a:pt x="6608772" y="3867845"/>
                  <a:pt x="6608772" y="3834111"/>
                </a:cubicBezTo>
                <a:lnTo>
                  <a:pt x="6608772" y="3062437"/>
                </a:lnTo>
                <a:cubicBezTo>
                  <a:pt x="6608772" y="2994472"/>
                  <a:pt x="6636553" y="2960490"/>
                  <a:pt x="6692116" y="2960490"/>
                </a:cubicBezTo>
                <a:close/>
                <a:moveTo>
                  <a:pt x="9760803" y="2945607"/>
                </a:moveTo>
                <a:lnTo>
                  <a:pt x="9760803" y="2980581"/>
                </a:lnTo>
                <a:lnTo>
                  <a:pt x="9876145" y="2980581"/>
                </a:lnTo>
                <a:lnTo>
                  <a:pt x="9876145" y="3908525"/>
                </a:lnTo>
                <a:lnTo>
                  <a:pt x="9760803" y="3908525"/>
                </a:lnTo>
                <a:lnTo>
                  <a:pt x="9760803" y="3943499"/>
                </a:lnTo>
                <a:lnTo>
                  <a:pt x="10549592" y="3943499"/>
                </a:lnTo>
                <a:cubicBezTo>
                  <a:pt x="10684034" y="3943499"/>
                  <a:pt x="10789081" y="3889425"/>
                  <a:pt x="10864736" y="3781277"/>
                </a:cubicBezTo>
                <a:cubicBezTo>
                  <a:pt x="10940390" y="3673128"/>
                  <a:pt x="10978217" y="3558034"/>
                  <a:pt x="10978217" y="3435995"/>
                </a:cubicBezTo>
                <a:cubicBezTo>
                  <a:pt x="10978217" y="3321398"/>
                  <a:pt x="10941754" y="3211017"/>
                  <a:pt x="10868828" y="3104853"/>
                </a:cubicBezTo>
                <a:cubicBezTo>
                  <a:pt x="10795903" y="2998689"/>
                  <a:pt x="10678328" y="2945607"/>
                  <a:pt x="10516106" y="2945607"/>
                </a:cubicBezTo>
                <a:close/>
                <a:moveTo>
                  <a:pt x="8444121" y="2945607"/>
                </a:moveTo>
                <a:lnTo>
                  <a:pt x="8444121" y="2980581"/>
                </a:lnTo>
                <a:lnTo>
                  <a:pt x="8561695" y="2980581"/>
                </a:lnTo>
                <a:lnTo>
                  <a:pt x="8561695" y="3908525"/>
                </a:lnTo>
                <a:lnTo>
                  <a:pt x="8444121" y="3908525"/>
                </a:lnTo>
                <a:lnTo>
                  <a:pt x="8444121" y="3943499"/>
                </a:lnTo>
                <a:lnTo>
                  <a:pt x="9096732" y="3943499"/>
                </a:lnTo>
                <a:lnTo>
                  <a:pt x="9096732" y="3908525"/>
                </a:lnTo>
                <a:lnTo>
                  <a:pt x="8996273" y="3908525"/>
                </a:lnTo>
                <a:lnTo>
                  <a:pt x="8996273" y="3435995"/>
                </a:lnTo>
                <a:cubicBezTo>
                  <a:pt x="9008675" y="3435003"/>
                  <a:pt x="9027031" y="3434507"/>
                  <a:pt x="9051339" y="3434507"/>
                </a:cubicBezTo>
                <a:cubicBezTo>
                  <a:pt x="9091523" y="3434507"/>
                  <a:pt x="9118808" y="3441204"/>
                  <a:pt x="9133195" y="3454599"/>
                </a:cubicBezTo>
                <a:cubicBezTo>
                  <a:pt x="9147582" y="3467993"/>
                  <a:pt x="9154775" y="3493790"/>
                  <a:pt x="9154775" y="3531989"/>
                </a:cubicBezTo>
                <a:cubicBezTo>
                  <a:pt x="9154775" y="3665439"/>
                  <a:pt x="9159612" y="3751387"/>
                  <a:pt x="9169286" y="3789834"/>
                </a:cubicBezTo>
                <a:cubicBezTo>
                  <a:pt x="9178959" y="3828281"/>
                  <a:pt x="9195331" y="3860528"/>
                  <a:pt x="9218399" y="3886572"/>
                </a:cubicBezTo>
                <a:cubicBezTo>
                  <a:pt x="9241467" y="3912617"/>
                  <a:pt x="9271357" y="3931717"/>
                  <a:pt x="9308068" y="3943871"/>
                </a:cubicBezTo>
                <a:cubicBezTo>
                  <a:pt x="9344779" y="3956026"/>
                  <a:pt x="9390172" y="3962103"/>
                  <a:pt x="9444246" y="3962103"/>
                </a:cubicBezTo>
                <a:cubicBezTo>
                  <a:pt x="9569261" y="3962103"/>
                  <a:pt x="9642931" y="3900091"/>
                  <a:pt x="9665255" y="3776068"/>
                </a:cubicBezTo>
                <a:lnTo>
                  <a:pt x="9628793" y="3766394"/>
                </a:lnTo>
                <a:cubicBezTo>
                  <a:pt x="9625320" y="3782765"/>
                  <a:pt x="9619491" y="3796531"/>
                  <a:pt x="9611305" y="3807694"/>
                </a:cubicBezTo>
                <a:cubicBezTo>
                  <a:pt x="9603120" y="3818856"/>
                  <a:pt x="9595802" y="3824437"/>
                  <a:pt x="9589353" y="3824437"/>
                </a:cubicBezTo>
                <a:cubicBezTo>
                  <a:pt x="9576951" y="3824437"/>
                  <a:pt x="9570750" y="3810298"/>
                  <a:pt x="9570750" y="3782021"/>
                </a:cubicBezTo>
                <a:lnTo>
                  <a:pt x="9575214" y="3629472"/>
                </a:lnTo>
                <a:cubicBezTo>
                  <a:pt x="9575214" y="3575398"/>
                  <a:pt x="9565292" y="3532982"/>
                  <a:pt x="9545449" y="3502224"/>
                </a:cubicBezTo>
                <a:cubicBezTo>
                  <a:pt x="9525605" y="3471466"/>
                  <a:pt x="9481204" y="3443685"/>
                  <a:pt x="9412248" y="3418880"/>
                </a:cubicBezTo>
                <a:cubicBezTo>
                  <a:pt x="9467314" y="3401021"/>
                  <a:pt x="9509730" y="3371379"/>
                  <a:pt x="9539496" y="3329955"/>
                </a:cubicBezTo>
                <a:cubicBezTo>
                  <a:pt x="9569261" y="3288531"/>
                  <a:pt x="9584144" y="3239046"/>
                  <a:pt x="9584144" y="3181499"/>
                </a:cubicBezTo>
                <a:cubicBezTo>
                  <a:pt x="9584144" y="3117999"/>
                  <a:pt x="9564920" y="3062809"/>
                  <a:pt x="9526473" y="3015928"/>
                </a:cubicBezTo>
                <a:cubicBezTo>
                  <a:pt x="9488026" y="2969047"/>
                  <a:pt x="9403318" y="2945607"/>
                  <a:pt x="9272349" y="2945607"/>
                </a:cubicBezTo>
                <a:close/>
                <a:moveTo>
                  <a:pt x="7661731" y="2945607"/>
                </a:moveTo>
                <a:lnTo>
                  <a:pt x="7396073" y="3683050"/>
                </a:lnTo>
                <a:cubicBezTo>
                  <a:pt x="7376726" y="3737620"/>
                  <a:pt x="7352045" y="3786361"/>
                  <a:pt x="7322031" y="3829274"/>
                </a:cubicBezTo>
                <a:cubicBezTo>
                  <a:pt x="7292017" y="3872186"/>
                  <a:pt x="7262376" y="3898603"/>
                  <a:pt x="7233106" y="3908525"/>
                </a:cubicBezTo>
                <a:lnTo>
                  <a:pt x="7233106" y="3943499"/>
                </a:lnTo>
                <a:lnTo>
                  <a:pt x="7621548" y="3943499"/>
                </a:lnTo>
                <a:lnTo>
                  <a:pt x="7621548" y="3908525"/>
                </a:lnTo>
                <a:cubicBezTo>
                  <a:pt x="7554079" y="3908028"/>
                  <a:pt x="7507074" y="3890045"/>
                  <a:pt x="7480533" y="3854574"/>
                </a:cubicBezTo>
                <a:cubicBezTo>
                  <a:pt x="7453992" y="3819104"/>
                  <a:pt x="7440722" y="3775075"/>
                  <a:pt x="7440722" y="3722489"/>
                </a:cubicBezTo>
                <a:cubicBezTo>
                  <a:pt x="7440722" y="3695204"/>
                  <a:pt x="7445187" y="3666679"/>
                  <a:pt x="7454116" y="3636913"/>
                </a:cubicBezTo>
                <a:lnTo>
                  <a:pt x="7800142" y="3636913"/>
                </a:lnTo>
                <a:lnTo>
                  <a:pt x="7894647" y="3908525"/>
                </a:lnTo>
                <a:lnTo>
                  <a:pt x="7782282" y="3908525"/>
                </a:lnTo>
                <a:lnTo>
                  <a:pt x="7782282" y="3943499"/>
                </a:lnTo>
                <a:lnTo>
                  <a:pt x="8393221" y="3943499"/>
                </a:lnTo>
                <a:lnTo>
                  <a:pt x="8393221" y="3908525"/>
                </a:lnTo>
                <a:lnTo>
                  <a:pt x="8338155" y="3908525"/>
                </a:lnTo>
                <a:lnTo>
                  <a:pt x="8002548" y="2945607"/>
                </a:lnTo>
                <a:close/>
                <a:moveTo>
                  <a:pt x="4844267" y="2945607"/>
                </a:moveTo>
                <a:lnTo>
                  <a:pt x="4844267" y="2980581"/>
                </a:lnTo>
                <a:lnTo>
                  <a:pt x="4970770" y="2980581"/>
                </a:lnTo>
                <a:lnTo>
                  <a:pt x="4970770" y="3908525"/>
                </a:lnTo>
                <a:lnTo>
                  <a:pt x="4844267" y="3908525"/>
                </a:lnTo>
                <a:lnTo>
                  <a:pt x="4844267" y="3943499"/>
                </a:lnTo>
                <a:lnTo>
                  <a:pt x="5682913" y="3943499"/>
                </a:lnTo>
                <a:cubicBezTo>
                  <a:pt x="5801479" y="3943499"/>
                  <a:pt x="5888172" y="3920679"/>
                  <a:pt x="5942990" y="3875038"/>
                </a:cubicBezTo>
                <a:cubicBezTo>
                  <a:pt x="5997808" y="3829398"/>
                  <a:pt x="6025218" y="3765898"/>
                  <a:pt x="6025218" y="3684538"/>
                </a:cubicBezTo>
                <a:cubicBezTo>
                  <a:pt x="6025218" y="3618558"/>
                  <a:pt x="6007110" y="3562995"/>
                  <a:pt x="5970895" y="3517851"/>
                </a:cubicBezTo>
                <a:cubicBezTo>
                  <a:pt x="5934681" y="3472706"/>
                  <a:pt x="5882343" y="3441948"/>
                  <a:pt x="5813881" y="3425577"/>
                </a:cubicBezTo>
                <a:lnTo>
                  <a:pt x="5813881" y="3422601"/>
                </a:lnTo>
                <a:cubicBezTo>
                  <a:pt x="5933440" y="3397300"/>
                  <a:pt x="5993219" y="3321398"/>
                  <a:pt x="5993219" y="3194894"/>
                </a:cubicBezTo>
                <a:cubicBezTo>
                  <a:pt x="5993219" y="3145780"/>
                  <a:pt x="5981685" y="3100264"/>
                  <a:pt x="5958617" y="3058344"/>
                </a:cubicBezTo>
                <a:cubicBezTo>
                  <a:pt x="5935548" y="3016424"/>
                  <a:pt x="5904295" y="2987155"/>
                  <a:pt x="5864855" y="2970535"/>
                </a:cubicBezTo>
                <a:cubicBezTo>
                  <a:pt x="5825416" y="2953916"/>
                  <a:pt x="5767745" y="2945607"/>
                  <a:pt x="5691843" y="2945607"/>
                </a:cubicBezTo>
                <a:close/>
                <a:moveTo>
                  <a:pt x="3491122" y="2945607"/>
                </a:moveTo>
                <a:lnTo>
                  <a:pt x="3491122" y="2980581"/>
                </a:lnTo>
                <a:lnTo>
                  <a:pt x="3608696" y="2980581"/>
                </a:lnTo>
                <a:lnTo>
                  <a:pt x="3608696" y="3908525"/>
                </a:lnTo>
                <a:lnTo>
                  <a:pt x="3491122" y="3908525"/>
                </a:lnTo>
                <a:lnTo>
                  <a:pt x="3491122" y="3943499"/>
                </a:lnTo>
                <a:lnTo>
                  <a:pt x="4120664" y="3943499"/>
                </a:lnTo>
                <a:lnTo>
                  <a:pt x="4120664" y="3908525"/>
                </a:lnTo>
                <a:lnTo>
                  <a:pt x="4043274" y="3908525"/>
                </a:lnTo>
                <a:lnTo>
                  <a:pt x="4043274" y="3440460"/>
                </a:lnTo>
                <a:lnTo>
                  <a:pt x="4218147" y="3440460"/>
                </a:lnTo>
                <a:lnTo>
                  <a:pt x="4218147" y="3908525"/>
                </a:lnTo>
                <a:lnTo>
                  <a:pt x="4145221" y="3908525"/>
                </a:lnTo>
                <a:lnTo>
                  <a:pt x="4145221" y="3943499"/>
                </a:lnTo>
                <a:lnTo>
                  <a:pt x="4764346" y="3943499"/>
                </a:lnTo>
                <a:lnTo>
                  <a:pt x="4764346" y="3908525"/>
                </a:lnTo>
                <a:lnTo>
                  <a:pt x="4645284" y="3908525"/>
                </a:lnTo>
                <a:lnTo>
                  <a:pt x="4645284" y="2980581"/>
                </a:lnTo>
                <a:lnTo>
                  <a:pt x="4764346" y="2980581"/>
                </a:lnTo>
                <a:lnTo>
                  <a:pt x="4764346" y="2945607"/>
                </a:lnTo>
                <a:lnTo>
                  <a:pt x="4145221" y="2945607"/>
                </a:lnTo>
                <a:lnTo>
                  <a:pt x="4145221" y="2980581"/>
                </a:lnTo>
                <a:lnTo>
                  <a:pt x="4218147" y="2980581"/>
                </a:lnTo>
                <a:lnTo>
                  <a:pt x="4218147" y="3406974"/>
                </a:lnTo>
                <a:lnTo>
                  <a:pt x="4043274" y="3406974"/>
                </a:lnTo>
                <a:lnTo>
                  <a:pt x="4043274" y="2980581"/>
                </a:lnTo>
                <a:lnTo>
                  <a:pt x="4120664" y="2980581"/>
                </a:lnTo>
                <a:lnTo>
                  <a:pt x="4120664" y="2945607"/>
                </a:lnTo>
                <a:close/>
                <a:moveTo>
                  <a:pt x="1775282" y="2945607"/>
                </a:moveTo>
                <a:lnTo>
                  <a:pt x="1509624" y="3683050"/>
                </a:lnTo>
                <a:cubicBezTo>
                  <a:pt x="1490276" y="3737620"/>
                  <a:pt x="1465595" y="3786361"/>
                  <a:pt x="1435582" y="3829274"/>
                </a:cubicBezTo>
                <a:cubicBezTo>
                  <a:pt x="1405568" y="3872186"/>
                  <a:pt x="1375926" y="3898603"/>
                  <a:pt x="1346657" y="3908525"/>
                </a:cubicBezTo>
                <a:lnTo>
                  <a:pt x="1346657" y="3943499"/>
                </a:lnTo>
                <a:lnTo>
                  <a:pt x="1735098" y="3943499"/>
                </a:lnTo>
                <a:lnTo>
                  <a:pt x="1735098" y="3908525"/>
                </a:lnTo>
                <a:cubicBezTo>
                  <a:pt x="1667629" y="3908028"/>
                  <a:pt x="1620625" y="3890045"/>
                  <a:pt x="1594084" y="3854574"/>
                </a:cubicBezTo>
                <a:cubicBezTo>
                  <a:pt x="1567542" y="3819104"/>
                  <a:pt x="1554272" y="3775075"/>
                  <a:pt x="1554272" y="3722489"/>
                </a:cubicBezTo>
                <a:cubicBezTo>
                  <a:pt x="1554272" y="3695204"/>
                  <a:pt x="1558737" y="3666679"/>
                  <a:pt x="1567667" y="3636913"/>
                </a:cubicBezTo>
                <a:lnTo>
                  <a:pt x="1913692" y="3636913"/>
                </a:lnTo>
                <a:lnTo>
                  <a:pt x="2008198" y="3908525"/>
                </a:lnTo>
                <a:lnTo>
                  <a:pt x="1895833" y="3908525"/>
                </a:lnTo>
                <a:lnTo>
                  <a:pt x="1895833" y="3943499"/>
                </a:lnTo>
                <a:lnTo>
                  <a:pt x="2506772" y="3943499"/>
                </a:lnTo>
                <a:lnTo>
                  <a:pt x="2506772" y="3908525"/>
                </a:lnTo>
                <a:lnTo>
                  <a:pt x="2451706" y="3908525"/>
                </a:lnTo>
                <a:lnTo>
                  <a:pt x="2116098" y="2945607"/>
                </a:lnTo>
                <a:close/>
                <a:moveTo>
                  <a:pt x="140554" y="2945607"/>
                </a:moveTo>
                <a:lnTo>
                  <a:pt x="140554" y="2980581"/>
                </a:lnTo>
                <a:lnTo>
                  <a:pt x="255896" y="2980581"/>
                </a:lnTo>
                <a:lnTo>
                  <a:pt x="255896" y="3908525"/>
                </a:lnTo>
                <a:lnTo>
                  <a:pt x="140554" y="3908525"/>
                </a:lnTo>
                <a:lnTo>
                  <a:pt x="140554" y="3943499"/>
                </a:lnTo>
                <a:lnTo>
                  <a:pt x="929343" y="3943499"/>
                </a:lnTo>
                <a:cubicBezTo>
                  <a:pt x="1063784" y="3943499"/>
                  <a:pt x="1168832" y="3889425"/>
                  <a:pt x="1244486" y="3781277"/>
                </a:cubicBezTo>
                <a:cubicBezTo>
                  <a:pt x="1320141" y="3673128"/>
                  <a:pt x="1357968" y="3558034"/>
                  <a:pt x="1357968" y="3435995"/>
                </a:cubicBezTo>
                <a:cubicBezTo>
                  <a:pt x="1357968" y="3321398"/>
                  <a:pt x="1321505" y="3211017"/>
                  <a:pt x="1248579" y="3104853"/>
                </a:cubicBezTo>
                <a:cubicBezTo>
                  <a:pt x="1175653" y="2998689"/>
                  <a:pt x="1058079" y="2945607"/>
                  <a:pt x="895856" y="2945607"/>
                </a:cubicBezTo>
                <a:close/>
                <a:moveTo>
                  <a:pt x="11471136" y="2921050"/>
                </a:moveTo>
                <a:cubicBezTo>
                  <a:pt x="11357530" y="2921050"/>
                  <a:pt x="11265132" y="2946475"/>
                  <a:pt x="11193943" y="2997324"/>
                </a:cubicBezTo>
                <a:cubicBezTo>
                  <a:pt x="11122754" y="3048174"/>
                  <a:pt x="11087159" y="3109069"/>
                  <a:pt x="11087159" y="3180011"/>
                </a:cubicBezTo>
                <a:cubicBezTo>
                  <a:pt x="11087159" y="3222179"/>
                  <a:pt x="11103282" y="3258890"/>
                  <a:pt x="11135528" y="3290144"/>
                </a:cubicBezTo>
                <a:cubicBezTo>
                  <a:pt x="11167774" y="3321398"/>
                  <a:pt x="11205478" y="3337025"/>
                  <a:pt x="11248638" y="3337025"/>
                </a:cubicBezTo>
                <a:cubicBezTo>
                  <a:pt x="11292293" y="3337025"/>
                  <a:pt x="11328633" y="3322018"/>
                  <a:pt x="11357654" y="3292004"/>
                </a:cubicBezTo>
                <a:cubicBezTo>
                  <a:pt x="11386676" y="3261990"/>
                  <a:pt x="11401187" y="3224659"/>
                  <a:pt x="11401187" y="3180011"/>
                </a:cubicBezTo>
                <a:cubicBezTo>
                  <a:pt x="11401187" y="3137347"/>
                  <a:pt x="11388040" y="3102993"/>
                  <a:pt x="11361747" y="3076948"/>
                </a:cubicBezTo>
                <a:cubicBezTo>
                  <a:pt x="11335453" y="3050903"/>
                  <a:pt x="11300728" y="3037880"/>
                  <a:pt x="11257568" y="3037880"/>
                </a:cubicBezTo>
                <a:cubicBezTo>
                  <a:pt x="11237723" y="3037880"/>
                  <a:pt x="11218376" y="3041105"/>
                  <a:pt x="11199525" y="3047554"/>
                </a:cubicBezTo>
                <a:lnTo>
                  <a:pt x="11196548" y="3044577"/>
                </a:lnTo>
                <a:cubicBezTo>
                  <a:pt x="11217879" y="3023741"/>
                  <a:pt x="11245289" y="3006006"/>
                  <a:pt x="11278776" y="2991371"/>
                </a:cubicBezTo>
                <a:cubicBezTo>
                  <a:pt x="11312262" y="2976736"/>
                  <a:pt x="11343391" y="2969419"/>
                  <a:pt x="11372165" y="2969419"/>
                </a:cubicBezTo>
                <a:cubicBezTo>
                  <a:pt x="11410364" y="2969419"/>
                  <a:pt x="11445091" y="2979093"/>
                  <a:pt x="11476345" y="2998441"/>
                </a:cubicBezTo>
                <a:cubicBezTo>
                  <a:pt x="11507599" y="3017788"/>
                  <a:pt x="11529551" y="3043213"/>
                  <a:pt x="11542201" y="3074715"/>
                </a:cubicBezTo>
                <a:cubicBezTo>
                  <a:pt x="11554852" y="3106217"/>
                  <a:pt x="11561177" y="3154462"/>
                  <a:pt x="11561177" y="3219450"/>
                </a:cubicBezTo>
                <a:cubicBezTo>
                  <a:pt x="11561177" y="3282950"/>
                  <a:pt x="11555968" y="3335412"/>
                  <a:pt x="11545550" y="3376836"/>
                </a:cubicBezTo>
                <a:cubicBezTo>
                  <a:pt x="11535132" y="3418260"/>
                  <a:pt x="11519381" y="3454103"/>
                  <a:pt x="11498297" y="3484364"/>
                </a:cubicBezTo>
                <a:cubicBezTo>
                  <a:pt x="11477212" y="3514626"/>
                  <a:pt x="11454268" y="3540423"/>
                  <a:pt x="11429464" y="3561755"/>
                </a:cubicBezTo>
                <a:cubicBezTo>
                  <a:pt x="11404659" y="3583087"/>
                  <a:pt x="11352073" y="3622527"/>
                  <a:pt x="11271706" y="3680073"/>
                </a:cubicBezTo>
                <a:cubicBezTo>
                  <a:pt x="11236483" y="3704878"/>
                  <a:pt x="11198904" y="3741217"/>
                  <a:pt x="11158969" y="3789090"/>
                </a:cubicBezTo>
                <a:cubicBezTo>
                  <a:pt x="11119033" y="3836963"/>
                  <a:pt x="11091624" y="3891905"/>
                  <a:pt x="11076741" y="3953917"/>
                </a:cubicBezTo>
                <a:lnTo>
                  <a:pt x="11107251" y="3972521"/>
                </a:lnTo>
                <a:cubicBezTo>
                  <a:pt x="11148426" y="3935810"/>
                  <a:pt x="11198036" y="3917454"/>
                  <a:pt x="11256079" y="3917454"/>
                </a:cubicBezTo>
                <a:cubicBezTo>
                  <a:pt x="11297751" y="3917454"/>
                  <a:pt x="11380598" y="3927624"/>
                  <a:pt x="11504622" y="3947964"/>
                </a:cubicBezTo>
                <a:cubicBezTo>
                  <a:pt x="11555224" y="3956398"/>
                  <a:pt x="11589205" y="3960614"/>
                  <a:pt x="11606569" y="3960614"/>
                </a:cubicBezTo>
                <a:cubicBezTo>
                  <a:pt x="11641792" y="3960614"/>
                  <a:pt x="11682844" y="3951065"/>
                  <a:pt x="11729725" y="3931965"/>
                </a:cubicBezTo>
                <a:cubicBezTo>
                  <a:pt x="11776606" y="3912865"/>
                  <a:pt x="11822990" y="3867969"/>
                  <a:pt x="11868879" y="3797276"/>
                </a:cubicBezTo>
                <a:cubicBezTo>
                  <a:pt x="11914767" y="3726582"/>
                  <a:pt x="11950362" y="3659982"/>
                  <a:pt x="11975663" y="3597474"/>
                </a:cubicBezTo>
                <a:lnTo>
                  <a:pt x="11942177" y="3577382"/>
                </a:lnTo>
                <a:cubicBezTo>
                  <a:pt x="11920844" y="3617070"/>
                  <a:pt x="11897156" y="3640758"/>
                  <a:pt x="11871111" y="3648447"/>
                </a:cubicBezTo>
                <a:cubicBezTo>
                  <a:pt x="11845067" y="3656137"/>
                  <a:pt x="11803767" y="3659982"/>
                  <a:pt x="11747212" y="3659982"/>
                </a:cubicBezTo>
                <a:cubicBezTo>
                  <a:pt x="11721911" y="3659982"/>
                  <a:pt x="11673542" y="3657005"/>
                  <a:pt x="11602105" y="3651052"/>
                </a:cubicBezTo>
                <a:cubicBezTo>
                  <a:pt x="11532155" y="3644603"/>
                  <a:pt x="11485026" y="3641378"/>
                  <a:pt x="11460718" y="3641378"/>
                </a:cubicBezTo>
                <a:cubicBezTo>
                  <a:pt x="11424006" y="3641378"/>
                  <a:pt x="11392505" y="3648571"/>
                  <a:pt x="11366212" y="3662958"/>
                </a:cubicBezTo>
                <a:lnTo>
                  <a:pt x="11363235" y="3659982"/>
                </a:lnTo>
                <a:cubicBezTo>
                  <a:pt x="11383575" y="3644107"/>
                  <a:pt x="11404783" y="3632696"/>
                  <a:pt x="11426859" y="3625751"/>
                </a:cubicBezTo>
                <a:cubicBezTo>
                  <a:pt x="11448935" y="3618806"/>
                  <a:pt x="11482049" y="3610372"/>
                  <a:pt x="11526202" y="3600450"/>
                </a:cubicBezTo>
                <a:cubicBezTo>
                  <a:pt x="11589702" y="3587056"/>
                  <a:pt x="11653822" y="3566840"/>
                  <a:pt x="11718563" y="3539803"/>
                </a:cubicBezTo>
                <a:cubicBezTo>
                  <a:pt x="11783303" y="3512766"/>
                  <a:pt x="11836260" y="3476923"/>
                  <a:pt x="11877437" y="3432275"/>
                </a:cubicBezTo>
                <a:cubicBezTo>
                  <a:pt x="11918612" y="3387626"/>
                  <a:pt x="11939200" y="3329831"/>
                  <a:pt x="11939200" y="3258890"/>
                </a:cubicBezTo>
                <a:cubicBezTo>
                  <a:pt x="11939200" y="3155703"/>
                  <a:pt x="11897280" y="3073599"/>
                  <a:pt x="11813441" y="3012579"/>
                </a:cubicBezTo>
                <a:cubicBezTo>
                  <a:pt x="11729600" y="2951560"/>
                  <a:pt x="11615499" y="2921050"/>
                  <a:pt x="11471136" y="2921050"/>
                </a:cubicBezTo>
                <a:close/>
                <a:moveTo>
                  <a:pt x="6684675" y="2913609"/>
                </a:moveTo>
                <a:cubicBezTo>
                  <a:pt x="6515507" y="2913609"/>
                  <a:pt x="6380445" y="2961234"/>
                  <a:pt x="6279490" y="3056484"/>
                </a:cubicBezTo>
                <a:cubicBezTo>
                  <a:pt x="6178535" y="3151734"/>
                  <a:pt x="6128058" y="3279230"/>
                  <a:pt x="6128058" y="3438972"/>
                </a:cubicBezTo>
                <a:cubicBezTo>
                  <a:pt x="6128058" y="3602683"/>
                  <a:pt x="6179651" y="3732783"/>
                  <a:pt x="6282839" y="3829274"/>
                </a:cubicBezTo>
                <a:cubicBezTo>
                  <a:pt x="6386026" y="3925764"/>
                  <a:pt x="6522948" y="3974009"/>
                  <a:pt x="6693604" y="3974009"/>
                </a:cubicBezTo>
                <a:cubicBezTo>
                  <a:pt x="6864260" y="3974009"/>
                  <a:pt x="6998702" y="3925020"/>
                  <a:pt x="7096929" y="3827041"/>
                </a:cubicBezTo>
                <a:cubicBezTo>
                  <a:pt x="7195155" y="3729063"/>
                  <a:pt x="7244269" y="3602187"/>
                  <a:pt x="7244269" y="3446413"/>
                </a:cubicBezTo>
                <a:cubicBezTo>
                  <a:pt x="7244269" y="3281710"/>
                  <a:pt x="7194287" y="3151734"/>
                  <a:pt x="7094324" y="3056484"/>
                </a:cubicBezTo>
                <a:cubicBezTo>
                  <a:pt x="6994361" y="2961234"/>
                  <a:pt x="6857811" y="2913609"/>
                  <a:pt x="6684675" y="2913609"/>
                </a:cubicBezTo>
                <a:close/>
                <a:moveTo>
                  <a:pt x="3379203" y="2895005"/>
                </a:moveTo>
                <a:lnTo>
                  <a:pt x="3242281" y="2998441"/>
                </a:lnTo>
                <a:cubicBezTo>
                  <a:pt x="3185230" y="2962722"/>
                  <a:pt x="3135868" y="2940398"/>
                  <a:pt x="3094197" y="2931468"/>
                </a:cubicBezTo>
                <a:cubicBezTo>
                  <a:pt x="3052525" y="2922538"/>
                  <a:pt x="3013582" y="2918073"/>
                  <a:pt x="2977367" y="2918073"/>
                </a:cubicBezTo>
                <a:cubicBezTo>
                  <a:pt x="2868226" y="2918073"/>
                  <a:pt x="2777193" y="2951188"/>
                  <a:pt x="2704267" y="3017416"/>
                </a:cubicBezTo>
                <a:cubicBezTo>
                  <a:pt x="2631342" y="3083645"/>
                  <a:pt x="2594878" y="3166368"/>
                  <a:pt x="2594878" y="3265587"/>
                </a:cubicBezTo>
                <a:cubicBezTo>
                  <a:pt x="2594878" y="3403005"/>
                  <a:pt x="2688144" y="3520827"/>
                  <a:pt x="2874675" y="3619054"/>
                </a:cubicBezTo>
                <a:cubicBezTo>
                  <a:pt x="2955539" y="3661222"/>
                  <a:pt x="3007133" y="3689623"/>
                  <a:pt x="3029457" y="3704258"/>
                </a:cubicBezTo>
                <a:cubicBezTo>
                  <a:pt x="3051781" y="3718893"/>
                  <a:pt x="3069516" y="3735016"/>
                  <a:pt x="3082663" y="3752627"/>
                </a:cubicBezTo>
                <a:cubicBezTo>
                  <a:pt x="3095809" y="3770238"/>
                  <a:pt x="3102383" y="3789214"/>
                  <a:pt x="3102383" y="3809554"/>
                </a:cubicBezTo>
                <a:cubicBezTo>
                  <a:pt x="3102383" y="3844280"/>
                  <a:pt x="3086383" y="3872434"/>
                  <a:pt x="3054385" y="3894014"/>
                </a:cubicBezTo>
                <a:cubicBezTo>
                  <a:pt x="3022387" y="3915594"/>
                  <a:pt x="2980343" y="3926384"/>
                  <a:pt x="2928253" y="3926384"/>
                </a:cubicBezTo>
                <a:cubicBezTo>
                  <a:pt x="2870707" y="3926384"/>
                  <a:pt x="2814276" y="3907656"/>
                  <a:pt x="2758962" y="3870201"/>
                </a:cubicBezTo>
                <a:cubicBezTo>
                  <a:pt x="2703647" y="3832746"/>
                  <a:pt x="2662967" y="3790330"/>
                  <a:pt x="2636923" y="3742953"/>
                </a:cubicBezTo>
                <a:cubicBezTo>
                  <a:pt x="2610878" y="3695576"/>
                  <a:pt x="2597855" y="3637409"/>
                  <a:pt x="2597855" y="3568452"/>
                </a:cubicBezTo>
                <a:lnTo>
                  <a:pt x="2597855" y="3563987"/>
                </a:lnTo>
                <a:lnTo>
                  <a:pt x="2559904" y="3563987"/>
                </a:lnTo>
                <a:lnTo>
                  <a:pt x="2559904" y="3984427"/>
                </a:lnTo>
                <a:lnTo>
                  <a:pt x="2693849" y="3879503"/>
                </a:lnTo>
                <a:cubicBezTo>
                  <a:pt x="2775209" y="3942507"/>
                  <a:pt x="2862521" y="3974009"/>
                  <a:pt x="2955787" y="3974009"/>
                </a:cubicBezTo>
                <a:cubicBezTo>
                  <a:pt x="3015814" y="3974009"/>
                  <a:pt x="3082911" y="3961731"/>
                  <a:pt x="3157076" y="3937174"/>
                </a:cubicBezTo>
                <a:cubicBezTo>
                  <a:pt x="3231243" y="3912617"/>
                  <a:pt x="3289906" y="3873302"/>
                  <a:pt x="3333066" y="3819228"/>
                </a:cubicBezTo>
                <a:cubicBezTo>
                  <a:pt x="3376226" y="3765153"/>
                  <a:pt x="3397806" y="3697437"/>
                  <a:pt x="3397806" y="3616077"/>
                </a:cubicBezTo>
                <a:cubicBezTo>
                  <a:pt x="3397806" y="3562995"/>
                  <a:pt x="3388628" y="3516362"/>
                  <a:pt x="3370273" y="3476179"/>
                </a:cubicBezTo>
                <a:cubicBezTo>
                  <a:pt x="3351918" y="3435995"/>
                  <a:pt x="3319052" y="3398044"/>
                  <a:pt x="3271675" y="3362325"/>
                </a:cubicBezTo>
                <a:cubicBezTo>
                  <a:pt x="3224297" y="3326607"/>
                  <a:pt x="3126939" y="3267819"/>
                  <a:pt x="2979599" y="3185964"/>
                </a:cubicBezTo>
                <a:cubicBezTo>
                  <a:pt x="2937927" y="3163144"/>
                  <a:pt x="2909774" y="3143796"/>
                  <a:pt x="2895139" y="3127921"/>
                </a:cubicBezTo>
                <a:cubicBezTo>
                  <a:pt x="2880504" y="3112046"/>
                  <a:pt x="2873187" y="3091706"/>
                  <a:pt x="2873187" y="3066902"/>
                </a:cubicBezTo>
                <a:cubicBezTo>
                  <a:pt x="2873187" y="3034655"/>
                  <a:pt x="2884721" y="3008362"/>
                  <a:pt x="2907790" y="2988023"/>
                </a:cubicBezTo>
                <a:cubicBezTo>
                  <a:pt x="2930858" y="2967683"/>
                  <a:pt x="2960996" y="2957513"/>
                  <a:pt x="2998203" y="2957513"/>
                </a:cubicBezTo>
                <a:cubicBezTo>
                  <a:pt x="3076586" y="2957513"/>
                  <a:pt x="3153232" y="2984054"/>
                  <a:pt x="3228142" y="3037136"/>
                </a:cubicBezTo>
                <a:cubicBezTo>
                  <a:pt x="3303052" y="3090218"/>
                  <a:pt x="3341251" y="3165872"/>
                  <a:pt x="3342740" y="3264099"/>
                </a:cubicBezTo>
                <a:lnTo>
                  <a:pt x="3379203" y="3264099"/>
                </a:lnTo>
                <a:close/>
                <a:moveTo>
                  <a:pt x="0" y="0"/>
                </a:moveTo>
                <a:lnTo>
                  <a:pt x="12192000" y="0"/>
                </a:lnTo>
                <a:lnTo>
                  <a:pt x="12192000"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pic>
        <p:nvPicPr>
          <p:cNvPr id="4" name="Picture 3">
            <a:extLst>
              <a:ext uri="{FF2B5EF4-FFF2-40B4-BE49-F238E27FC236}">
                <a16:creationId xmlns:a16="http://schemas.microsoft.com/office/drawing/2014/main" id="{E95D1EEA-3513-56C0-97EF-E5EE44B3087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429013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276F56D-A2E9-4146-883B-8BDFA00044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
        <p:nvSpPr>
          <p:cNvPr id="21" name="Freeform: Shape 20">
            <a:extLst>
              <a:ext uri="{FF2B5EF4-FFF2-40B4-BE49-F238E27FC236}">
                <a16:creationId xmlns:a16="http://schemas.microsoft.com/office/drawing/2014/main" id="{A56BAFAF-B4E0-4119-93ED-EB9DD12294E8}"/>
              </a:ext>
            </a:extLst>
          </p:cNvPr>
          <p:cNvSpPr/>
          <p:nvPr/>
        </p:nvSpPr>
        <p:spPr>
          <a:xfrm>
            <a:off x="0" y="0"/>
            <a:ext cx="12192000" cy="6858000"/>
          </a:xfrm>
          <a:custGeom>
            <a:avLst/>
            <a:gdLst/>
            <a:ahLst/>
            <a:cxnLst/>
            <a:rect l="l" t="t" r="r" b="b"/>
            <a:pathLst>
              <a:path w="12192000" h="6858000">
                <a:moveTo>
                  <a:pt x="5405348" y="3456087"/>
                </a:moveTo>
                <a:lnTo>
                  <a:pt x="5466368" y="3456087"/>
                </a:lnTo>
                <a:cubicBezTo>
                  <a:pt x="5508040" y="3456087"/>
                  <a:pt x="5535201" y="3461916"/>
                  <a:pt x="5547851" y="3473574"/>
                </a:cubicBezTo>
                <a:cubicBezTo>
                  <a:pt x="5560502" y="3485233"/>
                  <a:pt x="5566827" y="3511402"/>
                  <a:pt x="5566827" y="3552081"/>
                </a:cubicBezTo>
                <a:lnTo>
                  <a:pt x="5566827" y="3816995"/>
                </a:lnTo>
                <a:cubicBezTo>
                  <a:pt x="5566827" y="3855194"/>
                  <a:pt x="5560502" y="3879999"/>
                  <a:pt x="5547851" y="3891409"/>
                </a:cubicBezTo>
                <a:cubicBezTo>
                  <a:pt x="5535201" y="3902819"/>
                  <a:pt x="5510024" y="3908525"/>
                  <a:pt x="5472321" y="3908525"/>
                </a:cubicBezTo>
                <a:lnTo>
                  <a:pt x="5405348" y="3908525"/>
                </a:lnTo>
                <a:close/>
                <a:moveTo>
                  <a:pt x="7625269" y="3137595"/>
                </a:moveTo>
                <a:lnTo>
                  <a:pt x="7628245" y="3137595"/>
                </a:lnTo>
                <a:lnTo>
                  <a:pt x="7789724" y="3601939"/>
                </a:lnTo>
                <a:lnTo>
                  <a:pt x="7465278" y="3601939"/>
                </a:lnTo>
                <a:close/>
                <a:moveTo>
                  <a:pt x="1738819" y="3137595"/>
                </a:moveTo>
                <a:lnTo>
                  <a:pt x="1741795" y="3137595"/>
                </a:lnTo>
                <a:lnTo>
                  <a:pt x="1903274" y="3601939"/>
                </a:lnTo>
                <a:lnTo>
                  <a:pt x="1578829" y="3601939"/>
                </a:lnTo>
                <a:close/>
                <a:moveTo>
                  <a:pt x="10310723" y="2980581"/>
                </a:moveTo>
                <a:lnTo>
                  <a:pt x="10386625" y="2980581"/>
                </a:lnTo>
                <a:cubicBezTo>
                  <a:pt x="10439212" y="2980581"/>
                  <a:pt x="10470961" y="2989511"/>
                  <a:pt x="10481875" y="3007370"/>
                </a:cubicBezTo>
                <a:cubicBezTo>
                  <a:pt x="10492790" y="3025230"/>
                  <a:pt x="10498246" y="3063429"/>
                  <a:pt x="10498246" y="3121968"/>
                </a:cubicBezTo>
                <a:lnTo>
                  <a:pt x="10498246" y="3766394"/>
                </a:lnTo>
                <a:cubicBezTo>
                  <a:pt x="10498246" y="3824437"/>
                  <a:pt x="10489441" y="3862636"/>
                  <a:pt x="10471829" y="3880991"/>
                </a:cubicBezTo>
                <a:cubicBezTo>
                  <a:pt x="10454218" y="3899347"/>
                  <a:pt x="10420856" y="3908525"/>
                  <a:pt x="10371743" y="3908525"/>
                </a:cubicBezTo>
                <a:lnTo>
                  <a:pt x="10310723" y="3908525"/>
                </a:lnTo>
                <a:close/>
                <a:moveTo>
                  <a:pt x="8996273" y="2980581"/>
                </a:moveTo>
                <a:lnTo>
                  <a:pt x="9046130" y="2980581"/>
                </a:lnTo>
                <a:cubicBezTo>
                  <a:pt x="9090779" y="2980581"/>
                  <a:pt x="9120296" y="2987278"/>
                  <a:pt x="9134683" y="3000673"/>
                </a:cubicBezTo>
                <a:cubicBezTo>
                  <a:pt x="9149070" y="3014068"/>
                  <a:pt x="9156263" y="3041849"/>
                  <a:pt x="9156263" y="3084017"/>
                </a:cubicBezTo>
                <a:lnTo>
                  <a:pt x="9156263" y="3294609"/>
                </a:lnTo>
                <a:cubicBezTo>
                  <a:pt x="9156263" y="3333800"/>
                  <a:pt x="9146961" y="3361333"/>
                  <a:pt x="9128358" y="3377208"/>
                </a:cubicBezTo>
                <a:cubicBezTo>
                  <a:pt x="9109754" y="3393083"/>
                  <a:pt x="9074408" y="3401021"/>
                  <a:pt x="9022318" y="3401021"/>
                </a:cubicBezTo>
                <a:lnTo>
                  <a:pt x="8996273" y="3401021"/>
                </a:lnTo>
                <a:close/>
                <a:moveTo>
                  <a:pt x="5405348" y="2980581"/>
                </a:moveTo>
                <a:lnTo>
                  <a:pt x="5469344" y="2980581"/>
                </a:lnTo>
                <a:cubicBezTo>
                  <a:pt x="5509032" y="2980581"/>
                  <a:pt x="5535201" y="2989015"/>
                  <a:pt x="5547851" y="3005882"/>
                </a:cubicBezTo>
                <a:cubicBezTo>
                  <a:pt x="5560502" y="3022749"/>
                  <a:pt x="5566827" y="3058468"/>
                  <a:pt x="5566827" y="3113038"/>
                </a:cubicBezTo>
                <a:lnTo>
                  <a:pt x="5566827" y="3319909"/>
                </a:lnTo>
                <a:cubicBezTo>
                  <a:pt x="5566827" y="3360093"/>
                  <a:pt x="5560379" y="3387502"/>
                  <a:pt x="5547479" y="3402137"/>
                </a:cubicBezTo>
                <a:cubicBezTo>
                  <a:pt x="5534580" y="3416772"/>
                  <a:pt x="5509528" y="3424089"/>
                  <a:pt x="5472321" y="3424089"/>
                </a:cubicBezTo>
                <a:lnTo>
                  <a:pt x="5405348" y="3424089"/>
                </a:lnTo>
                <a:close/>
                <a:moveTo>
                  <a:pt x="690474" y="2980581"/>
                </a:moveTo>
                <a:lnTo>
                  <a:pt x="766376" y="2980581"/>
                </a:lnTo>
                <a:cubicBezTo>
                  <a:pt x="818962" y="2980581"/>
                  <a:pt x="850712" y="2989511"/>
                  <a:pt x="861626" y="3007370"/>
                </a:cubicBezTo>
                <a:cubicBezTo>
                  <a:pt x="872540" y="3025230"/>
                  <a:pt x="877997" y="3063429"/>
                  <a:pt x="877997" y="3121968"/>
                </a:cubicBezTo>
                <a:lnTo>
                  <a:pt x="877997" y="3766394"/>
                </a:lnTo>
                <a:cubicBezTo>
                  <a:pt x="877997" y="3824437"/>
                  <a:pt x="869191" y="3862636"/>
                  <a:pt x="851580" y="3880991"/>
                </a:cubicBezTo>
                <a:cubicBezTo>
                  <a:pt x="833969" y="3899347"/>
                  <a:pt x="800607" y="3908525"/>
                  <a:pt x="751493" y="3908525"/>
                </a:cubicBezTo>
                <a:lnTo>
                  <a:pt x="690474" y="3908525"/>
                </a:lnTo>
                <a:close/>
                <a:moveTo>
                  <a:pt x="6692116" y="2960490"/>
                </a:moveTo>
                <a:cubicBezTo>
                  <a:pt x="6743214" y="2960490"/>
                  <a:pt x="6768763" y="2992983"/>
                  <a:pt x="6768763" y="3057972"/>
                </a:cubicBezTo>
                <a:lnTo>
                  <a:pt x="6768763" y="3828902"/>
                </a:lnTo>
                <a:cubicBezTo>
                  <a:pt x="6768763" y="3895378"/>
                  <a:pt x="6743214" y="3928616"/>
                  <a:pt x="6692116" y="3928616"/>
                </a:cubicBezTo>
                <a:cubicBezTo>
                  <a:pt x="6661854" y="3928616"/>
                  <a:pt x="6640398" y="3921299"/>
                  <a:pt x="6627748" y="3906664"/>
                </a:cubicBezTo>
                <a:cubicBezTo>
                  <a:pt x="6615098" y="3892030"/>
                  <a:pt x="6608772" y="3867845"/>
                  <a:pt x="6608772" y="3834111"/>
                </a:cubicBezTo>
                <a:lnTo>
                  <a:pt x="6608772" y="3062437"/>
                </a:lnTo>
                <a:cubicBezTo>
                  <a:pt x="6608772" y="2994472"/>
                  <a:pt x="6636553" y="2960490"/>
                  <a:pt x="6692116" y="2960490"/>
                </a:cubicBezTo>
                <a:close/>
                <a:moveTo>
                  <a:pt x="9760803" y="2945607"/>
                </a:moveTo>
                <a:lnTo>
                  <a:pt x="9760803" y="2980581"/>
                </a:lnTo>
                <a:lnTo>
                  <a:pt x="9876145" y="2980581"/>
                </a:lnTo>
                <a:lnTo>
                  <a:pt x="9876145" y="3908525"/>
                </a:lnTo>
                <a:lnTo>
                  <a:pt x="9760803" y="3908525"/>
                </a:lnTo>
                <a:lnTo>
                  <a:pt x="9760803" y="3943499"/>
                </a:lnTo>
                <a:lnTo>
                  <a:pt x="10549592" y="3943499"/>
                </a:lnTo>
                <a:cubicBezTo>
                  <a:pt x="10684034" y="3943499"/>
                  <a:pt x="10789081" y="3889425"/>
                  <a:pt x="10864736" y="3781277"/>
                </a:cubicBezTo>
                <a:cubicBezTo>
                  <a:pt x="10940390" y="3673128"/>
                  <a:pt x="10978217" y="3558034"/>
                  <a:pt x="10978217" y="3435995"/>
                </a:cubicBezTo>
                <a:cubicBezTo>
                  <a:pt x="10978217" y="3321398"/>
                  <a:pt x="10941754" y="3211017"/>
                  <a:pt x="10868828" y="3104853"/>
                </a:cubicBezTo>
                <a:cubicBezTo>
                  <a:pt x="10795903" y="2998689"/>
                  <a:pt x="10678328" y="2945607"/>
                  <a:pt x="10516106" y="2945607"/>
                </a:cubicBezTo>
                <a:close/>
                <a:moveTo>
                  <a:pt x="8444121" y="2945607"/>
                </a:moveTo>
                <a:lnTo>
                  <a:pt x="8444121" y="2980581"/>
                </a:lnTo>
                <a:lnTo>
                  <a:pt x="8561695" y="2980581"/>
                </a:lnTo>
                <a:lnTo>
                  <a:pt x="8561695" y="3908525"/>
                </a:lnTo>
                <a:lnTo>
                  <a:pt x="8444121" y="3908525"/>
                </a:lnTo>
                <a:lnTo>
                  <a:pt x="8444121" y="3943499"/>
                </a:lnTo>
                <a:lnTo>
                  <a:pt x="9096732" y="3943499"/>
                </a:lnTo>
                <a:lnTo>
                  <a:pt x="9096732" y="3908525"/>
                </a:lnTo>
                <a:lnTo>
                  <a:pt x="8996273" y="3908525"/>
                </a:lnTo>
                <a:lnTo>
                  <a:pt x="8996273" y="3435995"/>
                </a:lnTo>
                <a:cubicBezTo>
                  <a:pt x="9008675" y="3435003"/>
                  <a:pt x="9027031" y="3434507"/>
                  <a:pt x="9051339" y="3434507"/>
                </a:cubicBezTo>
                <a:cubicBezTo>
                  <a:pt x="9091523" y="3434507"/>
                  <a:pt x="9118808" y="3441204"/>
                  <a:pt x="9133195" y="3454599"/>
                </a:cubicBezTo>
                <a:cubicBezTo>
                  <a:pt x="9147582" y="3467993"/>
                  <a:pt x="9154775" y="3493790"/>
                  <a:pt x="9154775" y="3531989"/>
                </a:cubicBezTo>
                <a:cubicBezTo>
                  <a:pt x="9154775" y="3665439"/>
                  <a:pt x="9159612" y="3751387"/>
                  <a:pt x="9169286" y="3789834"/>
                </a:cubicBezTo>
                <a:cubicBezTo>
                  <a:pt x="9178959" y="3828281"/>
                  <a:pt x="9195331" y="3860528"/>
                  <a:pt x="9218399" y="3886572"/>
                </a:cubicBezTo>
                <a:cubicBezTo>
                  <a:pt x="9241467" y="3912617"/>
                  <a:pt x="9271357" y="3931717"/>
                  <a:pt x="9308068" y="3943871"/>
                </a:cubicBezTo>
                <a:cubicBezTo>
                  <a:pt x="9344779" y="3956026"/>
                  <a:pt x="9390172" y="3962103"/>
                  <a:pt x="9444246" y="3962103"/>
                </a:cubicBezTo>
                <a:cubicBezTo>
                  <a:pt x="9569261" y="3962103"/>
                  <a:pt x="9642931" y="3900091"/>
                  <a:pt x="9665255" y="3776068"/>
                </a:cubicBezTo>
                <a:lnTo>
                  <a:pt x="9628793" y="3766394"/>
                </a:lnTo>
                <a:cubicBezTo>
                  <a:pt x="9625320" y="3782765"/>
                  <a:pt x="9619491" y="3796531"/>
                  <a:pt x="9611305" y="3807694"/>
                </a:cubicBezTo>
                <a:cubicBezTo>
                  <a:pt x="9603120" y="3818856"/>
                  <a:pt x="9595802" y="3824437"/>
                  <a:pt x="9589353" y="3824437"/>
                </a:cubicBezTo>
                <a:cubicBezTo>
                  <a:pt x="9576951" y="3824437"/>
                  <a:pt x="9570750" y="3810298"/>
                  <a:pt x="9570750" y="3782021"/>
                </a:cubicBezTo>
                <a:lnTo>
                  <a:pt x="9575214" y="3629472"/>
                </a:lnTo>
                <a:cubicBezTo>
                  <a:pt x="9575214" y="3575398"/>
                  <a:pt x="9565292" y="3532982"/>
                  <a:pt x="9545449" y="3502224"/>
                </a:cubicBezTo>
                <a:cubicBezTo>
                  <a:pt x="9525605" y="3471466"/>
                  <a:pt x="9481204" y="3443685"/>
                  <a:pt x="9412248" y="3418880"/>
                </a:cubicBezTo>
                <a:cubicBezTo>
                  <a:pt x="9467314" y="3401021"/>
                  <a:pt x="9509730" y="3371379"/>
                  <a:pt x="9539496" y="3329955"/>
                </a:cubicBezTo>
                <a:cubicBezTo>
                  <a:pt x="9569261" y="3288531"/>
                  <a:pt x="9584144" y="3239046"/>
                  <a:pt x="9584144" y="3181499"/>
                </a:cubicBezTo>
                <a:cubicBezTo>
                  <a:pt x="9584144" y="3117999"/>
                  <a:pt x="9564920" y="3062809"/>
                  <a:pt x="9526473" y="3015928"/>
                </a:cubicBezTo>
                <a:cubicBezTo>
                  <a:pt x="9488026" y="2969047"/>
                  <a:pt x="9403318" y="2945607"/>
                  <a:pt x="9272349" y="2945607"/>
                </a:cubicBezTo>
                <a:close/>
                <a:moveTo>
                  <a:pt x="7661731" y="2945607"/>
                </a:moveTo>
                <a:lnTo>
                  <a:pt x="7396073" y="3683050"/>
                </a:lnTo>
                <a:cubicBezTo>
                  <a:pt x="7376726" y="3737620"/>
                  <a:pt x="7352045" y="3786361"/>
                  <a:pt x="7322031" y="3829274"/>
                </a:cubicBezTo>
                <a:cubicBezTo>
                  <a:pt x="7292017" y="3872186"/>
                  <a:pt x="7262376" y="3898603"/>
                  <a:pt x="7233106" y="3908525"/>
                </a:cubicBezTo>
                <a:lnTo>
                  <a:pt x="7233106" y="3943499"/>
                </a:lnTo>
                <a:lnTo>
                  <a:pt x="7621548" y="3943499"/>
                </a:lnTo>
                <a:lnTo>
                  <a:pt x="7621548" y="3908525"/>
                </a:lnTo>
                <a:cubicBezTo>
                  <a:pt x="7554079" y="3908028"/>
                  <a:pt x="7507074" y="3890045"/>
                  <a:pt x="7480533" y="3854574"/>
                </a:cubicBezTo>
                <a:cubicBezTo>
                  <a:pt x="7453992" y="3819104"/>
                  <a:pt x="7440722" y="3775075"/>
                  <a:pt x="7440722" y="3722489"/>
                </a:cubicBezTo>
                <a:cubicBezTo>
                  <a:pt x="7440722" y="3695204"/>
                  <a:pt x="7445187" y="3666679"/>
                  <a:pt x="7454116" y="3636913"/>
                </a:cubicBezTo>
                <a:lnTo>
                  <a:pt x="7800142" y="3636913"/>
                </a:lnTo>
                <a:lnTo>
                  <a:pt x="7894647" y="3908525"/>
                </a:lnTo>
                <a:lnTo>
                  <a:pt x="7782282" y="3908525"/>
                </a:lnTo>
                <a:lnTo>
                  <a:pt x="7782282" y="3943499"/>
                </a:lnTo>
                <a:lnTo>
                  <a:pt x="8393221" y="3943499"/>
                </a:lnTo>
                <a:lnTo>
                  <a:pt x="8393221" y="3908525"/>
                </a:lnTo>
                <a:lnTo>
                  <a:pt x="8338155" y="3908525"/>
                </a:lnTo>
                <a:lnTo>
                  <a:pt x="8002548" y="2945607"/>
                </a:lnTo>
                <a:close/>
                <a:moveTo>
                  <a:pt x="4844267" y="2945607"/>
                </a:moveTo>
                <a:lnTo>
                  <a:pt x="4844267" y="2980581"/>
                </a:lnTo>
                <a:lnTo>
                  <a:pt x="4970770" y="2980581"/>
                </a:lnTo>
                <a:lnTo>
                  <a:pt x="4970770" y="3908525"/>
                </a:lnTo>
                <a:lnTo>
                  <a:pt x="4844267" y="3908525"/>
                </a:lnTo>
                <a:lnTo>
                  <a:pt x="4844267" y="3943499"/>
                </a:lnTo>
                <a:lnTo>
                  <a:pt x="5682913" y="3943499"/>
                </a:lnTo>
                <a:cubicBezTo>
                  <a:pt x="5801479" y="3943499"/>
                  <a:pt x="5888172" y="3920679"/>
                  <a:pt x="5942991" y="3875038"/>
                </a:cubicBezTo>
                <a:cubicBezTo>
                  <a:pt x="5997808" y="3829398"/>
                  <a:pt x="6025218" y="3765898"/>
                  <a:pt x="6025218" y="3684538"/>
                </a:cubicBezTo>
                <a:cubicBezTo>
                  <a:pt x="6025218" y="3618558"/>
                  <a:pt x="6007111" y="3562995"/>
                  <a:pt x="5970895" y="3517851"/>
                </a:cubicBezTo>
                <a:cubicBezTo>
                  <a:pt x="5934681" y="3472706"/>
                  <a:pt x="5882343" y="3441948"/>
                  <a:pt x="5813881" y="3425577"/>
                </a:cubicBezTo>
                <a:lnTo>
                  <a:pt x="5813881" y="3422601"/>
                </a:lnTo>
                <a:cubicBezTo>
                  <a:pt x="5933440" y="3397300"/>
                  <a:pt x="5993219" y="3321398"/>
                  <a:pt x="5993219" y="3194894"/>
                </a:cubicBezTo>
                <a:cubicBezTo>
                  <a:pt x="5993219" y="3145780"/>
                  <a:pt x="5981685" y="3100264"/>
                  <a:pt x="5958617" y="3058344"/>
                </a:cubicBezTo>
                <a:cubicBezTo>
                  <a:pt x="5935548" y="3016424"/>
                  <a:pt x="5904295" y="2987155"/>
                  <a:pt x="5864855" y="2970535"/>
                </a:cubicBezTo>
                <a:cubicBezTo>
                  <a:pt x="5825416" y="2953916"/>
                  <a:pt x="5767745" y="2945607"/>
                  <a:pt x="5691843" y="2945607"/>
                </a:cubicBezTo>
                <a:close/>
                <a:moveTo>
                  <a:pt x="3491122" y="2945607"/>
                </a:moveTo>
                <a:lnTo>
                  <a:pt x="3491122" y="2980581"/>
                </a:lnTo>
                <a:lnTo>
                  <a:pt x="3608696" y="2980581"/>
                </a:lnTo>
                <a:lnTo>
                  <a:pt x="3608696" y="3908525"/>
                </a:lnTo>
                <a:lnTo>
                  <a:pt x="3491122" y="3908525"/>
                </a:lnTo>
                <a:lnTo>
                  <a:pt x="3491122" y="3943499"/>
                </a:lnTo>
                <a:lnTo>
                  <a:pt x="4120664" y="3943499"/>
                </a:lnTo>
                <a:lnTo>
                  <a:pt x="4120664" y="3908525"/>
                </a:lnTo>
                <a:lnTo>
                  <a:pt x="4043273" y="3908525"/>
                </a:lnTo>
                <a:lnTo>
                  <a:pt x="4043273" y="3440460"/>
                </a:lnTo>
                <a:lnTo>
                  <a:pt x="4218147" y="3440460"/>
                </a:lnTo>
                <a:lnTo>
                  <a:pt x="4218147" y="3908525"/>
                </a:lnTo>
                <a:lnTo>
                  <a:pt x="4145221" y="3908525"/>
                </a:lnTo>
                <a:lnTo>
                  <a:pt x="4145221" y="3943499"/>
                </a:lnTo>
                <a:lnTo>
                  <a:pt x="4764346" y="3943499"/>
                </a:lnTo>
                <a:lnTo>
                  <a:pt x="4764346" y="3908525"/>
                </a:lnTo>
                <a:lnTo>
                  <a:pt x="4645284" y="3908525"/>
                </a:lnTo>
                <a:lnTo>
                  <a:pt x="4645284" y="2980581"/>
                </a:lnTo>
                <a:lnTo>
                  <a:pt x="4764346" y="2980581"/>
                </a:lnTo>
                <a:lnTo>
                  <a:pt x="4764346" y="2945607"/>
                </a:lnTo>
                <a:lnTo>
                  <a:pt x="4145221" y="2945607"/>
                </a:lnTo>
                <a:lnTo>
                  <a:pt x="4145221" y="2980581"/>
                </a:lnTo>
                <a:lnTo>
                  <a:pt x="4218147" y="2980581"/>
                </a:lnTo>
                <a:lnTo>
                  <a:pt x="4218147" y="3406974"/>
                </a:lnTo>
                <a:lnTo>
                  <a:pt x="4043273" y="3406974"/>
                </a:lnTo>
                <a:lnTo>
                  <a:pt x="4043273" y="2980581"/>
                </a:lnTo>
                <a:lnTo>
                  <a:pt x="4120664" y="2980581"/>
                </a:lnTo>
                <a:lnTo>
                  <a:pt x="4120664" y="2945607"/>
                </a:lnTo>
                <a:close/>
                <a:moveTo>
                  <a:pt x="1775282" y="2945607"/>
                </a:moveTo>
                <a:lnTo>
                  <a:pt x="1509624" y="3683050"/>
                </a:lnTo>
                <a:cubicBezTo>
                  <a:pt x="1490276" y="3737620"/>
                  <a:pt x="1465595" y="3786361"/>
                  <a:pt x="1435582" y="3829274"/>
                </a:cubicBezTo>
                <a:cubicBezTo>
                  <a:pt x="1405568" y="3872186"/>
                  <a:pt x="1375926" y="3898603"/>
                  <a:pt x="1346657" y="3908525"/>
                </a:cubicBezTo>
                <a:lnTo>
                  <a:pt x="1346657" y="3943499"/>
                </a:lnTo>
                <a:lnTo>
                  <a:pt x="1735098" y="3943499"/>
                </a:lnTo>
                <a:lnTo>
                  <a:pt x="1735098" y="3908525"/>
                </a:lnTo>
                <a:cubicBezTo>
                  <a:pt x="1667629" y="3908028"/>
                  <a:pt x="1620625" y="3890045"/>
                  <a:pt x="1594084" y="3854574"/>
                </a:cubicBezTo>
                <a:cubicBezTo>
                  <a:pt x="1567542" y="3819104"/>
                  <a:pt x="1554272" y="3775075"/>
                  <a:pt x="1554272" y="3722489"/>
                </a:cubicBezTo>
                <a:cubicBezTo>
                  <a:pt x="1554272" y="3695204"/>
                  <a:pt x="1558737" y="3666679"/>
                  <a:pt x="1567667" y="3636913"/>
                </a:cubicBezTo>
                <a:lnTo>
                  <a:pt x="1913692" y="3636913"/>
                </a:lnTo>
                <a:lnTo>
                  <a:pt x="2008198" y="3908525"/>
                </a:lnTo>
                <a:lnTo>
                  <a:pt x="1895833" y="3908525"/>
                </a:lnTo>
                <a:lnTo>
                  <a:pt x="1895833" y="3943499"/>
                </a:lnTo>
                <a:lnTo>
                  <a:pt x="2506772" y="3943499"/>
                </a:lnTo>
                <a:lnTo>
                  <a:pt x="2506772" y="3908525"/>
                </a:lnTo>
                <a:lnTo>
                  <a:pt x="2451705" y="3908525"/>
                </a:lnTo>
                <a:lnTo>
                  <a:pt x="2116099" y="2945607"/>
                </a:lnTo>
                <a:close/>
                <a:moveTo>
                  <a:pt x="140554" y="2945607"/>
                </a:moveTo>
                <a:lnTo>
                  <a:pt x="140554" y="2980581"/>
                </a:lnTo>
                <a:lnTo>
                  <a:pt x="255896" y="2980581"/>
                </a:lnTo>
                <a:lnTo>
                  <a:pt x="255896" y="3908525"/>
                </a:lnTo>
                <a:lnTo>
                  <a:pt x="140554" y="3908525"/>
                </a:lnTo>
                <a:lnTo>
                  <a:pt x="140554" y="3943499"/>
                </a:lnTo>
                <a:lnTo>
                  <a:pt x="929343" y="3943499"/>
                </a:lnTo>
                <a:cubicBezTo>
                  <a:pt x="1063784" y="3943499"/>
                  <a:pt x="1168832" y="3889425"/>
                  <a:pt x="1244486" y="3781277"/>
                </a:cubicBezTo>
                <a:cubicBezTo>
                  <a:pt x="1320141" y="3673128"/>
                  <a:pt x="1357968" y="3558034"/>
                  <a:pt x="1357968" y="3435995"/>
                </a:cubicBezTo>
                <a:cubicBezTo>
                  <a:pt x="1357968" y="3321398"/>
                  <a:pt x="1321505" y="3211017"/>
                  <a:pt x="1248579" y="3104853"/>
                </a:cubicBezTo>
                <a:cubicBezTo>
                  <a:pt x="1175653" y="2998689"/>
                  <a:pt x="1058079" y="2945607"/>
                  <a:pt x="895857" y="2945607"/>
                </a:cubicBezTo>
                <a:close/>
                <a:moveTo>
                  <a:pt x="11513552" y="2921050"/>
                </a:moveTo>
                <a:cubicBezTo>
                  <a:pt x="11397961" y="2921050"/>
                  <a:pt x="11308913" y="2938413"/>
                  <a:pt x="11246405" y="2973140"/>
                </a:cubicBezTo>
                <a:cubicBezTo>
                  <a:pt x="11183898" y="3007866"/>
                  <a:pt x="11152644" y="3057476"/>
                  <a:pt x="11152644" y="3121968"/>
                </a:cubicBezTo>
                <a:cubicBezTo>
                  <a:pt x="11152644" y="3162152"/>
                  <a:pt x="11165666" y="3195018"/>
                  <a:pt x="11191711" y="3220567"/>
                </a:cubicBezTo>
                <a:cubicBezTo>
                  <a:pt x="11217756" y="3246115"/>
                  <a:pt x="11250870" y="3258890"/>
                  <a:pt x="11291054" y="3258890"/>
                </a:cubicBezTo>
                <a:cubicBezTo>
                  <a:pt x="11333221" y="3258890"/>
                  <a:pt x="11367948" y="3245991"/>
                  <a:pt x="11395234" y="3220194"/>
                </a:cubicBezTo>
                <a:cubicBezTo>
                  <a:pt x="11422518" y="3194398"/>
                  <a:pt x="11436161" y="3161656"/>
                  <a:pt x="11436161" y="3121968"/>
                </a:cubicBezTo>
                <a:cubicBezTo>
                  <a:pt x="11436161" y="3081784"/>
                  <a:pt x="11423883" y="3049414"/>
                  <a:pt x="11399326" y="3024858"/>
                </a:cubicBezTo>
                <a:cubicBezTo>
                  <a:pt x="11374770" y="3000301"/>
                  <a:pt x="11342400" y="2988023"/>
                  <a:pt x="11302216" y="2988023"/>
                </a:cubicBezTo>
                <a:lnTo>
                  <a:pt x="11294030" y="2988023"/>
                </a:lnTo>
                <a:lnTo>
                  <a:pt x="11294030" y="2985046"/>
                </a:lnTo>
                <a:cubicBezTo>
                  <a:pt x="11335206" y="2968675"/>
                  <a:pt x="11380598" y="2960490"/>
                  <a:pt x="11430208" y="2960490"/>
                </a:cubicBezTo>
                <a:cubicBezTo>
                  <a:pt x="11474360" y="2960490"/>
                  <a:pt x="11504622" y="2968799"/>
                  <a:pt x="11520993" y="2985418"/>
                </a:cubicBezTo>
                <a:cubicBezTo>
                  <a:pt x="11537364" y="3002037"/>
                  <a:pt x="11545550" y="3032423"/>
                  <a:pt x="11545550" y="3076575"/>
                </a:cubicBezTo>
                <a:lnTo>
                  <a:pt x="11545550" y="3287911"/>
                </a:lnTo>
                <a:cubicBezTo>
                  <a:pt x="11545550" y="3316189"/>
                  <a:pt x="11540589" y="3336032"/>
                  <a:pt x="11530667" y="3347443"/>
                </a:cubicBezTo>
                <a:cubicBezTo>
                  <a:pt x="11520744" y="3358853"/>
                  <a:pt x="11502885" y="3364558"/>
                  <a:pt x="11477089" y="3364558"/>
                </a:cubicBezTo>
                <a:lnTo>
                  <a:pt x="11382583" y="3364558"/>
                </a:lnTo>
                <a:lnTo>
                  <a:pt x="11382583" y="3405486"/>
                </a:lnTo>
                <a:lnTo>
                  <a:pt x="11460718" y="3405486"/>
                </a:lnTo>
                <a:cubicBezTo>
                  <a:pt x="11494948" y="3405486"/>
                  <a:pt x="11517645" y="3411067"/>
                  <a:pt x="11528807" y="3422229"/>
                </a:cubicBezTo>
                <a:cubicBezTo>
                  <a:pt x="11539969" y="3433391"/>
                  <a:pt x="11545550" y="3455343"/>
                  <a:pt x="11545550" y="3488085"/>
                </a:cubicBezTo>
                <a:lnTo>
                  <a:pt x="11545550" y="3796904"/>
                </a:lnTo>
                <a:cubicBezTo>
                  <a:pt x="11545550" y="3831134"/>
                  <a:pt x="11542449" y="3855691"/>
                  <a:pt x="11536248" y="3870573"/>
                </a:cubicBezTo>
                <a:cubicBezTo>
                  <a:pt x="11530046" y="3885456"/>
                  <a:pt x="11518017" y="3898231"/>
                  <a:pt x="11500157" y="3908897"/>
                </a:cubicBezTo>
                <a:cubicBezTo>
                  <a:pt x="11482298" y="3919563"/>
                  <a:pt x="11456997" y="3924896"/>
                  <a:pt x="11424255" y="3924896"/>
                </a:cubicBezTo>
                <a:cubicBezTo>
                  <a:pt x="11319082" y="3924896"/>
                  <a:pt x="11241692" y="3895130"/>
                  <a:pt x="11192083" y="3835599"/>
                </a:cubicBezTo>
                <a:lnTo>
                  <a:pt x="11195060" y="3831878"/>
                </a:lnTo>
                <a:cubicBezTo>
                  <a:pt x="11223337" y="3853706"/>
                  <a:pt x="11251862" y="3864620"/>
                  <a:pt x="11280636" y="3864620"/>
                </a:cubicBezTo>
                <a:cubicBezTo>
                  <a:pt x="11318338" y="3864620"/>
                  <a:pt x="11349344" y="3851846"/>
                  <a:pt x="11373653" y="3826297"/>
                </a:cubicBezTo>
                <a:cubicBezTo>
                  <a:pt x="11397961" y="3800748"/>
                  <a:pt x="11410116" y="3768130"/>
                  <a:pt x="11410116" y="3728443"/>
                </a:cubicBezTo>
                <a:cubicBezTo>
                  <a:pt x="11410116" y="3686771"/>
                  <a:pt x="11396473" y="3652292"/>
                  <a:pt x="11369189" y="3625007"/>
                </a:cubicBezTo>
                <a:cubicBezTo>
                  <a:pt x="11341903" y="3597722"/>
                  <a:pt x="11307920" y="3584079"/>
                  <a:pt x="11267241" y="3584079"/>
                </a:cubicBezTo>
                <a:cubicBezTo>
                  <a:pt x="11223585" y="3584079"/>
                  <a:pt x="11186997" y="3599086"/>
                  <a:pt x="11157481" y="3629100"/>
                </a:cubicBezTo>
                <a:cubicBezTo>
                  <a:pt x="11127963" y="3659113"/>
                  <a:pt x="11113204" y="3696445"/>
                  <a:pt x="11113204" y="3741093"/>
                </a:cubicBezTo>
                <a:cubicBezTo>
                  <a:pt x="11113204" y="3799136"/>
                  <a:pt x="11142721" y="3851474"/>
                  <a:pt x="11201757" y="3898107"/>
                </a:cubicBezTo>
                <a:cubicBezTo>
                  <a:pt x="11260792" y="3944739"/>
                  <a:pt x="11353562" y="3968056"/>
                  <a:pt x="11480066" y="3968056"/>
                </a:cubicBezTo>
                <a:cubicBezTo>
                  <a:pt x="11554975" y="3968056"/>
                  <a:pt x="11630382" y="3958754"/>
                  <a:pt x="11706284" y="3940151"/>
                </a:cubicBezTo>
                <a:cubicBezTo>
                  <a:pt x="11782187" y="3921547"/>
                  <a:pt x="11839981" y="3885952"/>
                  <a:pt x="11879669" y="3833366"/>
                </a:cubicBezTo>
                <a:cubicBezTo>
                  <a:pt x="11919356" y="3780780"/>
                  <a:pt x="11939200" y="3725466"/>
                  <a:pt x="11939200" y="3667423"/>
                </a:cubicBezTo>
                <a:cubicBezTo>
                  <a:pt x="11939200" y="3605411"/>
                  <a:pt x="11918984" y="3548981"/>
                  <a:pt x="11878553" y="3498131"/>
                </a:cubicBezTo>
                <a:cubicBezTo>
                  <a:pt x="11838120" y="3447281"/>
                  <a:pt x="11769287" y="3410199"/>
                  <a:pt x="11672054" y="3386882"/>
                </a:cubicBezTo>
                <a:lnTo>
                  <a:pt x="11672054" y="3383905"/>
                </a:lnTo>
                <a:cubicBezTo>
                  <a:pt x="11762839" y="3370511"/>
                  <a:pt x="11823982" y="3345210"/>
                  <a:pt x="11855484" y="3308003"/>
                </a:cubicBezTo>
                <a:cubicBezTo>
                  <a:pt x="11886986" y="3270796"/>
                  <a:pt x="11902737" y="3225155"/>
                  <a:pt x="11902737" y="3171081"/>
                </a:cubicBezTo>
                <a:cubicBezTo>
                  <a:pt x="11902737" y="3092202"/>
                  <a:pt x="11868755" y="3030811"/>
                  <a:pt x="11800790" y="2986907"/>
                </a:cubicBezTo>
                <a:cubicBezTo>
                  <a:pt x="11732825" y="2943002"/>
                  <a:pt x="11637079" y="2921050"/>
                  <a:pt x="11513552" y="2921050"/>
                </a:cubicBezTo>
                <a:close/>
                <a:moveTo>
                  <a:pt x="6684675" y="2913609"/>
                </a:moveTo>
                <a:cubicBezTo>
                  <a:pt x="6515507" y="2913609"/>
                  <a:pt x="6380445" y="2961234"/>
                  <a:pt x="6279490" y="3056484"/>
                </a:cubicBezTo>
                <a:cubicBezTo>
                  <a:pt x="6178535" y="3151734"/>
                  <a:pt x="6128058" y="3279230"/>
                  <a:pt x="6128058" y="3438972"/>
                </a:cubicBezTo>
                <a:cubicBezTo>
                  <a:pt x="6128058" y="3602683"/>
                  <a:pt x="6179651" y="3732783"/>
                  <a:pt x="6282839" y="3829274"/>
                </a:cubicBezTo>
                <a:cubicBezTo>
                  <a:pt x="6386026" y="3925764"/>
                  <a:pt x="6522948" y="3974009"/>
                  <a:pt x="6693604" y="3974009"/>
                </a:cubicBezTo>
                <a:cubicBezTo>
                  <a:pt x="6864260" y="3974009"/>
                  <a:pt x="6998702" y="3925020"/>
                  <a:pt x="7096929" y="3827041"/>
                </a:cubicBezTo>
                <a:cubicBezTo>
                  <a:pt x="7195155" y="3729063"/>
                  <a:pt x="7244269" y="3602187"/>
                  <a:pt x="7244269" y="3446413"/>
                </a:cubicBezTo>
                <a:cubicBezTo>
                  <a:pt x="7244269" y="3281710"/>
                  <a:pt x="7194287" y="3151734"/>
                  <a:pt x="7094324" y="3056484"/>
                </a:cubicBezTo>
                <a:cubicBezTo>
                  <a:pt x="6994361" y="2961234"/>
                  <a:pt x="6857811" y="2913609"/>
                  <a:pt x="6684675" y="2913609"/>
                </a:cubicBezTo>
                <a:close/>
                <a:moveTo>
                  <a:pt x="3379203" y="2895005"/>
                </a:moveTo>
                <a:lnTo>
                  <a:pt x="3242281" y="2998441"/>
                </a:lnTo>
                <a:cubicBezTo>
                  <a:pt x="3185230" y="2962722"/>
                  <a:pt x="3135869" y="2940398"/>
                  <a:pt x="3094197" y="2931468"/>
                </a:cubicBezTo>
                <a:cubicBezTo>
                  <a:pt x="3052525" y="2922538"/>
                  <a:pt x="3013582" y="2918073"/>
                  <a:pt x="2977367" y="2918073"/>
                </a:cubicBezTo>
                <a:cubicBezTo>
                  <a:pt x="2868226" y="2918073"/>
                  <a:pt x="2777193" y="2951188"/>
                  <a:pt x="2704267" y="3017416"/>
                </a:cubicBezTo>
                <a:cubicBezTo>
                  <a:pt x="2631341" y="3083645"/>
                  <a:pt x="2594879" y="3166368"/>
                  <a:pt x="2594879" y="3265587"/>
                </a:cubicBezTo>
                <a:cubicBezTo>
                  <a:pt x="2594879" y="3403005"/>
                  <a:pt x="2688144" y="3520827"/>
                  <a:pt x="2874675" y="3619054"/>
                </a:cubicBezTo>
                <a:cubicBezTo>
                  <a:pt x="2955538" y="3661222"/>
                  <a:pt x="3007133" y="3689623"/>
                  <a:pt x="3029457" y="3704258"/>
                </a:cubicBezTo>
                <a:cubicBezTo>
                  <a:pt x="3051781" y="3718893"/>
                  <a:pt x="3069516" y="3735016"/>
                  <a:pt x="3082663" y="3752627"/>
                </a:cubicBezTo>
                <a:cubicBezTo>
                  <a:pt x="3095809" y="3770238"/>
                  <a:pt x="3102383" y="3789214"/>
                  <a:pt x="3102383" y="3809554"/>
                </a:cubicBezTo>
                <a:cubicBezTo>
                  <a:pt x="3102383" y="3844280"/>
                  <a:pt x="3086383" y="3872434"/>
                  <a:pt x="3054385" y="3894014"/>
                </a:cubicBezTo>
                <a:cubicBezTo>
                  <a:pt x="3022387" y="3915594"/>
                  <a:pt x="2980343" y="3926384"/>
                  <a:pt x="2928254" y="3926384"/>
                </a:cubicBezTo>
                <a:cubicBezTo>
                  <a:pt x="2870707" y="3926384"/>
                  <a:pt x="2814276" y="3907656"/>
                  <a:pt x="2758961" y="3870201"/>
                </a:cubicBezTo>
                <a:cubicBezTo>
                  <a:pt x="2703647" y="3832746"/>
                  <a:pt x="2662967" y="3790330"/>
                  <a:pt x="2636922" y="3742953"/>
                </a:cubicBezTo>
                <a:cubicBezTo>
                  <a:pt x="2610878" y="3695576"/>
                  <a:pt x="2597855" y="3637409"/>
                  <a:pt x="2597855" y="3568452"/>
                </a:cubicBezTo>
                <a:lnTo>
                  <a:pt x="2597855" y="3563987"/>
                </a:lnTo>
                <a:lnTo>
                  <a:pt x="2559904" y="3563987"/>
                </a:lnTo>
                <a:lnTo>
                  <a:pt x="2559904" y="3984427"/>
                </a:lnTo>
                <a:lnTo>
                  <a:pt x="2693849" y="3879503"/>
                </a:lnTo>
                <a:cubicBezTo>
                  <a:pt x="2775209" y="3942507"/>
                  <a:pt x="2862521" y="3974009"/>
                  <a:pt x="2955787" y="3974009"/>
                </a:cubicBezTo>
                <a:cubicBezTo>
                  <a:pt x="3015814" y="3974009"/>
                  <a:pt x="3082911" y="3961731"/>
                  <a:pt x="3157077" y="3937174"/>
                </a:cubicBezTo>
                <a:cubicBezTo>
                  <a:pt x="3231243" y="3912617"/>
                  <a:pt x="3289906" y="3873302"/>
                  <a:pt x="3333066" y="3819228"/>
                </a:cubicBezTo>
                <a:cubicBezTo>
                  <a:pt x="3376226" y="3765153"/>
                  <a:pt x="3397806" y="3697437"/>
                  <a:pt x="3397806" y="3616077"/>
                </a:cubicBezTo>
                <a:cubicBezTo>
                  <a:pt x="3397806" y="3562995"/>
                  <a:pt x="3388628" y="3516362"/>
                  <a:pt x="3370273" y="3476179"/>
                </a:cubicBezTo>
                <a:cubicBezTo>
                  <a:pt x="3351917" y="3435995"/>
                  <a:pt x="3319052" y="3398044"/>
                  <a:pt x="3271674" y="3362325"/>
                </a:cubicBezTo>
                <a:cubicBezTo>
                  <a:pt x="3224297" y="3326607"/>
                  <a:pt x="3126939" y="3267819"/>
                  <a:pt x="2979599" y="3185964"/>
                </a:cubicBezTo>
                <a:cubicBezTo>
                  <a:pt x="2937927" y="3163144"/>
                  <a:pt x="2909774" y="3143796"/>
                  <a:pt x="2895139" y="3127921"/>
                </a:cubicBezTo>
                <a:cubicBezTo>
                  <a:pt x="2880505" y="3112046"/>
                  <a:pt x="2873187" y="3091706"/>
                  <a:pt x="2873187" y="3066902"/>
                </a:cubicBezTo>
                <a:cubicBezTo>
                  <a:pt x="2873187" y="3034655"/>
                  <a:pt x="2884721" y="3008362"/>
                  <a:pt x="2907790" y="2988023"/>
                </a:cubicBezTo>
                <a:cubicBezTo>
                  <a:pt x="2930858" y="2967683"/>
                  <a:pt x="2960996" y="2957513"/>
                  <a:pt x="2998203" y="2957513"/>
                </a:cubicBezTo>
                <a:cubicBezTo>
                  <a:pt x="3076586" y="2957513"/>
                  <a:pt x="3153232" y="2984054"/>
                  <a:pt x="3228142" y="3037136"/>
                </a:cubicBezTo>
                <a:cubicBezTo>
                  <a:pt x="3303053" y="3090218"/>
                  <a:pt x="3341251" y="3165872"/>
                  <a:pt x="3342740" y="3264099"/>
                </a:cubicBezTo>
                <a:lnTo>
                  <a:pt x="3379203" y="3264099"/>
                </a:lnTo>
                <a:close/>
                <a:moveTo>
                  <a:pt x="7224737" y="1935831"/>
                </a:moveTo>
                <a:lnTo>
                  <a:pt x="7244949" y="1935831"/>
                </a:lnTo>
                <a:cubicBezTo>
                  <a:pt x="7258753" y="1935831"/>
                  <a:pt x="7267750" y="1937762"/>
                  <a:pt x="7271941" y="1941624"/>
                </a:cubicBezTo>
                <a:cubicBezTo>
                  <a:pt x="7276131" y="1945485"/>
                  <a:pt x="7278226" y="1954154"/>
                  <a:pt x="7278226" y="1967629"/>
                </a:cubicBezTo>
                <a:lnTo>
                  <a:pt x="7278226" y="2055382"/>
                </a:lnTo>
                <a:cubicBezTo>
                  <a:pt x="7278226" y="2068035"/>
                  <a:pt x="7276131" y="2076252"/>
                  <a:pt x="7271941" y="2080031"/>
                </a:cubicBezTo>
                <a:cubicBezTo>
                  <a:pt x="7267750" y="2083811"/>
                  <a:pt x="7259410" y="2085701"/>
                  <a:pt x="7246921" y="2085701"/>
                </a:cubicBezTo>
                <a:lnTo>
                  <a:pt x="7224737" y="2085701"/>
                </a:lnTo>
                <a:close/>
                <a:moveTo>
                  <a:pt x="7224737" y="1778320"/>
                </a:moveTo>
                <a:lnTo>
                  <a:pt x="7245935" y="1778320"/>
                </a:lnTo>
                <a:cubicBezTo>
                  <a:pt x="7259082" y="1778320"/>
                  <a:pt x="7267750" y="1781113"/>
                  <a:pt x="7271941" y="1786700"/>
                </a:cubicBezTo>
                <a:cubicBezTo>
                  <a:pt x="7276131" y="1792288"/>
                  <a:pt x="7278226" y="1804120"/>
                  <a:pt x="7278226" y="1822196"/>
                </a:cubicBezTo>
                <a:lnTo>
                  <a:pt x="7278226" y="1890722"/>
                </a:lnTo>
                <a:cubicBezTo>
                  <a:pt x="7278226" y="1904033"/>
                  <a:pt x="7276090" y="1913112"/>
                  <a:pt x="7271817" y="1917960"/>
                </a:cubicBezTo>
                <a:cubicBezTo>
                  <a:pt x="7267545" y="1922808"/>
                  <a:pt x="7259246" y="1925232"/>
                  <a:pt x="7246921" y="1925232"/>
                </a:cubicBezTo>
                <a:lnTo>
                  <a:pt x="7224737" y="1925232"/>
                </a:lnTo>
                <a:close/>
                <a:moveTo>
                  <a:pt x="6605611" y="1778320"/>
                </a:moveTo>
                <a:lnTo>
                  <a:pt x="6622127" y="1778320"/>
                </a:lnTo>
                <a:cubicBezTo>
                  <a:pt x="6636917" y="1778320"/>
                  <a:pt x="6646694" y="1780538"/>
                  <a:pt x="6651460" y="1784975"/>
                </a:cubicBezTo>
                <a:cubicBezTo>
                  <a:pt x="6656226" y="1789412"/>
                  <a:pt x="6658608" y="1798614"/>
                  <a:pt x="6658608" y="1812583"/>
                </a:cubicBezTo>
                <a:lnTo>
                  <a:pt x="6658608" y="1882341"/>
                </a:lnTo>
                <a:cubicBezTo>
                  <a:pt x="6658608" y="1895323"/>
                  <a:pt x="6655527" y="1904444"/>
                  <a:pt x="6649365" y="1909702"/>
                </a:cubicBezTo>
                <a:cubicBezTo>
                  <a:pt x="6643202" y="1914961"/>
                  <a:pt x="6631494" y="1917590"/>
                  <a:pt x="6614239" y="1917590"/>
                </a:cubicBezTo>
                <a:lnTo>
                  <a:pt x="6605611" y="1917590"/>
                </a:lnTo>
                <a:close/>
                <a:moveTo>
                  <a:pt x="4843487" y="1778320"/>
                </a:moveTo>
                <a:lnTo>
                  <a:pt x="4861727" y="1778320"/>
                </a:lnTo>
                <a:cubicBezTo>
                  <a:pt x="4871916" y="1778320"/>
                  <a:pt x="4879105" y="1779429"/>
                  <a:pt x="4883296" y="1781647"/>
                </a:cubicBezTo>
                <a:cubicBezTo>
                  <a:pt x="4887486" y="1783866"/>
                  <a:pt x="4890649" y="1788590"/>
                  <a:pt x="4892786" y="1795821"/>
                </a:cubicBezTo>
                <a:cubicBezTo>
                  <a:pt x="4894922" y="1803051"/>
                  <a:pt x="4895990" y="1814226"/>
                  <a:pt x="4895990" y="1829344"/>
                </a:cubicBezTo>
                <a:lnTo>
                  <a:pt x="4895990" y="1916111"/>
                </a:lnTo>
                <a:cubicBezTo>
                  <a:pt x="4895990" y="1940268"/>
                  <a:pt x="4884405" y="1952346"/>
                  <a:pt x="4861234" y="1952346"/>
                </a:cubicBezTo>
                <a:lnTo>
                  <a:pt x="4843487" y="1952346"/>
                </a:lnTo>
                <a:close/>
                <a:moveTo>
                  <a:pt x="5256512" y="1771664"/>
                </a:moveTo>
                <a:cubicBezTo>
                  <a:pt x="5273439" y="1771664"/>
                  <a:pt x="5281902" y="1782428"/>
                  <a:pt x="5281902" y="1803955"/>
                </a:cubicBezTo>
                <a:lnTo>
                  <a:pt x="5281902" y="2059326"/>
                </a:lnTo>
                <a:cubicBezTo>
                  <a:pt x="5281902" y="2081346"/>
                  <a:pt x="5273439" y="2092356"/>
                  <a:pt x="5256512" y="2092356"/>
                </a:cubicBezTo>
                <a:cubicBezTo>
                  <a:pt x="5246489" y="2092356"/>
                  <a:pt x="5239381" y="2089932"/>
                  <a:pt x="5235191" y="2085085"/>
                </a:cubicBezTo>
                <a:cubicBezTo>
                  <a:pt x="5231000" y="2080237"/>
                  <a:pt x="5228905" y="2072226"/>
                  <a:pt x="5228905" y="2061051"/>
                </a:cubicBezTo>
                <a:lnTo>
                  <a:pt x="5228905" y="1805434"/>
                </a:lnTo>
                <a:cubicBezTo>
                  <a:pt x="5228905" y="1782921"/>
                  <a:pt x="5238107" y="1771664"/>
                  <a:pt x="5256512" y="1771664"/>
                </a:cubicBezTo>
                <a:close/>
                <a:moveTo>
                  <a:pt x="7471201" y="1766734"/>
                </a:moveTo>
                <a:lnTo>
                  <a:pt x="7471201" y="1778320"/>
                </a:lnTo>
                <a:lnTo>
                  <a:pt x="7509408" y="1778320"/>
                </a:lnTo>
                <a:lnTo>
                  <a:pt x="7509408" y="2085701"/>
                </a:lnTo>
                <a:lnTo>
                  <a:pt x="7471201" y="2085701"/>
                </a:lnTo>
                <a:lnTo>
                  <a:pt x="7471201" y="2097286"/>
                </a:lnTo>
                <a:lnTo>
                  <a:pt x="7693294" y="2097286"/>
                </a:lnTo>
                <a:lnTo>
                  <a:pt x="7693294" y="2085701"/>
                </a:lnTo>
                <a:lnTo>
                  <a:pt x="7653362" y="2085701"/>
                </a:lnTo>
                <a:lnTo>
                  <a:pt x="7653362" y="1778320"/>
                </a:lnTo>
                <a:lnTo>
                  <a:pt x="7693294" y="1778320"/>
                </a:lnTo>
                <a:lnTo>
                  <a:pt x="7693294" y="1766734"/>
                </a:lnTo>
                <a:close/>
                <a:moveTo>
                  <a:pt x="7038878" y="1766734"/>
                </a:moveTo>
                <a:lnTo>
                  <a:pt x="7038878" y="1778320"/>
                </a:lnTo>
                <a:lnTo>
                  <a:pt x="7080782" y="1778320"/>
                </a:lnTo>
                <a:lnTo>
                  <a:pt x="7080782" y="2085701"/>
                </a:lnTo>
                <a:lnTo>
                  <a:pt x="7038878" y="2085701"/>
                </a:lnTo>
                <a:lnTo>
                  <a:pt x="7038878" y="2097286"/>
                </a:lnTo>
                <a:lnTo>
                  <a:pt x="7316680" y="2097286"/>
                </a:lnTo>
                <a:cubicBezTo>
                  <a:pt x="7355955" y="2097286"/>
                  <a:pt x="7384672" y="2089727"/>
                  <a:pt x="7402830" y="2074608"/>
                </a:cubicBezTo>
                <a:cubicBezTo>
                  <a:pt x="7420989" y="2059490"/>
                  <a:pt x="7430068" y="2038456"/>
                  <a:pt x="7430068" y="2011505"/>
                </a:cubicBezTo>
                <a:cubicBezTo>
                  <a:pt x="7430068" y="1989649"/>
                  <a:pt x="7424070" y="1971244"/>
                  <a:pt x="7412074" y="1956290"/>
                </a:cubicBezTo>
                <a:cubicBezTo>
                  <a:pt x="7400078" y="1941336"/>
                  <a:pt x="7382741" y="1931147"/>
                  <a:pt x="7360063" y="1925725"/>
                </a:cubicBezTo>
                <a:lnTo>
                  <a:pt x="7360063" y="1924739"/>
                </a:lnTo>
                <a:cubicBezTo>
                  <a:pt x="7399667" y="1916358"/>
                  <a:pt x="7419469" y="1891215"/>
                  <a:pt x="7419469" y="1849311"/>
                </a:cubicBezTo>
                <a:cubicBezTo>
                  <a:pt x="7419469" y="1833042"/>
                  <a:pt x="7415648" y="1817964"/>
                  <a:pt x="7408007" y="1804078"/>
                </a:cubicBezTo>
                <a:cubicBezTo>
                  <a:pt x="7400365" y="1790192"/>
                  <a:pt x="7390013" y="1780497"/>
                  <a:pt x="7376948" y="1774992"/>
                </a:cubicBezTo>
                <a:cubicBezTo>
                  <a:pt x="7363884" y="1769487"/>
                  <a:pt x="7344780" y="1766734"/>
                  <a:pt x="7319638" y="1766734"/>
                </a:cubicBezTo>
                <a:close/>
                <a:moveTo>
                  <a:pt x="6422711" y="1766734"/>
                </a:moveTo>
                <a:lnTo>
                  <a:pt x="6422711" y="1778320"/>
                </a:lnTo>
                <a:lnTo>
                  <a:pt x="6461657" y="1778320"/>
                </a:lnTo>
                <a:lnTo>
                  <a:pt x="6461657" y="2085701"/>
                </a:lnTo>
                <a:lnTo>
                  <a:pt x="6422711" y="2085701"/>
                </a:lnTo>
                <a:lnTo>
                  <a:pt x="6422711" y="2097286"/>
                </a:lnTo>
                <a:lnTo>
                  <a:pt x="6638888" y="2097286"/>
                </a:lnTo>
                <a:lnTo>
                  <a:pt x="6638888" y="2085701"/>
                </a:lnTo>
                <a:lnTo>
                  <a:pt x="6605611" y="2085701"/>
                </a:lnTo>
                <a:lnTo>
                  <a:pt x="6605611" y="1929175"/>
                </a:lnTo>
                <a:cubicBezTo>
                  <a:pt x="6609720" y="1928847"/>
                  <a:pt x="6615800" y="1928683"/>
                  <a:pt x="6623852" y="1928683"/>
                </a:cubicBezTo>
                <a:cubicBezTo>
                  <a:pt x="6637163" y="1928683"/>
                  <a:pt x="6646201" y="1930901"/>
                  <a:pt x="6650967" y="1935338"/>
                </a:cubicBezTo>
                <a:cubicBezTo>
                  <a:pt x="6655733" y="1939775"/>
                  <a:pt x="6658115" y="1948320"/>
                  <a:pt x="6658115" y="1960974"/>
                </a:cubicBezTo>
                <a:cubicBezTo>
                  <a:pt x="6658115" y="2005179"/>
                  <a:pt x="6659717" y="2033649"/>
                  <a:pt x="6662922" y="2046385"/>
                </a:cubicBezTo>
                <a:cubicBezTo>
                  <a:pt x="6666126" y="2059120"/>
                  <a:pt x="6671549" y="2069802"/>
                  <a:pt x="6679191" y="2078429"/>
                </a:cubicBezTo>
                <a:cubicBezTo>
                  <a:pt x="6686832" y="2087057"/>
                  <a:pt x="6696733" y="2093383"/>
                  <a:pt x="6708894" y="2097409"/>
                </a:cubicBezTo>
                <a:cubicBezTo>
                  <a:pt x="6721054" y="2101436"/>
                  <a:pt x="6736090" y="2103449"/>
                  <a:pt x="6754002" y="2103449"/>
                </a:cubicBezTo>
                <a:cubicBezTo>
                  <a:pt x="6795414" y="2103449"/>
                  <a:pt x="6819817" y="2082907"/>
                  <a:pt x="6827212" y="2041824"/>
                </a:cubicBezTo>
                <a:lnTo>
                  <a:pt x="6815134" y="2038620"/>
                </a:lnTo>
                <a:cubicBezTo>
                  <a:pt x="6813983" y="2044043"/>
                  <a:pt x="6812052" y="2048603"/>
                  <a:pt x="6809341" y="2052301"/>
                </a:cubicBezTo>
                <a:cubicBezTo>
                  <a:pt x="6806629" y="2055998"/>
                  <a:pt x="6804205" y="2057847"/>
                  <a:pt x="6802069" y="2057847"/>
                </a:cubicBezTo>
                <a:cubicBezTo>
                  <a:pt x="6797961" y="2057847"/>
                  <a:pt x="6795907" y="2053163"/>
                  <a:pt x="6795907" y="2043796"/>
                </a:cubicBezTo>
                <a:lnTo>
                  <a:pt x="6797386" y="1993265"/>
                </a:lnTo>
                <a:cubicBezTo>
                  <a:pt x="6797386" y="1975353"/>
                  <a:pt x="6794099" y="1961302"/>
                  <a:pt x="6787526" y="1951114"/>
                </a:cubicBezTo>
                <a:cubicBezTo>
                  <a:pt x="6780953" y="1940925"/>
                  <a:pt x="6766245" y="1931723"/>
                  <a:pt x="6743403" y="1923506"/>
                </a:cubicBezTo>
                <a:cubicBezTo>
                  <a:pt x="6761644" y="1917590"/>
                  <a:pt x="6775694" y="1907771"/>
                  <a:pt x="6785554" y="1894050"/>
                </a:cubicBezTo>
                <a:cubicBezTo>
                  <a:pt x="6795414" y="1880328"/>
                  <a:pt x="6800344" y="1863936"/>
                  <a:pt x="6800344" y="1844874"/>
                </a:cubicBezTo>
                <a:cubicBezTo>
                  <a:pt x="6800344" y="1823839"/>
                  <a:pt x="6793976" y="1805557"/>
                  <a:pt x="6781240" y="1790028"/>
                </a:cubicBezTo>
                <a:cubicBezTo>
                  <a:pt x="6768505" y="1774499"/>
                  <a:pt x="6740445" y="1766734"/>
                  <a:pt x="6697062" y="1766734"/>
                </a:cubicBezTo>
                <a:close/>
                <a:moveTo>
                  <a:pt x="6042943" y="1766734"/>
                </a:moveTo>
                <a:lnTo>
                  <a:pt x="6042943" y="1778320"/>
                </a:lnTo>
                <a:lnTo>
                  <a:pt x="6080657" y="1778320"/>
                </a:lnTo>
                <a:lnTo>
                  <a:pt x="6080657" y="2085701"/>
                </a:lnTo>
                <a:lnTo>
                  <a:pt x="6042943" y="2085701"/>
                </a:lnTo>
                <a:lnTo>
                  <a:pt x="6042943" y="2097286"/>
                </a:lnTo>
                <a:lnTo>
                  <a:pt x="6372509" y="2097286"/>
                </a:lnTo>
                <a:lnTo>
                  <a:pt x="6372509" y="1975024"/>
                </a:lnTo>
                <a:lnTo>
                  <a:pt x="6361910" y="1975024"/>
                </a:lnTo>
                <a:cubicBezTo>
                  <a:pt x="6355830" y="2009369"/>
                  <a:pt x="6340218" y="2036401"/>
                  <a:pt x="6315076" y="2056121"/>
                </a:cubicBezTo>
                <a:cubicBezTo>
                  <a:pt x="6289933" y="2075841"/>
                  <a:pt x="6259778" y="2085701"/>
                  <a:pt x="6224611" y="2085701"/>
                </a:cubicBezTo>
                <a:lnTo>
                  <a:pt x="6224611" y="1933119"/>
                </a:lnTo>
                <a:lnTo>
                  <a:pt x="6234718" y="1933119"/>
                </a:lnTo>
                <a:cubicBezTo>
                  <a:pt x="6250822" y="1933119"/>
                  <a:pt x="6264503" y="1939734"/>
                  <a:pt x="6275760" y="1952962"/>
                </a:cubicBezTo>
                <a:cubicBezTo>
                  <a:pt x="6287016" y="1966191"/>
                  <a:pt x="6292645" y="1984719"/>
                  <a:pt x="6292645" y="2008547"/>
                </a:cubicBezTo>
                <a:lnTo>
                  <a:pt x="6303244" y="2008547"/>
                </a:lnTo>
                <a:lnTo>
                  <a:pt x="6303244" y="1843888"/>
                </a:lnTo>
                <a:lnTo>
                  <a:pt x="6292645" y="1843888"/>
                </a:lnTo>
                <a:cubicBezTo>
                  <a:pt x="6292645" y="1871824"/>
                  <a:pt x="6286729" y="1891749"/>
                  <a:pt x="6274897" y="1903663"/>
                </a:cubicBezTo>
                <a:cubicBezTo>
                  <a:pt x="6263065" y="1915577"/>
                  <a:pt x="6249672" y="1921534"/>
                  <a:pt x="6234718" y="1921534"/>
                </a:cubicBezTo>
                <a:lnTo>
                  <a:pt x="6224611" y="1921534"/>
                </a:lnTo>
                <a:lnTo>
                  <a:pt x="6224611" y="1778320"/>
                </a:lnTo>
                <a:lnTo>
                  <a:pt x="6230527" y="1778320"/>
                </a:lnTo>
                <a:cubicBezTo>
                  <a:pt x="6270624" y="1778320"/>
                  <a:pt x="6300409" y="1787851"/>
                  <a:pt x="6319882" y="1806913"/>
                </a:cubicBezTo>
                <a:cubicBezTo>
                  <a:pt x="6339356" y="1825976"/>
                  <a:pt x="6349667" y="1847174"/>
                  <a:pt x="6350818" y="1870509"/>
                </a:cubicBezTo>
                <a:lnTo>
                  <a:pt x="6361910" y="1870509"/>
                </a:lnTo>
                <a:lnTo>
                  <a:pt x="6361910" y="1766734"/>
                </a:lnTo>
                <a:close/>
                <a:moveTo>
                  <a:pt x="5438590" y="1766734"/>
                </a:moveTo>
                <a:lnTo>
                  <a:pt x="5438590" y="1778320"/>
                </a:lnTo>
                <a:lnTo>
                  <a:pt x="5464472" y="1778320"/>
                </a:lnTo>
                <a:lnTo>
                  <a:pt x="5576874" y="2097286"/>
                </a:lnTo>
                <a:lnTo>
                  <a:pt x="5655260" y="2097286"/>
                </a:lnTo>
                <a:lnTo>
                  <a:pt x="5727484" y="1942240"/>
                </a:lnTo>
                <a:lnTo>
                  <a:pt x="5779001" y="2097286"/>
                </a:lnTo>
                <a:lnTo>
                  <a:pt x="5859113" y="2097286"/>
                </a:lnTo>
                <a:lnTo>
                  <a:pt x="5958697" y="1865086"/>
                </a:lnTo>
                <a:cubicBezTo>
                  <a:pt x="5978088" y="1819731"/>
                  <a:pt x="5999780" y="1790809"/>
                  <a:pt x="6023773" y="1778320"/>
                </a:cubicBezTo>
                <a:lnTo>
                  <a:pt x="6023773" y="1766734"/>
                </a:lnTo>
                <a:lnTo>
                  <a:pt x="5907180" y="1766734"/>
                </a:lnTo>
                <a:lnTo>
                  <a:pt x="5907180" y="1778320"/>
                </a:lnTo>
                <a:cubicBezTo>
                  <a:pt x="5923777" y="1779634"/>
                  <a:pt x="5934993" y="1784030"/>
                  <a:pt x="5940826" y="1791507"/>
                </a:cubicBezTo>
                <a:cubicBezTo>
                  <a:pt x="5946660" y="1798984"/>
                  <a:pt x="5949578" y="1809707"/>
                  <a:pt x="5949578" y="1823675"/>
                </a:cubicBezTo>
                <a:cubicBezTo>
                  <a:pt x="5949578" y="1833863"/>
                  <a:pt x="5948386" y="1842450"/>
                  <a:pt x="5946003" y="1849434"/>
                </a:cubicBezTo>
                <a:cubicBezTo>
                  <a:pt x="5943620" y="1856418"/>
                  <a:pt x="5925092" y="1900993"/>
                  <a:pt x="5890419" y="1983158"/>
                </a:cubicBezTo>
                <a:lnTo>
                  <a:pt x="5821892" y="1778320"/>
                </a:lnTo>
                <a:lnTo>
                  <a:pt x="5849006" y="1778320"/>
                </a:lnTo>
                <a:lnTo>
                  <a:pt x="5849006" y="1766734"/>
                </a:lnTo>
                <a:lnTo>
                  <a:pt x="5648112" y="1766734"/>
                </a:lnTo>
                <a:lnTo>
                  <a:pt x="5648112" y="1778320"/>
                </a:lnTo>
                <a:lnTo>
                  <a:pt x="5671775" y="1778320"/>
                </a:lnTo>
                <a:lnTo>
                  <a:pt x="5720828" y="1925232"/>
                </a:lnTo>
                <a:lnTo>
                  <a:pt x="5690016" y="1991293"/>
                </a:lnTo>
                <a:lnTo>
                  <a:pt x="5614342" y="1778320"/>
                </a:lnTo>
                <a:lnTo>
                  <a:pt x="5638005" y="1778320"/>
                </a:lnTo>
                <a:lnTo>
                  <a:pt x="5638005" y="1766734"/>
                </a:lnTo>
                <a:close/>
                <a:moveTo>
                  <a:pt x="4660093" y="1766734"/>
                </a:moveTo>
                <a:lnTo>
                  <a:pt x="4660093" y="1778320"/>
                </a:lnTo>
                <a:lnTo>
                  <a:pt x="4699533" y="1778320"/>
                </a:lnTo>
                <a:lnTo>
                  <a:pt x="4699533" y="2085701"/>
                </a:lnTo>
                <a:lnTo>
                  <a:pt x="4660093" y="2085701"/>
                </a:lnTo>
                <a:lnTo>
                  <a:pt x="4660093" y="2097286"/>
                </a:lnTo>
                <a:lnTo>
                  <a:pt x="4888842" y="2097286"/>
                </a:lnTo>
                <a:lnTo>
                  <a:pt x="4888842" y="2085701"/>
                </a:lnTo>
                <a:lnTo>
                  <a:pt x="4843487" y="2085701"/>
                </a:lnTo>
                <a:lnTo>
                  <a:pt x="4843487" y="1963932"/>
                </a:lnTo>
                <a:lnTo>
                  <a:pt x="4901906" y="1963932"/>
                </a:lnTo>
                <a:cubicBezTo>
                  <a:pt x="4936251" y="1963932"/>
                  <a:pt x="4963078" y="1960686"/>
                  <a:pt x="4982387" y="1954195"/>
                </a:cubicBezTo>
                <a:cubicBezTo>
                  <a:pt x="5001696" y="1947704"/>
                  <a:pt x="5016281" y="1935666"/>
                  <a:pt x="5026140" y="1918083"/>
                </a:cubicBezTo>
                <a:cubicBezTo>
                  <a:pt x="5036000" y="1900500"/>
                  <a:pt x="5040930" y="1881273"/>
                  <a:pt x="5040930" y="1860403"/>
                </a:cubicBezTo>
                <a:cubicBezTo>
                  <a:pt x="5040930" y="1841176"/>
                  <a:pt x="5036740" y="1823634"/>
                  <a:pt x="5028359" y="1807776"/>
                </a:cubicBezTo>
                <a:cubicBezTo>
                  <a:pt x="5019978" y="1791918"/>
                  <a:pt x="5008680" y="1781113"/>
                  <a:pt x="4994466" y="1775362"/>
                </a:cubicBezTo>
                <a:cubicBezTo>
                  <a:pt x="4980251" y="1769610"/>
                  <a:pt x="4958518" y="1766734"/>
                  <a:pt x="4929268" y="1766734"/>
                </a:cubicBezTo>
                <a:close/>
                <a:moveTo>
                  <a:pt x="5254047" y="1756135"/>
                </a:moveTo>
                <a:cubicBezTo>
                  <a:pt x="5198011" y="1756135"/>
                  <a:pt x="5153271" y="1771911"/>
                  <a:pt x="5119830" y="1803462"/>
                </a:cubicBezTo>
                <a:cubicBezTo>
                  <a:pt x="5086389" y="1835014"/>
                  <a:pt x="5069668" y="1877247"/>
                  <a:pt x="5069668" y="1930161"/>
                </a:cubicBezTo>
                <a:cubicBezTo>
                  <a:pt x="5069668" y="1984391"/>
                  <a:pt x="5086758" y="2027487"/>
                  <a:pt x="5120939" y="2059449"/>
                </a:cubicBezTo>
                <a:cubicBezTo>
                  <a:pt x="5155120" y="2091411"/>
                  <a:pt x="5200476" y="2107393"/>
                  <a:pt x="5257005" y="2107393"/>
                </a:cubicBezTo>
                <a:cubicBezTo>
                  <a:pt x="5313535" y="2107393"/>
                  <a:pt x="5358069" y="2091165"/>
                  <a:pt x="5390606" y="2058709"/>
                </a:cubicBezTo>
                <a:cubicBezTo>
                  <a:pt x="5423145" y="2026254"/>
                  <a:pt x="5439414" y="1984226"/>
                  <a:pt x="5439414" y="1932626"/>
                </a:cubicBezTo>
                <a:cubicBezTo>
                  <a:pt x="5439414" y="1878069"/>
                  <a:pt x="5422857" y="1835014"/>
                  <a:pt x="5389744" y="1803462"/>
                </a:cubicBezTo>
                <a:cubicBezTo>
                  <a:pt x="5356631" y="1771911"/>
                  <a:pt x="5311400" y="1756135"/>
                  <a:pt x="5254047" y="1756135"/>
                </a:cubicBezTo>
                <a:close/>
                <a:moveTo>
                  <a:pt x="0" y="0"/>
                </a:moveTo>
                <a:lnTo>
                  <a:pt x="12192000" y="0"/>
                </a:lnTo>
                <a:lnTo>
                  <a:pt x="12192000" y="6858000"/>
                </a:lnTo>
                <a:lnTo>
                  <a:pt x="0" y="6858000"/>
                </a:lnTo>
                <a:close/>
              </a:path>
            </a:pathLst>
          </a:custGeom>
          <a:solidFill>
            <a:schemeClr val="accent6">
              <a:lumMod val="40000"/>
              <a:lumOff val="60000"/>
            </a:schemeClr>
          </a:solidFill>
          <a:ln>
            <a:noFill/>
          </a:ln>
          <a:effectLst>
            <a:outerShdw blurRad="63500" dist="381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1732157759"/>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74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096718A-1510-11DE-5B1C-01096FA53B92}"/>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655766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Freeform: Shape 5">
            <a:extLst>
              <a:ext uri="{FF2B5EF4-FFF2-40B4-BE49-F238E27FC236}">
                <a16:creationId xmlns:a16="http://schemas.microsoft.com/office/drawing/2014/main" id="{3CEF8715-9A31-4CB0-8A31-0031342B9B29}"/>
              </a:ext>
            </a:extLst>
          </p:cNvPr>
          <p:cNvSpPr/>
          <p:nvPr/>
        </p:nvSpPr>
        <p:spPr>
          <a:xfrm>
            <a:off x="0" y="0"/>
            <a:ext cx="12192000" cy="6858000"/>
          </a:xfrm>
          <a:custGeom>
            <a:avLst/>
            <a:gdLst/>
            <a:ahLst/>
            <a:cxnLst/>
            <a:rect l="l" t="t" r="r" b="b"/>
            <a:pathLst>
              <a:path w="12192000" h="6858000">
                <a:moveTo>
                  <a:pt x="9788408" y="2874765"/>
                </a:moveTo>
                <a:cubicBezTo>
                  <a:pt x="9839506" y="2874765"/>
                  <a:pt x="9865054" y="2907258"/>
                  <a:pt x="9865054" y="2972247"/>
                </a:cubicBezTo>
                <a:lnTo>
                  <a:pt x="9865054" y="3743177"/>
                </a:lnTo>
                <a:cubicBezTo>
                  <a:pt x="9865054" y="3809653"/>
                  <a:pt x="9839506" y="3842891"/>
                  <a:pt x="9788408" y="3842891"/>
                </a:cubicBezTo>
                <a:cubicBezTo>
                  <a:pt x="9758146" y="3842891"/>
                  <a:pt x="9736690" y="3835574"/>
                  <a:pt x="9724040" y="3820939"/>
                </a:cubicBezTo>
                <a:cubicBezTo>
                  <a:pt x="9711389" y="3806305"/>
                  <a:pt x="9705064" y="3782120"/>
                  <a:pt x="9705064" y="3748386"/>
                </a:cubicBezTo>
                <a:lnTo>
                  <a:pt x="9705064" y="2976712"/>
                </a:lnTo>
                <a:cubicBezTo>
                  <a:pt x="9705064" y="2908747"/>
                  <a:pt x="9732845" y="2874765"/>
                  <a:pt x="9788408" y="2874765"/>
                </a:cubicBezTo>
                <a:close/>
                <a:moveTo>
                  <a:pt x="2406533" y="2874765"/>
                </a:moveTo>
                <a:cubicBezTo>
                  <a:pt x="2457631" y="2874765"/>
                  <a:pt x="2483180" y="2907258"/>
                  <a:pt x="2483180" y="2972247"/>
                </a:cubicBezTo>
                <a:lnTo>
                  <a:pt x="2483180" y="3743177"/>
                </a:lnTo>
                <a:cubicBezTo>
                  <a:pt x="2483180" y="3809653"/>
                  <a:pt x="2457631" y="3842891"/>
                  <a:pt x="2406533" y="3842891"/>
                </a:cubicBezTo>
                <a:cubicBezTo>
                  <a:pt x="2376271" y="3842891"/>
                  <a:pt x="2354815" y="3835574"/>
                  <a:pt x="2342165" y="3820939"/>
                </a:cubicBezTo>
                <a:cubicBezTo>
                  <a:pt x="2329515" y="3806305"/>
                  <a:pt x="2323189" y="3782120"/>
                  <a:pt x="2323189" y="3748386"/>
                </a:cubicBezTo>
                <a:lnTo>
                  <a:pt x="2323189" y="2976712"/>
                </a:lnTo>
                <a:cubicBezTo>
                  <a:pt x="2323189" y="2908747"/>
                  <a:pt x="2350970" y="2874765"/>
                  <a:pt x="2406533" y="2874765"/>
                </a:cubicBezTo>
                <a:close/>
                <a:moveTo>
                  <a:pt x="10413188" y="2859882"/>
                </a:moveTo>
                <a:lnTo>
                  <a:pt x="10413188" y="2894856"/>
                </a:lnTo>
                <a:lnTo>
                  <a:pt x="10506205" y="2894856"/>
                </a:lnTo>
                <a:lnTo>
                  <a:pt x="10571690" y="2986386"/>
                </a:lnTo>
                <a:lnTo>
                  <a:pt x="10571690" y="3571280"/>
                </a:lnTo>
                <a:cubicBezTo>
                  <a:pt x="10571690" y="3632796"/>
                  <a:pt x="10559660" y="3689350"/>
                  <a:pt x="10535599" y="3740944"/>
                </a:cubicBezTo>
                <a:cubicBezTo>
                  <a:pt x="10511539" y="3792538"/>
                  <a:pt x="10470735" y="3819823"/>
                  <a:pt x="10413188" y="3822800"/>
                </a:cubicBezTo>
                <a:lnTo>
                  <a:pt x="10413188" y="3857774"/>
                </a:lnTo>
                <a:lnTo>
                  <a:pt x="10798652" y="3857774"/>
                </a:lnTo>
                <a:lnTo>
                  <a:pt x="10798652" y="3822800"/>
                </a:lnTo>
                <a:cubicBezTo>
                  <a:pt x="10674630" y="3821807"/>
                  <a:pt x="10612617" y="3720108"/>
                  <a:pt x="10612617" y="3517702"/>
                </a:cubicBezTo>
                <a:lnTo>
                  <a:pt x="10612617" y="3042196"/>
                </a:lnTo>
                <a:lnTo>
                  <a:pt x="11204209" y="3857774"/>
                </a:lnTo>
                <a:lnTo>
                  <a:pt x="11444567" y="3857774"/>
                </a:lnTo>
                <a:lnTo>
                  <a:pt x="11444567" y="3174653"/>
                </a:lnTo>
                <a:cubicBezTo>
                  <a:pt x="11444567" y="2996555"/>
                  <a:pt x="11497401" y="2903290"/>
                  <a:pt x="11603069" y="2894856"/>
                </a:cubicBezTo>
                <a:lnTo>
                  <a:pt x="11603069" y="2859882"/>
                </a:lnTo>
                <a:lnTo>
                  <a:pt x="11204209" y="2859882"/>
                </a:lnTo>
                <a:lnTo>
                  <a:pt x="11204209" y="2894856"/>
                </a:lnTo>
                <a:lnTo>
                  <a:pt x="11237695" y="2894856"/>
                </a:lnTo>
                <a:cubicBezTo>
                  <a:pt x="11293755" y="2894856"/>
                  <a:pt x="11335674" y="2918917"/>
                  <a:pt x="11363455" y="2967038"/>
                </a:cubicBezTo>
                <a:cubicBezTo>
                  <a:pt x="11391237" y="3015159"/>
                  <a:pt x="11405127" y="3088581"/>
                  <a:pt x="11405127" y="3187303"/>
                </a:cubicBezTo>
                <a:lnTo>
                  <a:pt x="11405127" y="3431382"/>
                </a:lnTo>
                <a:lnTo>
                  <a:pt x="10990641" y="2859882"/>
                </a:lnTo>
                <a:close/>
                <a:moveTo>
                  <a:pt x="8466070" y="2859882"/>
                </a:moveTo>
                <a:lnTo>
                  <a:pt x="8466070" y="2894856"/>
                </a:lnTo>
                <a:lnTo>
                  <a:pt x="8581412" y="2894856"/>
                </a:lnTo>
                <a:lnTo>
                  <a:pt x="8581412" y="3822800"/>
                </a:lnTo>
                <a:lnTo>
                  <a:pt x="8466070" y="3822800"/>
                </a:lnTo>
                <a:lnTo>
                  <a:pt x="8466070" y="3857774"/>
                </a:lnTo>
                <a:lnTo>
                  <a:pt x="9136541" y="3857774"/>
                </a:lnTo>
                <a:lnTo>
                  <a:pt x="9136541" y="3822800"/>
                </a:lnTo>
                <a:lnTo>
                  <a:pt x="9015990" y="3822800"/>
                </a:lnTo>
                <a:lnTo>
                  <a:pt x="9015990" y="2894856"/>
                </a:lnTo>
                <a:lnTo>
                  <a:pt x="9136541" y="2894856"/>
                </a:lnTo>
                <a:lnTo>
                  <a:pt x="9136541" y="2859882"/>
                </a:lnTo>
                <a:close/>
                <a:moveTo>
                  <a:pt x="6363873" y="2859882"/>
                </a:moveTo>
                <a:lnTo>
                  <a:pt x="6363873" y="2894856"/>
                </a:lnTo>
                <a:lnTo>
                  <a:pt x="6482935" y="2894856"/>
                </a:lnTo>
                <a:lnTo>
                  <a:pt x="6482935" y="3548212"/>
                </a:lnTo>
                <a:cubicBezTo>
                  <a:pt x="6482935" y="3613200"/>
                  <a:pt x="6487276" y="3660577"/>
                  <a:pt x="6495958" y="3690343"/>
                </a:cubicBezTo>
                <a:cubicBezTo>
                  <a:pt x="6504639" y="3720108"/>
                  <a:pt x="6524483" y="3751238"/>
                  <a:pt x="6555489" y="3783732"/>
                </a:cubicBezTo>
                <a:cubicBezTo>
                  <a:pt x="6586495" y="3816226"/>
                  <a:pt x="6635856" y="3842271"/>
                  <a:pt x="6703573" y="3861867"/>
                </a:cubicBezTo>
                <a:cubicBezTo>
                  <a:pt x="6771290" y="3881463"/>
                  <a:pt x="6849549" y="3891261"/>
                  <a:pt x="6938349" y="3891261"/>
                </a:cubicBezTo>
                <a:cubicBezTo>
                  <a:pt x="7062869" y="3891261"/>
                  <a:pt x="7157002" y="3864471"/>
                  <a:pt x="7220751" y="3810893"/>
                </a:cubicBezTo>
                <a:cubicBezTo>
                  <a:pt x="7284499" y="3757315"/>
                  <a:pt x="7316373" y="3688110"/>
                  <a:pt x="7316373" y="3603278"/>
                </a:cubicBezTo>
                <a:lnTo>
                  <a:pt x="7316373" y="3162747"/>
                </a:lnTo>
                <a:cubicBezTo>
                  <a:pt x="7316373" y="3081884"/>
                  <a:pt x="7330015" y="3017888"/>
                  <a:pt x="7357301" y="2970759"/>
                </a:cubicBezTo>
                <a:cubicBezTo>
                  <a:pt x="7384586" y="2923630"/>
                  <a:pt x="7423281" y="2898329"/>
                  <a:pt x="7473387" y="2894856"/>
                </a:cubicBezTo>
                <a:lnTo>
                  <a:pt x="7473387" y="2859882"/>
                </a:lnTo>
                <a:lnTo>
                  <a:pt x="7093875" y="2859882"/>
                </a:lnTo>
                <a:lnTo>
                  <a:pt x="7093875" y="2894856"/>
                </a:lnTo>
                <a:cubicBezTo>
                  <a:pt x="7164816" y="2894856"/>
                  <a:pt x="7213062" y="2921273"/>
                  <a:pt x="7238610" y="2974107"/>
                </a:cubicBezTo>
                <a:cubicBezTo>
                  <a:pt x="7264159" y="3026941"/>
                  <a:pt x="7276933" y="3103960"/>
                  <a:pt x="7276933" y="3205163"/>
                </a:cubicBezTo>
                <a:lnTo>
                  <a:pt x="7276933" y="3589884"/>
                </a:lnTo>
                <a:cubicBezTo>
                  <a:pt x="7276933" y="3674716"/>
                  <a:pt x="7248656" y="3736231"/>
                  <a:pt x="7192101" y="3774430"/>
                </a:cubicBezTo>
                <a:cubicBezTo>
                  <a:pt x="7135547" y="3812630"/>
                  <a:pt x="7079984" y="3831729"/>
                  <a:pt x="7025414" y="3831729"/>
                </a:cubicBezTo>
                <a:cubicBezTo>
                  <a:pt x="7002593" y="3831729"/>
                  <a:pt x="6982254" y="3827760"/>
                  <a:pt x="6964394" y="3819823"/>
                </a:cubicBezTo>
                <a:cubicBezTo>
                  <a:pt x="6946535" y="3811885"/>
                  <a:pt x="6934257" y="3800103"/>
                  <a:pt x="6927559" y="3784476"/>
                </a:cubicBezTo>
                <a:cubicBezTo>
                  <a:pt x="6920862" y="3768849"/>
                  <a:pt x="6917513" y="3738464"/>
                  <a:pt x="6917513" y="3693319"/>
                </a:cubicBezTo>
                <a:lnTo>
                  <a:pt x="6917513" y="2894856"/>
                </a:lnTo>
                <a:lnTo>
                  <a:pt x="7022437" y="2894856"/>
                </a:lnTo>
                <a:lnTo>
                  <a:pt x="7022437" y="2859882"/>
                </a:lnTo>
                <a:close/>
                <a:moveTo>
                  <a:pt x="5328624" y="2859882"/>
                </a:moveTo>
                <a:lnTo>
                  <a:pt x="5328624" y="2894856"/>
                </a:lnTo>
                <a:lnTo>
                  <a:pt x="5447687" y="2894856"/>
                </a:lnTo>
                <a:lnTo>
                  <a:pt x="5447687" y="3822800"/>
                </a:lnTo>
                <a:lnTo>
                  <a:pt x="5328624" y="3822800"/>
                </a:lnTo>
                <a:lnTo>
                  <a:pt x="5328624" y="3857774"/>
                </a:lnTo>
                <a:lnTo>
                  <a:pt x="6314611" y="3857774"/>
                </a:lnTo>
                <a:lnTo>
                  <a:pt x="6314611" y="3484216"/>
                </a:lnTo>
                <a:lnTo>
                  <a:pt x="6279636" y="3484216"/>
                </a:lnTo>
                <a:cubicBezTo>
                  <a:pt x="6274179" y="3571032"/>
                  <a:pt x="6233004" y="3646438"/>
                  <a:pt x="6156109" y="3710434"/>
                </a:cubicBezTo>
                <a:cubicBezTo>
                  <a:pt x="6079215" y="3774430"/>
                  <a:pt x="5987933" y="3811885"/>
                  <a:pt x="5882265" y="3822800"/>
                </a:cubicBezTo>
                <a:lnTo>
                  <a:pt x="5882265" y="2894856"/>
                </a:lnTo>
                <a:lnTo>
                  <a:pt x="6011746" y="2894856"/>
                </a:lnTo>
                <a:lnTo>
                  <a:pt x="6011746" y="2859882"/>
                </a:lnTo>
                <a:close/>
                <a:moveTo>
                  <a:pt x="3031314" y="2859882"/>
                </a:moveTo>
                <a:lnTo>
                  <a:pt x="3031314" y="2894856"/>
                </a:lnTo>
                <a:lnTo>
                  <a:pt x="3124331" y="2894856"/>
                </a:lnTo>
                <a:lnTo>
                  <a:pt x="3189816" y="2986386"/>
                </a:lnTo>
                <a:lnTo>
                  <a:pt x="3189816" y="3571280"/>
                </a:lnTo>
                <a:cubicBezTo>
                  <a:pt x="3189816" y="3632796"/>
                  <a:pt x="3177785" y="3689350"/>
                  <a:pt x="3153725" y="3740944"/>
                </a:cubicBezTo>
                <a:cubicBezTo>
                  <a:pt x="3129664" y="3792538"/>
                  <a:pt x="3088861" y="3819823"/>
                  <a:pt x="3031314" y="3822800"/>
                </a:cubicBezTo>
                <a:lnTo>
                  <a:pt x="3031314" y="3857774"/>
                </a:lnTo>
                <a:lnTo>
                  <a:pt x="3416778" y="3857774"/>
                </a:lnTo>
                <a:lnTo>
                  <a:pt x="3416778" y="3822800"/>
                </a:lnTo>
                <a:cubicBezTo>
                  <a:pt x="3292755" y="3821807"/>
                  <a:pt x="3230744" y="3720108"/>
                  <a:pt x="3230744" y="3517702"/>
                </a:cubicBezTo>
                <a:lnTo>
                  <a:pt x="3230744" y="3042196"/>
                </a:lnTo>
                <a:lnTo>
                  <a:pt x="3822335" y="3857774"/>
                </a:lnTo>
                <a:lnTo>
                  <a:pt x="4062693" y="3857774"/>
                </a:lnTo>
                <a:lnTo>
                  <a:pt x="4062693" y="3174653"/>
                </a:lnTo>
                <a:cubicBezTo>
                  <a:pt x="4062693" y="2996555"/>
                  <a:pt x="4115526" y="2903290"/>
                  <a:pt x="4221194" y="2894856"/>
                </a:cubicBezTo>
                <a:lnTo>
                  <a:pt x="4221194" y="2859882"/>
                </a:lnTo>
                <a:lnTo>
                  <a:pt x="3822335" y="2859882"/>
                </a:lnTo>
                <a:lnTo>
                  <a:pt x="3822335" y="2894856"/>
                </a:lnTo>
                <a:lnTo>
                  <a:pt x="3855822" y="2894856"/>
                </a:lnTo>
                <a:cubicBezTo>
                  <a:pt x="3911880" y="2894856"/>
                  <a:pt x="3953800" y="2918917"/>
                  <a:pt x="3981581" y="2967038"/>
                </a:cubicBezTo>
                <a:cubicBezTo>
                  <a:pt x="4009363" y="3015159"/>
                  <a:pt x="4023253" y="3088581"/>
                  <a:pt x="4023253" y="3187303"/>
                </a:cubicBezTo>
                <a:lnTo>
                  <a:pt x="4023253" y="3431382"/>
                </a:lnTo>
                <a:lnTo>
                  <a:pt x="3608767" y="2859882"/>
                </a:lnTo>
                <a:close/>
                <a:moveTo>
                  <a:pt x="9780966" y="2827884"/>
                </a:moveTo>
                <a:cubicBezTo>
                  <a:pt x="9611799" y="2827884"/>
                  <a:pt x="9476737" y="2875509"/>
                  <a:pt x="9375782" y="2970759"/>
                </a:cubicBezTo>
                <a:cubicBezTo>
                  <a:pt x="9274826" y="3066009"/>
                  <a:pt x="9224349" y="3193505"/>
                  <a:pt x="9224349" y="3353247"/>
                </a:cubicBezTo>
                <a:cubicBezTo>
                  <a:pt x="9224349" y="3516958"/>
                  <a:pt x="9275943" y="3647058"/>
                  <a:pt x="9379130" y="3743549"/>
                </a:cubicBezTo>
                <a:cubicBezTo>
                  <a:pt x="9482318" y="3840039"/>
                  <a:pt x="9619240" y="3888284"/>
                  <a:pt x="9789896" y="3888284"/>
                </a:cubicBezTo>
                <a:cubicBezTo>
                  <a:pt x="9960552" y="3888284"/>
                  <a:pt x="10094994" y="3839295"/>
                  <a:pt x="10193220" y="3741316"/>
                </a:cubicBezTo>
                <a:cubicBezTo>
                  <a:pt x="10291447" y="3643338"/>
                  <a:pt x="10340560" y="3516462"/>
                  <a:pt x="10340560" y="3360688"/>
                </a:cubicBezTo>
                <a:cubicBezTo>
                  <a:pt x="10340560" y="3195985"/>
                  <a:pt x="10290578" y="3066009"/>
                  <a:pt x="10190616" y="2970759"/>
                </a:cubicBezTo>
                <a:cubicBezTo>
                  <a:pt x="10090653" y="2875509"/>
                  <a:pt x="9954103" y="2827884"/>
                  <a:pt x="9780966" y="2827884"/>
                </a:cubicBezTo>
                <a:close/>
                <a:moveTo>
                  <a:pt x="4821865" y="2827884"/>
                </a:moveTo>
                <a:cubicBezTo>
                  <a:pt x="4661130" y="2827884"/>
                  <a:pt x="4530782" y="2876129"/>
                  <a:pt x="4430819" y="2972619"/>
                </a:cubicBezTo>
                <a:cubicBezTo>
                  <a:pt x="4330856" y="3069109"/>
                  <a:pt x="4280875" y="3197473"/>
                  <a:pt x="4280875" y="3357712"/>
                </a:cubicBezTo>
                <a:cubicBezTo>
                  <a:pt x="4280875" y="3513981"/>
                  <a:pt x="4331848" y="3641477"/>
                  <a:pt x="4433795" y="3740200"/>
                </a:cubicBezTo>
                <a:cubicBezTo>
                  <a:pt x="4535743" y="3838923"/>
                  <a:pt x="4666340" y="3888284"/>
                  <a:pt x="4825586" y="3888284"/>
                </a:cubicBezTo>
                <a:cubicBezTo>
                  <a:pt x="4916867" y="3888284"/>
                  <a:pt x="4993265" y="3872285"/>
                  <a:pt x="5054781" y="3840287"/>
                </a:cubicBezTo>
                <a:cubicBezTo>
                  <a:pt x="5116296" y="3808289"/>
                  <a:pt x="5175828" y="3755579"/>
                  <a:pt x="5233374" y="3682157"/>
                </a:cubicBezTo>
                <a:lnTo>
                  <a:pt x="5198400" y="3658345"/>
                </a:lnTo>
                <a:cubicBezTo>
                  <a:pt x="5104142" y="3781376"/>
                  <a:pt x="4997482" y="3842891"/>
                  <a:pt x="4878419" y="3842891"/>
                </a:cubicBezTo>
                <a:cubicBezTo>
                  <a:pt x="4836251" y="3842891"/>
                  <a:pt x="4806238" y="3830365"/>
                  <a:pt x="4788378" y="3805312"/>
                </a:cubicBezTo>
                <a:cubicBezTo>
                  <a:pt x="4770519" y="3780259"/>
                  <a:pt x="4761590" y="3739208"/>
                  <a:pt x="4761590" y="3682157"/>
                </a:cubicBezTo>
                <a:lnTo>
                  <a:pt x="4761590" y="3024337"/>
                </a:lnTo>
                <a:cubicBezTo>
                  <a:pt x="4761590" y="2985641"/>
                  <a:pt x="4763574" y="2956868"/>
                  <a:pt x="4767543" y="2938016"/>
                </a:cubicBezTo>
                <a:cubicBezTo>
                  <a:pt x="4771512" y="2919165"/>
                  <a:pt x="4781434" y="2903910"/>
                  <a:pt x="4797308" y="2892252"/>
                </a:cubicBezTo>
                <a:cubicBezTo>
                  <a:pt x="4813183" y="2880594"/>
                  <a:pt x="4833275" y="2874765"/>
                  <a:pt x="4857584" y="2874765"/>
                </a:cubicBezTo>
                <a:cubicBezTo>
                  <a:pt x="4907689" y="2874765"/>
                  <a:pt x="4957670" y="2889647"/>
                  <a:pt x="5007528" y="2919413"/>
                </a:cubicBezTo>
                <a:cubicBezTo>
                  <a:pt x="5057385" y="2949178"/>
                  <a:pt x="5100670" y="2992339"/>
                  <a:pt x="5137381" y="3048894"/>
                </a:cubicBezTo>
                <a:cubicBezTo>
                  <a:pt x="5174091" y="3105448"/>
                  <a:pt x="5192447" y="3169940"/>
                  <a:pt x="5192447" y="3242370"/>
                </a:cubicBezTo>
                <a:lnTo>
                  <a:pt x="5227421" y="3242370"/>
                </a:lnTo>
                <a:lnTo>
                  <a:pt x="5227421" y="2829372"/>
                </a:lnTo>
                <a:lnTo>
                  <a:pt x="5074873" y="2908251"/>
                </a:lnTo>
                <a:cubicBezTo>
                  <a:pt x="5009884" y="2854673"/>
                  <a:pt x="4925548" y="2827884"/>
                  <a:pt x="4821865" y="2827884"/>
                </a:cubicBezTo>
                <a:close/>
                <a:moveTo>
                  <a:pt x="2399092" y="2827884"/>
                </a:moveTo>
                <a:cubicBezTo>
                  <a:pt x="2229924" y="2827884"/>
                  <a:pt x="2094862" y="2875509"/>
                  <a:pt x="1993907" y="2970759"/>
                </a:cubicBezTo>
                <a:cubicBezTo>
                  <a:pt x="1892952" y="3066009"/>
                  <a:pt x="1842474" y="3193505"/>
                  <a:pt x="1842474" y="3353247"/>
                </a:cubicBezTo>
                <a:cubicBezTo>
                  <a:pt x="1842474" y="3516958"/>
                  <a:pt x="1894068" y="3647058"/>
                  <a:pt x="1997256" y="3743549"/>
                </a:cubicBezTo>
                <a:cubicBezTo>
                  <a:pt x="2100443" y="3840039"/>
                  <a:pt x="2237365" y="3888284"/>
                  <a:pt x="2408021" y="3888284"/>
                </a:cubicBezTo>
                <a:cubicBezTo>
                  <a:pt x="2578678" y="3888284"/>
                  <a:pt x="2713119" y="3839295"/>
                  <a:pt x="2811346" y="3741316"/>
                </a:cubicBezTo>
                <a:cubicBezTo>
                  <a:pt x="2909572" y="3643338"/>
                  <a:pt x="2958685" y="3516462"/>
                  <a:pt x="2958685" y="3360688"/>
                </a:cubicBezTo>
                <a:cubicBezTo>
                  <a:pt x="2958685" y="3195985"/>
                  <a:pt x="2908704" y="3066009"/>
                  <a:pt x="2808741" y="2970759"/>
                </a:cubicBezTo>
                <a:cubicBezTo>
                  <a:pt x="2708778" y="2875509"/>
                  <a:pt x="2572228" y="2827884"/>
                  <a:pt x="2399092" y="2827884"/>
                </a:cubicBezTo>
                <a:close/>
                <a:moveTo>
                  <a:pt x="1335715" y="2827884"/>
                </a:moveTo>
                <a:cubicBezTo>
                  <a:pt x="1174980" y="2827884"/>
                  <a:pt x="1044632" y="2876129"/>
                  <a:pt x="944669" y="2972619"/>
                </a:cubicBezTo>
                <a:cubicBezTo>
                  <a:pt x="844706" y="3069109"/>
                  <a:pt x="794724" y="3197473"/>
                  <a:pt x="794724" y="3357712"/>
                </a:cubicBezTo>
                <a:cubicBezTo>
                  <a:pt x="794724" y="3513981"/>
                  <a:pt x="845698" y="3641477"/>
                  <a:pt x="947645" y="3740200"/>
                </a:cubicBezTo>
                <a:cubicBezTo>
                  <a:pt x="1049593" y="3838923"/>
                  <a:pt x="1180189" y="3888284"/>
                  <a:pt x="1339436" y="3888284"/>
                </a:cubicBezTo>
                <a:cubicBezTo>
                  <a:pt x="1430717" y="3888284"/>
                  <a:pt x="1507115" y="3872285"/>
                  <a:pt x="1568631" y="3840287"/>
                </a:cubicBezTo>
                <a:cubicBezTo>
                  <a:pt x="1630146" y="3808289"/>
                  <a:pt x="1689677" y="3755579"/>
                  <a:pt x="1747224" y="3682157"/>
                </a:cubicBezTo>
                <a:lnTo>
                  <a:pt x="1712250" y="3658345"/>
                </a:lnTo>
                <a:cubicBezTo>
                  <a:pt x="1617992" y="3781376"/>
                  <a:pt x="1511332" y="3842891"/>
                  <a:pt x="1392270" y="3842891"/>
                </a:cubicBezTo>
                <a:cubicBezTo>
                  <a:pt x="1350102" y="3842891"/>
                  <a:pt x="1320088" y="3830365"/>
                  <a:pt x="1302229" y="3805312"/>
                </a:cubicBezTo>
                <a:cubicBezTo>
                  <a:pt x="1284369" y="3780259"/>
                  <a:pt x="1275439" y="3739208"/>
                  <a:pt x="1275439" y="3682157"/>
                </a:cubicBezTo>
                <a:lnTo>
                  <a:pt x="1275439" y="3024337"/>
                </a:lnTo>
                <a:cubicBezTo>
                  <a:pt x="1275439" y="2985641"/>
                  <a:pt x="1277424" y="2956868"/>
                  <a:pt x="1281392" y="2938016"/>
                </a:cubicBezTo>
                <a:cubicBezTo>
                  <a:pt x="1285361" y="2919165"/>
                  <a:pt x="1295283" y="2903910"/>
                  <a:pt x="1311158" y="2892252"/>
                </a:cubicBezTo>
                <a:cubicBezTo>
                  <a:pt x="1327033" y="2880594"/>
                  <a:pt x="1347125" y="2874765"/>
                  <a:pt x="1371433" y="2874765"/>
                </a:cubicBezTo>
                <a:cubicBezTo>
                  <a:pt x="1421539" y="2874765"/>
                  <a:pt x="1471520" y="2889647"/>
                  <a:pt x="1521378" y="2919413"/>
                </a:cubicBezTo>
                <a:cubicBezTo>
                  <a:pt x="1571235" y="2949178"/>
                  <a:pt x="1614519" y="2992339"/>
                  <a:pt x="1651230" y="3048894"/>
                </a:cubicBezTo>
                <a:cubicBezTo>
                  <a:pt x="1687941" y="3105448"/>
                  <a:pt x="1706297" y="3169940"/>
                  <a:pt x="1706297" y="3242370"/>
                </a:cubicBezTo>
                <a:lnTo>
                  <a:pt x="1741271" y="3242370"/>
                </a:lnTo>
                <a:lnTo>
                  <a:pt x="1741271" y="2829372"/>
                </a:lnTo>
                <a:lnTo>
                  <a:pt x="1588723" y="2908251"/>
                </a:lnTo>
                <a:cubicBezTo>
                  <a:pt x="1523734" y="2854673"/>
                  <a:pt x="1439398" y="2827884"/>
                  <a:pt x="1335715" y="2827884"/>
                </a:cubicBezTo>
                <a:close/>
                <a:moveTo>
                  <a:pt x="8351919" y="2809280"/>
                </a:moveTo>
                <a:lnTo>
                  <a:pt x="8214997" y="2912716"/>
                </a:lnTo>
                <a:cubicBezTo>
                  <a:pt x="8157946" y="2876997"/>
                  <a:pt x="8108585" y="2854673"/>
                  <a:pt x="8066913" y="2845743"/>
                </a:cubicBezTo>
                <a:cubicBezTo>
                  <a:pt x="8025241" y="2836813"/>
                  <a:pt x="7986298" y="2832349"/>
                  <a:pt x="7950083" y="2832349"/>
                </a:cubicBezTo>
                <a:cubicBezTo>
                  <a:pt x="7840943" y="2832349"/>
                  <a:pt x="7749909" y="2865463"/>
                  <a:pt x="7676983" y="2931691"/>
                </a:cubicBezTo>
                <a:cubicBezTo>
                  <a:pt x="7604058" y="2997920"/>
                  <a:pt x="7567595" y="3080643"/>
                  <a:pt x="7567595" y="3179862"/>
                </a:cubicBezTo>
                <a:cubicBezTo>
                  <a:pt x="7567595" y="3317280"/>
                  <a:pt x="7660861" y="3435102"/>
                  <a:pt x="7847392" y="3533329"/>
                </a:cubicBezTo>
                <a:cubicBezTo>
                  <a:pt x="7928255" y="3575497"/>
                  <a:pt x="7979849" y="3603898"/>
                  <a:pt x="8002173" y="3618533"/>
                </a:cubicBezTo>
                <a:cubicBezTo>
                  <a:pt x="8024497" y="3633168"/>
                  <a:pt x="8042233" y="3649291"/>
                  <a:pt x="8055379" y="3666902"/>
                </a:cubicBezTo>
                <a:cubicBezTo>
                  <a:pt x="8068525" y="3684513"/>
                  <a:pt x="8075099" y="3703489"/>
                  <a:pt x="8075099" y="3723829"/>
                </a:cubicBezTo>
                <a:cubicBezTo>
                  <a:pt x="8075099" y="3758555"/>
                  <a:pt x="8059100" y="3786709"/>
                  <a:pt x="8027102" y="3808289"/>
                </a:cubicBezTo>
                <a:cubicBezTo>
                  <a:pt x="7995104" y="3829869"/>
                  <a:pt x="7953060" y="3840659"/>
                  <a:pt x="7900970" y="3840659"/>
                </a:cubicBezTo>
                <a:cubicBezTo>
                  <a:pt x="7843423" y="3840659"/>
                  <a:pt x="7786992" y="3821931"/>
                  <a:pt x="7731678" y="3784476"/>
                </a:cubicBezTo>
                <a:cubicBezTo>
                  <a:pt x="7676363" y="3747021"/>
                  <a:pt x="7635684" y="3704605"/>
                  <a:pt x="7609639" y="3657228"/>
                </a:cubicBezTo>
                <a:cubicBezTo>
                  <a:pt x="7583594" y="3609851"/>
                  <a:pt x="7570571" y="3551684"/>
                  <a:pt x="7570571" y="3482727"/>
                </a:cubicBezTo>
                <a:lnTo>
                  <a:pt x="7570571" y="3478262"/>
                </a:lnTo>
                <a:lnTo>
                  <a:pt x="7532620" y="3478262"/>
                </a:lnTo>
                <a:lnTo>
                  <a:pt x="7532620" y="3898702"/>
                </a:lnTo>
                <a:lnTo>
                  <a:pt x="7666565" y="3793778"/>
                </a:lnTo>
                <a:cubicBezTo>
                  <a:pt x="7747925" y="3856782"/>
                  <a:pt x="7835237" y="3888284"/>
                  <a:pt x="7928503" y="3888284"/>
                </a:cubicBezTo>
                <a:cubicBezTo>
                  <a:pt x="7988530" y="3888284"/>
                  <a:pt x="8055627" y="3876006"/>
                  <a:pt x="8129793" y="3851449"/>
                </a:cubicBezTo>
                <a:cubicBezTo>
                  <a:pt x="8203959" y="3826892"/>
                  <a:pt x="8262622" y="3787577"/>
                  <a:pt x="8305782" y="3733503"/>
                </a:cubicBezTo>
                <a:cubicBezTo>
                  <a:pt x="8348942" y="3679428"/>
                  <a:pt x="8370522" y="3611712"/>
                  <a:pt x="8370522" y="3530352"/>
                </a:cubicBezTo>
                <a:cubicBezTo>
                  <a:pt x="8370522" y="3477270"/>
                  <a:pt x="8361345" y="3430637"/>
                  <a:pt x="8342989" y="3390454"/>
                </a:cubicBezTo>
                <a:cubicBezTo>
                  <a:pt x="8324634" y="3350270"/>
                  <a:pt x="8291767" y="3312319"/>
                  <a:pt x="8244391" y="3276600"/>
                </a:cubicBezTo>
                <a:cubicBezTo>
                  <a:pt x="8197014" y="3240882"/>
                  <a:pt x="8099655" y="3182094"/>
                  <a:pt x="7952315" y="3100239"/>
                </a:cubicBezTo>
                <a:cubicBezTo>
                  <a:pt x="7910644" y="3077419"/>
                  <a:pt x="7882490" y="3058071"/>
                  <a:pt x="7867855" y="3042196"/>
                </a:cubicBezTo>
                <a:cubicBezTo>
                  <a:pt x="7853221" y="3026321"/>
                  <a:pt x="7845903" y="3005981"/>
                  <a:pt x="7845903" y="2981176"/>
                </a:cubicBezTo>
                <a:cubicBezTo>
                  <a:pt x="7845903" y="2948930"/>
                  <a:pt x="7857438" y="2922637"/>
                  <a:pt x="7880506" y="2902298"/>
                </a:cubicBezTo>
                <a:cubicBezTo>
                  <a:pt x="7903574" y="2881958"/>
                  <a:pt x="7933712" y="2871788"/>
                  <a:pt x="7970919" y="2871788"/>
                </a:cubicBezTo>
                <a:cubicBezTo>
                  <a:pt x="8049302" y="2871788"/>
                  <a:pt x="8125948" y="2898329"/>
                  <a:pt x="8200858" y="2951411"/>
                </a:cubicBezTo>
                <a:cubicBezTo>
                  <a:pt x="8275768" y="3004493"/>
                  <a:pt x="8313968" y="3080147"/>
                  <a:pt x="8315456" y="3178374"/>
                </a:cubicBezTo>
                <a:lnTo>
                  <a:pt x="8351919" y="3178374"/>
                </a:ln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2465815940"/>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Freeform: Shape 5">
            <a:extLst>
              <a:ext uri="{FF2B5EF4-FFF2-40B4-BE49-F238E27FC236}">
                <a16:creationId xmlns:a16="http://schemas.microsoft.com/office/drawing/2014/main" id="{3CEF8715-9A31-4CB0-8A31-0031342B9B29}"/>
              </a:ext>
            </a:extLst>
          </p:cNvPr>
          <p:cNvSpPr/>
          <p:nvPr/>
        </p:nvSpPr>
        <p:spPr>
          <a:xfrm>
            <a:off x="-253390400" y="-134035800"/>
            <a:ext cx="535127200" cy="281787600"/>
          </a:xfrm>
          <a:custGeom>
            <a:avLst/>
            <a:gdLst/>
            <a:ahLst/>
            <a:cxnLst/>
            <a:rect l="l" t="t" r="r" b="b"/>
            <a:pathLst>
              <a:path w="12192000" h="6858000">
                <a:moveTo>
                  <a:pt x="9788408" y="2874765"/>
                </a:moveTo>
                <a:cubicBezTo>
                  <a:pt x="9839506" y="2874765"/>
                  <a:pt x="9865054" y="2907258"/>
                  <a:pt x="9865054" y="2972247"/>
                </a:cubicBezTo>
                <a:lnTo>
                  <a:pt x="9865054" y="3743177"/>
                </a:lnTo>
                <a:cubicBezTo>
                  <a:pt x="9865054" y="3809653"/>
                  <a:pt x="9839506" y="3842891"/>
                  <a:pt x="9788408" y="3842891"/>
                </a:cubicBezTo>
                <a:cubicBezTo>
                  <a:pt x="9758146" y="3842891"/>
                  <a:pt x="9736690" y="3835574"/>
                  <a:pt x="9724040" y="3820939"/>
                </a:cubicBezTo>
                <a:cubicBezTo>
                  <a:pt x="9711389" y="3806305"/>
                  <a:pt x="9705064" y="3782120"/>
                  <a:pt x="9705064" y="3748386"/>
                </a:cubicBezTo>
                <a:lnTo>
                  <a:pt x="9705064" y="2976712"/>
                </a:lnTo>
                <a:cubicBezTo>
                  <a:pt x="9705064" y="2908747"/>
                  <a:pt x="9732845" y="2874765"/>
                  <a:pt x="9788408" y="2874765"/>
                </a:cubicBezTo>
                <a:close/>
                <a:moveTo>
                  <a:pt x="2406533" y="2874765"/>
                </a:moveTo>
                <a:cubicBezTo>
                  <a:pt x="2457631" y="2874765"/>
                  <a:pt x="2483180" y="2907258"/>
                  <a:pt x="2483180" y="2972247"/>
                </a:cubicBezTo>
                <a:lnTo>
                  <a:pt x="2483180" y="3743177"/>
                </a:lnTo>
                <a:cubicBezTo>
                  <a:pt x="2483180" y="3809653"/>
                  <a:pt x="2457631" y="3842891"/>
                  <a:pt x="2406533" y="3842891"/>
                </a:cubicBezTo>
                <a:cubicBezTo>
                  <a:pt x="2376271" y="3842891"/>
                  <a:pt x="2354815" y="3835574"/>
                  <a:pt x="2342165" y="3820939"/>
                </a:cubicBezTo>
                <a:cubicBezTo>
                  <a:pt x="2329515" y="3806305"/>
                  <a:pt x="2323189" y="3782120"/>
                  <a:pt x="2323189" y="3748386"/>
                </a:cubicBezTo>
                <a:lnTo>
                  <a:pt x="2323189" y="2976712"/>
                </a:lnTo>
                <a:cubicBezTo>
                  <a:pt x="2323189" y="2908747"/>
                  <a:pt x="2350970" y="2874765"/>
                  <a:pt x="2406533" y="2874765"/>
                </a:cubicBezTo>
                <a:close/>
                <a:moveTo>
                  <a:pt x="10413188" y="2859882"/>
                </a:moveTo>
                <a:lnTo>
                  <a:pt x="10413188" y="2894856"/>
                </a:lnTo>
                <a:lnTo>
                  <a:pt x="10506205" y="2894856"/>
                </a:lnTo>
                <a:lnTo>
                  <a:pt x="10571690" y="2986386"/>
                </a:lnTo>
                <a:lnTo>
                  <a:pt x="10571690" y="3571280"/>
                </a:lnTo>
                <a:cubicBezTo>
                  <a:pt x="10571690" y="3632796"/>
                  <a:pt x="10559660" y="3689350"/>
                  <a:pt x="10535599" y="3740944"/>
                </a:cubicBezTo>
                <a:cubicBezTo>
                  <a:pt x="10511539" y="3792538"/>
                  <a:pt x="10470735" y="3819823"/>
                  <a:pt x="10413188" y="3822800"/>
                </a:cubicBezTo>
                <a:lnTo>
                  <a:pt x="10413188" y="3857774"/>
                </a:lnTo>
                <a:lnTo>
                  <a:pt x="10798652" y="3857774"/>
                </a:lnTo>
                <a:lnTo>
                  <a:pt x="10798652" y="3822800"/>
                </a:lnTo>
                <a:cubicBezTo>
                  <a:pt x="10674630" y="3821807"/>
                  <a:pt x="10612617" y="3720108"/>
                  <a:pt x="10612617" y="3517702"/>
                </a:cubicBezTo>
                <a:lnTo>
                  <a:pt x="10612617" y="3042196"/>
                </a:lnTo>
                <a:lnTo>
                  <a:pt x="11204209" y="3857774"/>
                </a:lnTo>
                <a:lnTo>
                  <a:pt x="11444567" y="3857774"/>
                </a:lnTo>
                <a:lnTo>
                  <a:pt x="11444567" y="3174653"/>
                </a:lnTo>
                <a:cubicBezTo>
                  <a:pt x="11444567" y="2996555"/>
                  <a:pt x="11497401" y="2903290"/>
                  <a:pt x="11603069" y="2894856"/>
                </a:cubicBezTo>
                <a:lnTo>
                  <a:pt x="11603069" y="2859882"/>
                </a:lnTo>
                <a:lnTo>
                  <a:pt x="11204209" y="2859882"/>
                </a:lnTo>
                <a:lnTo>
                  <a:pt x="11204209" y="2894856"/>
                </a:lnTo>
                <a:lnTo>
                  <a:pt x="11237695" y="2894856"/>
                </a:lnTo>
                <a:cubicBezTo>
                  <a:pt x="11293755" y="2894856"/>
                  <a:pt x="11335674" y="2918917"/>
                  <a:pt x="11363455" y="2967038"/>
                </a:cubicBezTo>
                <a:cubicBezTo>
                  <a:pt x="11391237" y="3015159"/>
                  <a:pt x="11405127" y="3088581"/>
                  <a:pt x="11405127" y="3187303"/>
                </a:cubicBezTo>
                <a:lnTo>
                  <a:pt x="11405127" y="3431382"/>
                </a:lnTo>
                <a:lnTo>
                  <a:pt x="10990641" y="2859882"/>
                </a:lnTo>
                <a:close/>
                <a:moveTo>
                  <a:pt x="8466070" y="2859882"/>
                </a:moveTo>
                <a:lnTo>
                  <a:pt x="8466070" y="2894856"/>
                </a:lnTo>
                <a:lnTo>
                  <a:pt x="8581412" y="2894856"/>
                </a:lnTo>
                <a:lnTo>
                  <a:pt x="8581412" y="3822800"/>
                </a:lnTo>
                <a:lnTo>
                  <a:pt x="8466070" y="3822800"/>
                </a:lnTo>
                <a:lnTo>
                  <a:pt x="8466070" y="3857774"/>
                </a:lnTo>
                <a:lnTo>
                  <a:pt x="9136541" y="3857774"/>
                </a:lnTo>
                <a:lnTo>
                  <a:pt x="9136541" y="3822800"/>
                </a:lnTo>
                <a:lnTo>
                  <a:pt x="9015990" y="3822800"/>
                </a:lnTo>
                <a:lnTo>
                  <a:pt x="9015990" y="2894856"/>
                </a:lnTo>
                <a:lnTo>
                  <a:pt x="9136541" y="2894856"/>
                </a:lnTo>
                <a:lnTo>
                  <a:pt x="9136541" y="2859882"/>
                </a:lnTo>
                <a:close/>
                <a:moveTo>
                  <a:pt x="6363873" y="2859882"/>
                </a:moveTo>
                <a:lnTo>
                  <a:pt x="6363873" y="2894856"/>
                </a:lnTo>
                <a:lnTo>
                  <a:pt x="6482935" y="2894856"/>
                </a:lnTo>
                <a:lnTo>
                  <a:pt x="6482935" y="3548212"/>
                </a:lnTo>
                <a:cubicBezTo>
                  <a:pt x="6482935" y="3613200"/>
                  <a:pt x="6487276" y="3660577"/>
                  <a:pt x="6495958" y="3690343"/>
                </a:cubicBezTo>
                <a:cubicBezTo>
                  <a:pt x="6504639" y="3720108"/>
                  <a:pt x="6524483" y="3751238"/>
                  <a:pt x="6555489" y="3783732"/>
                </a:cubicBezTo>
                <a:cubicBezTo>
                  <a:pt x="6586495" y="3816226"/>
                  <a:pt x="6635856" y="3842271"/>
                  <a:pt x="6703573" y="3861867"/>
                </a:cubicBezTo>
                <a:cubicBezTo>
                  <a:pt x="6771290" y="3881463"/>
                  <a:pt x="6849549" y="3891261"/>
                  <a:pt x="6938349" y="3891261"/>
                </a:cubicBezTo>
                <a:cubicBezTo>
                  <a:pt x="7062869" y="3891261"/>
                  <a:pt x="7157002" y="3864471"/>
                  <a:pt x="7220751" y="3810893"/>
                </a:cubicBezTo>
                <a:cubicBezTo>
                  <a:pt x="7284499" y="3757315"/>
                  <a:pt x="7316373" y="3688110"/>
                  <a:pt x="7316373" y="3603278"/>
                </a:cubicBezTo>
                <a:lnTo>
                  <a:pt x="7316373" y="3162747"/>
                </a:lnTo>
                <a:cubicBezTo>
                  <a:pt x="7316373" y="3081884"/>
                  <a:pt x="7330015" y="3017888"/>
                  <a:pt x="7357301" y="2970759"/>
                </a:cubicBezTo>
                <a:cubicBezTo>
                  <a:pt x="7384586" y="2923630"/>
                  <a:pt x="7423281" y="2898329"/>
                  <a:pt x="7473387" y="2894856"/>
                </a:cubicBezTo>
                <a:lnTo>
                  <a:pt x="7473387" y="2859882"/>
                </a:lnTo>
                <a:lnTo>
                  <a:pt x="7093875" y="2859882"/>
                </a:lnTo>
                <a:lnTo>
                  <a:pt x="7093875" y="2894856"/>
                </a:lnTo>
                <a:cubicBezTo>
                  <a:pt x="7164816" y="2894856"/>
                  <a:pt x="7213062" y="2921273"/>
                  <a:pt x="7238610" y="2974107"/>
                </a:cubicBezTo>
                <a:cubicBezTo>
                  <a:pt x="7264159" y="3026941"/>
                  <a:pt x="7276933" y="3103960"/>
                  <a:pt x="7276933" y="3205163"/>
                </a:cubicBezTo>
                <a:lnTo>
                  <a:pt x="7276933" y="3589884"/>
                </a:lnTo>
                <a:cubicBezTo>
                  <a:pt x="7276933" y="3674716"/>
                  <a:pt x="7248656" y="3736231"/>
                  <a:pt x="7192101" y="3774430"/>
                </a:cubicBezTo>
                <a:cubicBezTo>
                  <a:pt x="7135547" y="3812630"/>
                  <a:pt x="7079984" y="3831729"/>
                  <a:pt x="7025414" y="3831729"/>
                </a:cubicBezTo>
                <a:cubicBezTo>
                  <a:pt x="7002593" y="3831729"/>
                  <a:pt x="6982254" y="3827760"/>
                  <a:pt x="6964394" y="3819823"/>
                </a:cubicBezTo>
                <a:cubicBezTo>
                  <a:pt x="6946535" y="3811885"/>
                  <a:pt x="6934257" y="3800103"/>
                  <a:pt x="6927559" y="3784476"/>
                </a:cubicBezTo>
                <a:cubicBezTo>
                  <a:pt x="6920862" y="3768849"/>
                  <a:pt x="6917513" y="3738464"/>
                  <a:pt x="6917513" y="3693319"/>
                </a:cubicBezTo>
                <a:lnTo>
                  <a:pt x="6917513" y="2894856"/>
                </a:lnTo>
                <a:lnTo>
                  <a:pt x="7022437" y="2894856"/>
                </a:lnTo>
                <a:lnTo>
                  <a:pt x="7022437" y="2859882"/>
                </a:lnTo>
                <a:close/>
                <a:moveTo>
                  <a:pt x="5328624" y="2859882"/>
                </a:moveTo>
                <a:lnTo>
                  <a:pt x="5328624" y="2894856"/>
                </a:lnTo>
                <a:lnTo>
                  <a:pt x="5447687" y="2894856"/>
                </a:lnTo>
                <a:lnTo>
                  <a:pt x="5447687" y="3822800"/>
                </a:lnTo>
                <a:lnTo>
                  <a:pt x="5328624" y="3822800"/>
                </a:lnTo>
                <a:lnTo>
                  <a:pt x="5328624" y="3857774"/>
                </a:lnTo>
                <a:lnTo>
                  <a:pt x="6314611" y="3857774"/>
                </a:lnTo>
                <a:lnTo>
                  <a:pt x="6314611" y="3484216"/>
                </a:lnTo>
                <a:lnTo>
                  <a:pt x="6279636" y="3484216"/>
                </a:lnTo>
                <a:cubicBezTo>
                  <a:pt x="6274179" y="3571032"/>
                  <a:pt x="6233004" y="3646438"/>
                  <a:pt x="6156109" y="3710434"/>
                </a:cubicBezTo>
                <a:cubicBezTo>
                  <a:pt x="6079215" y="3774430"/>
                  <a:pt x="5987933" y="3811885"/>
                  <a:pt x="5882265" y="3822800"/>
                </a:cubicBezTo>
                <a:lnTo>
                  <a:pt x="5882265" y="2894856"/>
                </a:lnTo>
                <a:lnTo>
                  <a:pt x="6011746" y="2894856"/>
                </a:lnTo>
                <a:lnTo>
                  <a:pt x="6011746" y="2859882"/>
                </a:lnTo>
                <a:close/>
                <a:moveTo>
                  <a:pt x="3031314" y="2859882"/>
                </a:moveTo>
                <a:lnTo>
                  <a:pt x="3031314" y="2894856"/>
                </a:lnTo>
                <a:lnTo>
                  <a:pt x="3124331" y="2894856"/>
                </a:lnTo>
                <a:lnTo>
                  <a:pt x="3189816" y="2986386"/>
                </a:lnTo>
                <a:lnTo>
                  <a:pt x="3189816" y="3571280"/>
                </a:lnTo>
                <a:cubicBezTo>
                  <a:pt x="3189816" y="3632796"/>
                  <a:pt x="3177785" y="3689350"/>
                  <a:pt x="3153725" y="3740944"/>
                </a:cubicBezTo>
                <a:cubicBezTo>
                  <a:pt x="3129664" y="3792538"/>
                  <a:pt x="3088861" y="3819823"/>
                  <a:pt x="3031314" y="3822800"/>
                </a:cubicBezTo>
                <a:lnTo>
                  <a:pt x="3031314" y="3857774"/>
                </a:lnTo>
                <a:lnTo>
                  <a:pt x="3416778" y="3857774"/>
                </a:lnTo>
                <a:lnTo>
                  <a:pt x="3416778" y="3822800"/>
                </a:lnTo>
                <a:cubicBezTo>
                  <a:pt x="3292755" y="3821807"/>
                  <a:pt x="3230744" y="3720108"/>
                  <a:pt x="3230744" y="3517702"/>
                </a:cubicBezTo>
                <a:lnTo>
                  <a:pt x="3230744" y="3042196"/>
                </a:lnTo>
                <a:lnTo>
                  <a:pt x="3822335" y="3857774"/>
                </a:lnTo>
                <a:lnTo>
                  <a:pt x="4062693" y="3857774"/>
                </a:lnTo>
                <a:lnTo>
                  <a:pt x="4062693" y="3174653"/>
                </a:lnTo>
                <a:cubicBezTo>
                  <a:pt x="4062693" y="2996555"/>
                  <a:pt x="4115526" y="2903290"/>
                  <a:pt x="4221194" y="2894856"/>
                </a:cubicBezTo>
                <a:lnTo>
                  <a:pt x="4221194" y="2859882"/>
                </a:lnTo>
                <a:lnTo>
                  <a:pt x="3822335" y="2859882"/>
                </a:lnTo>
                <a:lnTo>
                  <a:pt x="3822335" y="2894856"/>
                </a:lnTo>
                <a:lnTo>
                  <a:pt x="3855822" y="2894856"/>
                </a:lnTo>
                <a:cubicBezTo>
                  <a:pt x="3911880" y="2894856"/>
                  <a:pt x="3953800" y="2918917"/>
                  <a:pt x="3981581" y="2967038"/>
                </a:cubicBezTo>
                <a:cubicBezTo>
                  <a:pt x="4009363" y="3015159"/>
                  <a:pt x="4023253" y="3088581"/>
                  <a:pt x="4023253" y="3187303"/>
                </a:cubicBezTo>
                <a:lnTo>
                  <a:pt x="4023253" y="3431382"/>
                </a:lnTo>
                <a:lnTo>
                  <a:pt x="3608767" y="2859882"/>
                </a:lnTo>
                <a:close/>
                <a:moveTo>
                  <a:pt x="9780966" y="2827884"/>
                </a:moveTo>
                <a:cubicBezTo>
                  <a:pt x="9611799" y="2827884"/>
                  <a:pt x="9476737" y="2875509"/>
                  <a:pt x="9375782" y="2970759"/>
                </a:cubicBezTo>
                <a:cubicBezTo>
                  <a:pt x="9274826" y="3066009"/>
                  <a:pt x="9224349" y="3193505"/>
                  <a:pt x="9224349" y="3353247"/>
                </a:cubicBezTo>
                <a:cubicBezTo>
                  <a:pt x="9224349" y="3516958"/>
                  <a:pt x="9275943" y="3647058"/>
                  <a:pt x="9379130" y="3743549"/>
                </a:cubicBezTo>
                <a:cubicBezTo>
                  <a:pt x="9482318" y="3840039"/>
                  <a:pt x="9619240" y="3888284"/>
                  <a:pt x="9789896" y="3888284"/>
                </a:cubicBezTo>
                <a:cubicBezTo>
                  <a:pt x="9960552" y="3888284"/>
                  <a:pt x="10094994" y="3839295"/>
                  <a:pt x="10193220" y="3741316"/>
                </a:cubicBezTo>
                <a:cubicBezTo>
                  <a:pt x="10291447" y="3643338"/>
                  <a:pt x="10340560" y="3516462"/>
                  <a:pt x="10340560" y="3360688"/>
                </a:cubicBezTo>
                <a:cubicBezTo>
                  <a:pt x="10340560" y="3195985"/>
                  <a:pt x="10290578" y="3066009"/>
                  <a:pt x="10190616" y="2970759"/>
                </a:cubicBezTo>
                <a:cubicBezTo>
                  <a:pt x="10090653" y="2875509"/>
                  <a:pt x="9954103" y="2827884"/>
                  <a:pt x="9780966" y="2827884"/>
                </a:cubicBezTo>
                <a:close/>
                <a:moveTo>
                  <a:pt x="4821865" y="2827884"/>
                </a:moveTo>
                <a:cubicBezTo>
                  <a:pt x="4661130" y="2827884"/>
                  <a:pt x="4530782" y="2876129"/>
                  <a:pt x="4430819" y="2972619"/>
                </a:cubicBezTo>
                <a:cubicBezTo>
                  <a:pt x="4330856" y="3069109"/>
                  <a:pt x="4280875" y="3197473"/>
                  <a:pt x="4280875" y="3357712"/>
                </a:cubicBezTo>
                <a:cubicBezTo>
                  <a:pt x="4280875" y="3513981"/>
                  <a:pt x="4331848" y="3641477"/>
                  <a:pt x="4433795" y="3740200"/>
                </a:cubicBezTo>
                <a:cubicBezTo>
                  <a:pt x="4535743" y="3838923"/>
                  <a:pt x="4666340" y="3888284"/>
                  <a:pt x="4825586" y="3888284"/>
                </a:cubicBezTo>
                <a:cubicBezTo>
                  <a:pt x="4916867" y="3888284"/>
                  <a:pt x="4993265" y="3872285"/>
                  <a:pt x="5054781" y="3840287"/>
                </a:cubicBezTo>
                <a:cubicBezTo>
                  <a:pt x="5116296" y="3808289"/>
                  <a:pt x="5175828" y="3755579"/>
                  <a:pt x="5233374" y="3682157"/>
                </a:cubicBezTo>
                <a:lnTo>
                  <a:pt x="5198400" y="3658345"/>
                </a:lnTo>
                <a:cubicBezTo>
                  <a:pt x="5104142" y="3781376"/>
                  <a:pt x="4997482" y="3842891"/>
                  <a:pt x="4878419" y="3842891"/>
                </a:cubicBezTo>
                <a:cubicBezTo>
                  <a:pt x="4836251" y="3842891"/>
                  <a:pt x="4806238" y="3830365"/>
                  <a:pt x="4788378" y="3805312"/>
                </a:cubicBezTo>
                <a:cubicBezTo>
                  <a:pt x="4770519" y="3780259"/>
                  <a:pt x="4761590" y="3739208"/>
                  <a:pt x="4761590" y="3682157"/>
                </a:cubicBezTo>
                <a:lnTo>
                  <a:pt x="4761590" y="3024337"/>
                </a:lnTo>
                <a:cubicBezTo>
                  <a:pt x="4761590" y="2985641"/>
                  <a:pt x="4763574" y="2956868"/>
                  <a:pt x="4767543" y="2938016"/>
                </a:cubicBezTo>
                <a:cubicBezTo>
                  <a:pt x="4771512" y="2919165"/>
                  <a:pt x="4781434" y="2903910"/>
                  <a:pt x="4797308" y="2892252"/>
                </a:cubicBezTo>
                <a:cubicBezTo>
                  <a:pt x="4813183" y="2880594"/>
                  <a:pt x="4833275" y="2874765"/>
                  <a:pt x="4857584" y="2874765"/>
                </a:cubicBezTo>
                <a:cubicBezTo>
                  <a:pt x="4907689" y="2874765"/>
                  <a:pt x="4957670" y="2889647"/>
                  <a:pt x="5007528" y="2919413"/>
                </a:cubicBezTo>
                <a:cubicBezTo>
                  <a:pt x="5057385" y="2949178"/>
                  <a:pt x="5100670" y="2992339"/>
                  <a:pt x="5137381" y="3048894"/>
                </a:cubicBezTo>
                <a:cubicBezTo>
                  <a:pt x="5174091" y="3105448"/>
                  <a:pt x="5192447" y="3169940"/>
                  <a:pt x="5192447" y="3242370"/>
                </a:cubicBezTo>
                <a:lnTo>
                  <a:pt x="5227421" y="3242370"/>
                </a:lnTo>
                <a:lnTo>
                  <a:pt x="5227421" y="2829372"/>
                </a:lnTo>
                <a:lnTo>
                  <a:pt x="5074873" y="2908251"/>
                </a:lnTo>
                <a:cubicBezTo>
                  <a:pt x="5009884" y="2854673"/>
                  <a:pt x="4925548" y="2827884"/>
                  <a:pt x="4821865" y="2827884"/>
                </a:cubicBezTo>
                <a:close/>
                <a:moveTo>
                  <a:pt x="2399092" y="2827884"/>
                </a:moveTo>
                <a:cubicBezTo>
                  <a:pt x="2229924" y="2827884"/>
                  <a:pt x="2094862" y="2875509"/>
                  <a:pt x="1993907" y="2970759"/>
                </a:cubicBezTo>
                <a:cubicBezTo>
                  <a:pt x="1892952" y="3066009"/>
                  <a:pt x="1842474" y="3193505"/>
                  <a:pt x="1842474" y="3353247"/>
                </a:cubicBezTo>
                <a:cubicBezTo>
                  <a:pt x="1842474" y="3516958"/>
                  <a:pt x="1894068" y="3647058"/>
                  <a:pt x="1997256" y="3743549"/>
                </a:cubicBezTo>
                <a:cubicBezTo>
                  <a:pt x="2100443" y="3840039"/>
                  <a:pt x="2237365" y="3888284"/>
                  <a:pt x="2408021" y="3888284"/>
                </a:cubicBezTo>
                <a:cubicBezTo>
                  <a:pt x="2578678" y="3888284"/>
                  <a:pt x="2713119" y="3839295"/>
                  <a:pt x="2811346" y="3741316"/>
                </a:cubicBezTo>
                <a:cubicBezTo>
                  <a:pt x="2909572" y="3643338"/>
                  <a:pt x="2958685" y="3516462"/>
                  <a:pt x="2958685" y="3360688"/>
                </a:cubicBezTo>
                <a:cubicBezTo>
                  <a:pt x="2958685" y="3195985"/>
                  <a:pt x="2908704" y="3066009"/>
                  <a:pt x="2808741" y="2970759"/>
                </a:cubicBezTo>
                <a:cubicBezTo>
                  <a:pt x="2708778" y="2875509"/>
                  <a:pt x="2572228" y="2827884"/>
                  <a:pt x="2399092" y="2827884"/>
                </a:cubicBezTo>
                <a:close/>
                <a:moveTo>
                  <a:pt x="1335715" y="2827884"/>
                </a:moveTo>
                <a:cubicBezTo>
                  <a:pt x="1174980" y="2827884"/>
                  <a:pt x="1044632" y="2876129"/>
                  <a:pt x="944669" y="2972619"/>
                </a:cubicBezTo>
                <a:cubicBezTo>
                  <a:pt x="844706" y="3069109"/>
                  <a:pt x="794724" y="3197473"/>
                  <a:pt x="794724" y="3357712"/>
                </a:cubicBezTo>
                <a:cubicBezTo>
                  <a:pt x="794724" y="3513981"/>
                  <a:pt x="845698" y="3641477"/>
                  <a:pt x="947645" y="3740200"/>
                </a:cubicBezTo>
                <a:cubicBezTo>
                  <a:pt x="1049593" y="3838923"/>
                  <a:pt x="1180189" y="3888284"/>
                  <a:pt x="1339436" y="3888284"/>
                </a:cubicBezTo>
                <a:cubicBezTo>
                  <a:pt x="1430717" y="3888284"/>
                  <a:pt x="1507115" y="3872285"/>
                  <a:pt x="1568631" y="3840287"/>
                </a:cubicBezTo>
                <a:cubicBezTo>
                  <a:pt x="1630146" y="3808289"/>
                  <a:pt x="1689677" y="3755579"/>
                  <a:pt x="1747224" y="3682157"/>
                </a:cubicBezTo>
                <a:lnTo>
                  <a:pt x="1712250" y="3658345"/>
                </a:lnTo>
                <a:cubicBezTo>
                  <a:pt x="1617992" y="3781376"/>
                  <a:pt x="1511332" y="3842891"/>
                  <a:pt x="1392270" y="3842891"/>
                </a:cubicBezTo>
                <a:cubicBezTo>
                  <a:pt x="1350102" y="3842891"/>
                  <a:pt x="1320088" y="3830365"/>
                  <a:pt x="1302229" y="3805312"/>
                </a:cubicBezTo>
                <a:cubicBezTo>
                  <a:pt x="1284369" y="3780259"/>
                  <a:pt x="1275439" y="3739208"/>
                  <a:pt x="1275439" y="3682157"/>
                </a:cubicBezTo>
                <a:lnTo>
                  <a:pt x="1275439" y="3024337"/>
                </a:lnTo>
                <a:cubicBezTo>
                  <a:pt x="1275439" y="2985641"/>
                  <a:pt x="1277424" y="2956868"/>
                  <a:pt x="1281392" y="2938016"/>
                </a:cubicBezTo>
                <a:cubicBezTo>
                  <a:pt x="1285361" y="2919165"/>
                  <a:pt x="1295283" y="2903910"/>
                  <a:pt x="1311158" y="2892252"/>
                </a:cubicBezTo>
                <a:cubicBezTo>
                  <a:pt x="1327033" y="2880594"/>
                  <a:pt x="1347125" y="2874765"/>
                  <a:pt x="1371433" y="2874765"/>
                </a:cubicBezTo>
                <a:cubicBezTo>
                  <a:pt x="1421539" y="2874765"/>
                  <a:pt x="1471520" y="2889647"/>
                  <a:pt x="1521378" y="2919413"/>
                </a:cubicBezTo>
                <a:cubicBezTo>
                  <a:pt x="1571235" y="2949178"/>
                  <a:pt x="1614519" y="2992339"/>
                  <a:pt x="1651230" y="3048894"/>
                </a:cubicBezTo>
                <a:cubicBezTo>
                  <a:pt x="1687941" y="3105448"/>
                  <a:pt x="1706297" y="3169940"/>
                  <a:pt x="1706297" y="3242370"/>
                </a:cubicBezTo>
                <a:lnTo>
                  <a:pt x="1741271" y="3242370"/>
                </a:lnTo>
                <a:lnTo>
                  <a:pt x="1741271" y="2829372"/>
                </a:lnTo>
                <a:lnTo>
                  <a:pt x="1588723" y="2908251"/>
                </a:lnTo>
                <a:cubicBezTo>
                  <a:pt x="1523734" y="2854673"/>
                  <a:pt x="1439398" y="2827884"/>
                  <a:pt x="1335715" y="2827884"/>
                </a:cubicBezTo>
                <a:close/>
                <a:moveTo>
                  <a:pt x="8351919" y="2809280"/>
                </a:moveTo>
                <a:lnTo>
                  <a:pt x="8214997" y="2912716"/>
                </a:lnTo>
                <a:cubicBezTo>
                  <a:pt x="8157946" y="2876997"/>
                  <a:pt x="8108585" y="2854673"/>
                  <a:pt x="8066913" y="2845743"/>
                </a:cubicBezTo>
                <a:cubicBezTo>
                  <a:pt x="8025241" y="2836813"/>
                  <a:pt x="7986298" y="2832349"/>
                  <a:pt x="7950083" y="2832349"/>
                </a:cubicBezTo>
                <a:cubicBezTo>
                  <a:pt x="7840943" y="2832349"/>
                  <a:pt x="7749909" y="2865463"/>
                  <a:pt x="7676983" y="2931691"/>
                </a:cubicBezTo>
                <a:cubicBezTo>
                  <a:pt x="7604058" y="2997920"/>
                  <a:pt x="7567595" y="3080643"/>
                  <a:pt x="7567595" y="3179862"/>
                </a:cubicBezTo>
                <a:cubicBezTo>
                  <a:pt x="7567595" y="3317280"/>
                  <a:pt x="7660861" y="3435102"/>
                  <a:pt x="7847392" y="3533329"/>
                </a:cubicBezTo>
                <a:cubicBezTo>
                  <a:pt x="7928255" y="3575497"/>
                  <a:pt x="7979849" y="3603898"/>
                  <a:pt x="8002173" y="3618533"/>
                </a:cubicBezTo>
                <a:cubicBezTo>
                  <a:pt x="8024497" y="3633168"/>
                  <a:pt x="8042233" y="3649291"/>
                  <a:pt x="8055379" y="3666902"/>
                </a:cubicBezTo>
                <a:cubicBezTo>
                  <a:pt x="8068525" y="3684513"/>
                  <a:pt x="8075099" y="3703489"/>
                  <a:pt x="8075099" y="3723829"/>
                </a:cubicBezTo>
                <a:cubicBezTo>
                  <a:pt x="8075099" y="3758555"/>
                  <a:pt x="8059100" y="3786709"/>
                  <a:pt x="8027102" y="3808289"/>
                </a:cubicBezTo>
                <a:cubicBezTo>
                  <a:pt x="7995104" y="3829869"/>
                  <a:pt x="7953060" y="3840659"/>
                  <a:pt x="7900970" y="3840659"/>
                </a:cubicBezTo>
                <a:cubicBezTo>
                  <a:pt x="7843423" y="3840659"/>
                  <a:pt x="7786992" y="3821931"/>
                  <a:pt x="7731678" y="3784476"/>
                </a:cubicBezTo>
                <a:cubicBezTo>
                  <a:pt x="7676363" y="3747021"/>
                  <a:pt x="7635684" y="3704605"/>
                  <a:pt x="7609639" y="3657228"/>
                </a:cubicBezTo>
                <a:cubicBezTo>
                  <a:pt x="7583594" y="3609851"/>
                  <a:pt x="7570571" y="3551684"/>
                  <a:pt x="7570571" y="3482727"/>
                </a:cubicBezTo>
                <a:lnTo>
                  <a:pt x="7570571" y="3478262"/>
                </a:lnTo>
                <a:lnTo>
                  <a:pt x="7532620" y="3478262"/>
                </a:lnTo>
                <a:lnTo>
                  <a:pt x="7532620" y="3898702"/>
                </a:lnTo>
                <a:lnTo>
                  <a:pt x="7666565" y="3793778"/>
                </a:lnTo>
                <a:cubicBezTo>
                  <a:pt x="7747925" y="3856782"/>
                  <a:pt x="7835237" y="3888284"/>
                  <a:pt x="7928503" y="3888284"/>
                </a:cubicBezTo>
                <a:cubicBezTo>
                  <a:pt x="7988530" y="3888284"/>
                  <a:pt x="8055627" y="3876006"/>
                  <a:pt x="8129793" y="3851449"/>
                </a:cubicBezTo>
                <a:cubicBezTo>
                  <a:pt x="8203959" y="3826892"/>
                  <a:pt x="8262622" y="3787577"/>
                  <a:pt x="8305782" y="3733503"/>
                </a:cubicBezTo>
                <a:cubicBezTo>
                  <a:pt x="8348942" y="3679428"/>
                  <a:pt x="8370522" y="3611712"/>
                  <a:pt x="8370522" y="3530352"/>
                </a:cubicBezTo>
                <a:cubicBezTo>
                  <a:pt x="8370522" y="3477270"/>
                  <a:pt x="8361345" y="3430637"/>
                  <a:pt x="8342989" y="3390454"/>
                </a:cubicBezTo>
                <a:cubicBezTo>
                  <a:pt x="8324634" y="3350270"/>
                  <a:pt x="8291767" y="3312319"/>
                  <a:pt x="8244391" y="3276600"/>
                </a:cubicBezTo>
                <a:cubicBezTo>
                  <a:pt x="8197014" y="3240882"/>
                  <a:pt x="8099655" y="3182094"/>
                  <a:pt x="7952315" y="3100239"/>
                </a:cubicBezTo>
                <a:cubicBezTo>
                  <a:pt x="7910644" y="3077419"/>
                  <a:pt x="7882490" y="3058071"/>
                  <a:pt x="7867855" y="3042196"/>
                </a:cubicBezTo>
                <a:cubicBezTo>
                  <a:pt x="7853221" y="3026321"/>
                  <a:pt x="7845903" y="3005981"/>
                  <a:pt x="7845903" y="2981176"/>
                </a:cubicBezTo>
                <a:cubicBezTo>
                  <a:pt x="7845903" y="2948930"/>
                  <a:pt x="7857438" y="2922637"/>
                  <a:pt x="7880506" y="2902298"/>
                </a:cubicBezTo>
                <a:cubicBezTo>
                  <a:pt x="7903574" y="2881958"/>
                  <a:pt x="7933712" y="2871788"/>
                  <a:pt x="7970919" y="2871788"/>
                </a:cubicBezTo>
                <a:cubicBezTo>
                  <a:pt x="8049302" y="2871788"/>
                  <a:pt x="8125948" y="2898329"/>
                  <a:pt x="8200858" y="2951411"/>
                </a:cubicBezTo>
                <a:cubicBezTo>
                  <a:pt x="8275768" y="3004493"/>
                  <a:pt x="8313968" y="3080147"/>
                  <a:pt x="8315456" y="3178374"/>
                </a:cubicBezTo>
                <a:lnTo>
                  <a:pt x="8351919" y="3178374"/>
                </a:ln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 name="Content Placeholder 2">
            <a:extLst>
              <a:ext uri="{FF2B5EF4-FFF2-40B4-BE49-F238E27FC236}">
                <a16:creationId xmlns:a16="http://schemas.microsoft.com/office/drawing/2014/main" id="{0D376EB4-88B3-4F54-AB40-B2FE63E26A1F}"/>
              </a:ext>
            </a:extLst>
          </p:cNvPr>
          <p:cNvSpPr txBox="1">
            <a:spLocks/>
          </p:cNvSpPr>
          <p:nvPr/>
        </p:nvSpPr>
        <p:spPr>
          <a:xfrm>
            <a:off x="5514974" y="190500"/>
            <a:ext cx="6181725" cy="6486525"/>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From the analysis of above dashboards and reports, we can draw hidden insights.</a:t>
            </a:r>
          </a:p>
          <a:p>
            <a:endParaRPr lang="en-US" dirty="0"/>
          </a:p>
          <a:p>
            <a:r>
              <a:rPr lang="en-US" dirty="0"/>
              <a:t> With the use of gained insights from the </a:t>
            </a:r>
            <a:r>
              <a:rPr lang="en-IN" dirty="0"/>
              <a:t>given KPI’s of finance dataset:</a:t>
            </a:r>
          </a:p>
          <a:p>
            <a:endParaRPr lang="en-IN" dirty="0"/>
          </a:p>
          <a:p>
            <a:pPr marL="342900" indent="-342900">
              <a:buFont typeface="Wingdings" panose="05000000000000000000" pitchFamily="2" charset="2"/>
              <a:buChar char="q"/>
            </a:pPr>
            <a:r>
              <a:rPr lang="en-IN" dirty="0"/>
              <a:t>Accurate </a:t>
            </a:r>
            <a:r>
              <a:rPr lang="en-US" dirty="0"/>
              <a:t>business decisions are made.</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Used to track the business progress.</a:t>
            </a:r>
          </a:p>
          <a:p>
            <a:endParaRPr lang="en-US" dirty="0"/>
          </a:p>
        </p:txBody>
      </p:sp>
    </p:spTree>
    <p:extLst>
      <p:ext uri="{BB962C8B-B14F-4D97-AF65-F5344CB8AC3E}">
        <p14:creationId xmlns:p14="http://schemas.microsoft.com/office/powerpoint/2010/main" val="3347521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Freeform: Shape 4">
            <a:extLst>
              <a:ext uri="{FF2B5EF4-FFF2-40B4-BE49-F238E27FC236}">
                <a16:creationId xmlns:a16="http://schemas.microsoft.com/office/drawing/2014/main" id="{E9469B28-921D-4894-9EA9-EC7199FB27B0}"/>
              </a:ext>
            </a:extLst>
          </p:cNvPr>
          <p:cNvSpPr/>
          <p:nvPr/>
        </p:nvSpPr>
        <p:spPr>
          <a:xfrm>
            <a:off x="0" y="0"/>
            <a:ext cx="12192000" cy="6858000"/>
          </a:xfrm>
          <a:custGeom>
            <a:avLst/>
            <a:gdLst/>
            <a:ahLst/>
            <a:cxnLst/>
            <a:rect l="l" t="t" r="r" b="b"/>
            <a:pathLst>
              <a:path w="12192000" h="6858000">
                <a:moveTo>
                  <a:pt x="3930204" y="3051870"/>
                </a:moveTo>
                <a:lnTo>
                  <a:pt x="3933180" y="3051870"/>
                </a:lnTo>
                <a:lnTo>
                  <a:pt x="4094659" y="3516214"/>
                </a:lnTo>
                <a:lnTo>
                  <a:pt x="3770213" y="3516214"/>
                </a:lnTo>
                <a:close/>
                <a:moveTo>
                  <a:pt x="9540726" y="2874765"/>
                </a:moveTo>
                <a:cubicBezTo>
                  <a:pt x="9591823" y="2874765"/>
                  <a:pt x="9617372" y="2907258"/>
                  <a:pt x="9617372" y="2972247"/>
                </a:cubicBezTo>
                <a:lnTo>
                  <a:pt x="9617372" y="3743177"/>
                </a:lnTo>
                <a:cubicBezTo>
                  <a:pt x="9617372" y="3809653"/>
                  <a:pt x="9591823" y="3842891"/>
                  <a:pt x="9540726" y="3842891"/>
                </a:cubicBezTo>
                <a:cubicBezTo>
                  <a:pt x="9510464" y="3842891"/>
                  <a:pt x="9489008" y="3835574"/>
                  <a:pt x="9476358" y="3820939"/>
                </a:cubicBezTo>
                <a:cubicBezTo>
                  <a:pt x="9463707" y="3806304"/>
                  <a:pt x="9457382" y="3782120"/>
                  <a:pt x="9457382" y="3748386"/>
                </a:cubicBezTo>
                <a:lnTo>
                  <a:pt x="9457382" y="2976712"/>
                </a:lnTo>
                <a:cubicBezTo>
                  <a:pt x="9457382" y="2908747"/>
                  <a:pt x="9485163" y="2874765"/>
                  <a:pt x="9540726" y="2874765"/>
                </a:cubicBezTo>
                <a:close/>
                <a:moveTo>
                  <a:pt x="10183366" y="2859882"/>
                </a:moveTo>
                <a:lnTo>
                  <a:pt x="10183366" y="2894856"/>
                </a:lnTo>
                <a:lnTo>
                  <a:pt x="10302428" y="2894856"/>
                </a:lnTo>
                <a:lnTo>
                  <a:pt x="10302428" y="3548212"/>
                </a:lnTo>
                <a:cubicBezTo>
                  <a:pt x="10302428" y="3613200"/>
                  <a:pt x="10306769" y="3660577"/>
                  <a:pt x="10315451" y="3690343"/>
                </a:cubicBezTo>
                <a:cubicBezTo>
                  <a:pt x="10324132" y="3720108"/>
                  <a:pt x="10343976" y="3751238"/>
                  <a:pt x="10374982" y="3783732"/>
                </a:cubicBezTo>
                <a:cubicBezTo>
                  <a:pt x="10405987" y="3816226"/>
                  <a:pt x="10455349" y="3842271"/>
                  <a:pt x="10523066" y="3861867"/>
                </a:cubicBezTo>
                <a:cubicBezTo>
                  <a:pt x="10590783" y="3881463"/>
                  <a:pt x="10669041" y="3891261"/>
                  <a:pt x="10757842" y="3891261"/>
                </a:cubicBezTo>
                <a:cubicBezTo>
                  <a:pt x="10882361" y="3891261"/>
                  <a:pt x="10976495" y="3864471"/>
                  <a:pt x="11040244" y="3810893"/>
                </a:cubicBezTo>
                <a:cubicBezTo>
                  <a:pt x="11103991" y="3757315"/>
                  <a:pt x="11135866" y="3688110"/>
                  <a:pt x="11135866" y="3603278"/>
                </a:cubicBezTo>
                <a:lnTo>
                  <a:pt x="11135866" y="3162747"/>
                </a:lnTo>
                <a:cubicBezTo>
                  <a:pt x="11135866" y="3081884"/>
                  <a:pt x="11149508" y="3017888"/>
                  <a:pt x="11176793" y="2970759"/>
                </a:cubicBezTo>
                <a:cubicBezTo>
                  <a:pt x="11204078" y="2923630"/>
                  <a:pt x="11242773" y="2898329"/>
                  <a:pt x="11292879" y="2894856"/>
                </a:cubicBezTo>
                <a:lnTo>
                  <a:pt x="11292879" y="2859882"/>
                </a:lnTo>
                <a:lnTo>
                  <a:pt x="10913368" y="2859882"/>
                </a:lnTo>
                <a:lnTo>
                  <a:pt x="10913368" y="2894856"/>
                </a:lnTo>
                <a:cubicBezTo>
                  <a:pt x="10984309" y="2894856"/>
                  <a:pt x="11032553" y="2921273"/>
                  <a:pt x="11058103" y="2974107"/>
                </a:cubicBezTo>
                <a:cubicBezTo>
                  <a:pt x="11083651" y="3026941"/>
                  <a:pt x="11096426" y="3103960"/>
                  <a:pt x="11096426" y="3205163"/>
                </a:cubicBezTo>
                <a:lnTo>
                  <a:pt x="11096426" y="3589884"/>
                </a:lnTo>
                <a:cubicBezTo>
                  <a:pt x="11096426" y="3674716"/>
                  <a:pt x="11068149" y="3736231"/>
                  <a:pt x="11011594" y="3774430"/>
                </a:cubicBezTo>
                <a:cubicBezTo>
                  <a:pt x="10955039" y="3812630"/>
                  <a:pt x="10899477" y="3831729"/>
                  <a:pt x="10844907" y="3831729"/>
                </a:cubicBezTo>
                <a:cubicBezTo>
                  <a:pt x="10822086" y="3831729"/>
                  <a:pt x="10801746" y="3827760"/>
                  <a:pt x="10783887" y="3819823"/>
                </a:cubicBezTo>
                <a:cubicBezTo>
                  <a:pt x="10766028" y="3811885"/>
                  <a:pt x="10753749" y="3800103"/>
                  <a:pt x="10747052" y="3784476"/>
                </a:cubicBezTo>
                <a:cubicBezTo>
                  <a:pt x="10740355" y="3768849"/>
                  <a:pt x="10737006" y="3738464"/>
                  <a:pt x="10737006" y="3693319"/>
                </a:cubicBezTo>
                <a:lnTo>
                  <a:pt x="10737006" y="2894856"/>
                </a:lnTo>
                <a:lnTo>
                  <a:pt x="10841930" y="2894856"/>
                </a:lnTo>
                <a:lnTo>
                  <a:pt x="10841930" y="2859882"/>
                </a:lnTo>
                <a:close/>
                <a:moveTo>
                  <a:pt x="7800776" y="2859882"/>
                </a:moveTo>
                <a:lnTo>
                  <a:pt x="7800776" y="2894856"/>
                </a:lnTo>
                <a:lnTo>
                  <a:pt x="7864773" y="2894856"/>
                </a:lnTo>
                <a:lnTo>
                  <a:pt x="8175823" y="3469333"/>
                </a:lnTo>
                <a:lnTo>
                  <a:pt x="8175823" y="3822800"/>
                </a:lnTo>
                <a:lnTo>
                  <a:pt x="8055273" y="3822800"/>
                </a:lnTo>
                <a:lnTo>
                  <a:pt x="8055273" y="3857774"/>
                </a:lnTo>
                <a:lnTo>
                  <a:pt x="8739882" y="3857774"/>
                </a:lnTo>
                <a:lnTo>
                  <a:pt x="8739882" y="3822800"/>
                </a:lnTo>
                <a:lnTo>
                  <a:pt x="8605192" y="3822800"/>
                </a:lnTo>
                <a:lnTo>
                  <a:pt x="8605192" y="3367386"/>
                </a:lnTo>
                <a:lnTo>
                  <a:pt x="8730952" y="3142655"/>
                </a:lnTo>
                <a:cubicBezTo>
                  <a:pt x="8764686" y="3081636"/>
                  <a:pt x="8793336" y="3035375"/>
                  <a:pt x="8816900" y="3003873"/>
                </a:cubicBezTo>
                <a:cubicBezTo>
                  <a:pt x="8840464" y="2972371"/>
                  <a:pt x="8863285" y="2948310"/>
                  <a:pt x="8885361" y="2931691"/>
                </a:cubicBezTo>
                <a:cubicBezTo>
                  <a:pt x="8907437" y="2915072"/>
                  <a:pt x="8927405" y="2902794"/>
                  <a:pt x="8945264" y="2894856"/>
                </a:cubicBezTo>
                <a:lnTo>
                  <a:pt x="8945264" y="2859882"/>
                </a:lnTo>
                <a:lnTo>
                  <a:pt x="8605192" y="2859882"/>
                </a:lnTo>
                <a:lnTo>
                  <a:pt x="8605192" y="2894856"/>
                </a:lnTo>
                <a:cubicBezTo>
                  <a:pt x="8644880" y="2895352"/>
                  <a:pt x="8672413" y="2900933"/>
                  <a:pt x="8687792" y="2911599"/>
                </a:cubicBezTo>
                <a:cubicBezTo>
                  <a:pt x="8703170" y="2922265"/>
                  <a:pt x="8714581" y="2936280"/>
                  <a:pt x="8722022" y="2953643"/>
                </a:cubicBezTo>
                <a:cubicBezTo>
                  <a:pt x="8729464" y="2971007"/>
                  <a:pt x="8733184" y="2987874"/>
                  <a:pt x="8733184" y="3004245"/>
                </a:cubicBezTo>
                <a:cubicBezTo>
                  <a:pt x="8733184" y="3028057"/>
                  <a:pt x="8727976" y="3051870"/>
                  <a:pt x="8717558" y="3075682"/>
                </a:cubicBezTo>
                <a:cubicBezTo>
                  <a:pt x="8707140" y="3099495"/>
                  <a:pt x="8662740" y="3181350"/>
                  <a:pt x="8584356" y="3321249"/>
                </a:cubicBezTo>
                <a:lnTo>
                  <a:pt x="8352185" y="2894856"/>
                </a:lnTo>
                <a:lnTo>
                  <a:pt x="8460829" y="2894856"/>
                </a:lnTo>
                <a:lnTo>
                  <a:pt x="8460829" y="2859882"/>
                </a:lnTo>
                <a:close/>
                <a:moveTo>
                  <a:pt x="5976292" y="2859882"/>
                </a:moveTo>
                <a:lnTo>
                  <a:pt x="5976292" y="2894856"/>
                </a:lnTo>
                <a:lnTo>
                  <a:pt x="6095355" y="2894856"/>
                </a:lnTo>
                <a:lnTo>
                  <a:pt x="6095355" y="3822800"/>
                </a:lnTo>
                <a:lnTo>
                  <a:pt x="5976292" y="3822800"/>
                </a:lnTo>
                <a:lnTo>
                  <a:pt x="5976292" y="3857774"/>
                </a:lnTo>
                <a:lnTo>
                  <a:pt x="6643787" y="3857774"/>
                </a:lnTo>
                <a:lnTo>
                  <a:pt x="6643787" y="3822800"/>
                </a:lnTo>
                <a:lnTo>
                  <a:pt x="6529933" y="3822800"/>
                </a:lnTo>
                <a:lnTo>
                  <a:pt x="6529933" y="3341341"/>
                </a:lnTo>
                <a:lnTo>
                  <a:pt x="6532910" y="3341341"/>
                </a:lnTo>
                <a:lnTo>
                  <a:pt x="6782941" y="3822800"/>
                </a:lnTo>
                <a:lnTo>
                  <a:pt x="6680994" y="3822800"/>
                </a:lnTo>
                <a:lnTo>
                  <a:pt x="6680994" y="3857774"/>
                </a:lnTo>
                <a:lnTo>
                  <a:pt x="7287468" y="3857774"/>
                </a:lnTo>
                <a:lnTo>
                  <a:pt x="7287468" y="3822800"/>
                </a:lnTo>
                <a:lnTo>
                  <a:pt x="7238355" y="3822800"/>
                </a:lnTo>
                <a:lnTo>
                  <a:pt x="6857355" y="3094286"/>
                </a:lnTo>
                <a:cubicBezTo>
                  <a:pt x="6928297" y="3034755"/>
                  <a:pt x="6994277" y="2986634"/>
                  <a:pt x="7055296" y="2949923"/>
                </a:cubicBezTo>
                <a:cubicBezTo>
                  <a:pt x="7116316" y="2913212"/>
                  <a:pt x="7171382" y="2894856"/>
                  <a:pt x="7220496" y="2894856"/>
                </a:cubicBezTo>
                <a:lnTo>
                  <a:pt x="7238355" y="2894856"/>
                </a:lnTo>
                <a:lnTo>
                  <a:pt x="7238355" y="2859882"/>
                </a:lnTo>
                <a:lnTo>
                  <a:pt x="6710015" y="2859882"/>
                </a:lnTo>
                <a:lnTo>
                  <a:pt x="6710015" y="2894856"/>
                </a:lnTo>
                <a:lnTo>
                  <a:pt x="6723410" y="2894856"/>
                </a:lnTo>
                <a:cubicBezTo>
                  <a:pt x="6820148" y="2894856"/>
                  <a:pt x="6868517" y="2927350"/>
                  <a:pt x="6868517" y="2992339"/>
                </a:cubicBezTo>
                <a:cubicBezTo>
                  <a:pt x="6868517" y="3016647"/>
                  <a:pt x="6859091" y="3037111"/>
                  <a:pt x="6840240" y="3053730"/>
                </a:cubicBezTo>
                <a:cubicBezTo>
                  <a:pt x="6821388" y="3070349"/>
                  <a:pt x="6717952" y="3150344"/>
                  <a:pt x="6529933" y="3293716"/>
                </a:cubicBezTo>
                <a:lnTo>
                  <a:pt x="6529933" y="2894856"/>
                </a:lnTo>
                <a:lnTo>
                  <a:pt x="6653460" y="2894856"/>
                </a:lnTo>
                <a:lnTo>
                  <a:pt x="6653460" y="2859882"/>
                </a:lnTo>
                <a:close/>
                <a:moveTo>
                  <a:pt x="4726732" y="2859882"/>
                </a:moveTo>
                <a:lnTo>
                  <a:pt x="4726732" y="2894856"/>
                </a:lnTo>
                <a:lnTo>
                  <a:pt x="4819749" y="2894856"/>
                </a:lnTo>
                <a:lnTo>
                  <a:pt x="4885234" y="2986386"/>
                </a:lnTo>
                <a:lnTo>
                  <a:pt x="4885234" y="3571280"/>
                </a:lnTo>
                <a:cubicBezTo>
                  <a:pt x="4885234" y="3632796"/>
                  <a:pt x="4873204" y="3689350"/>
                  <a:pt x="4849143" y="3740944"/>
                </a:cubicBezTo>
                <a:cubicBezTo>
                  <a:pt x="4825082" y="3792538"/>
                  <a:pt x="4784279" y="3819823"/>
                  <a:pt x="4726732" y="3822800"/>
                </a:cubicBezTo>
                <a:lnTo>
                  <a:pt x="4726732" y="3857774"/>
                </a:lnTo>
                <a:lnTo>
                  <a:pt x="5112196" y="3857774"/>
                </a:lnTo>
                <a:lnTo>
                  <a:pt x="5112196" y="3822800"/>
                </a:lnTo>
                <a:cubicBezTo>
                  <a:pt x="4988173" y="3821807"/>
                  <a:pt x="4926161" y="3720108"/>
                  <a:pt x="4926161" y="3517702"/>
                </a:cubicBezTo>
                <a:lnTo>
                  <a:pt x="4926161" y="3042196"/>
                </a:lnTo>
                <a:lnTo>
                  <a:pt x="5517753" y="3857774"/>
                </a:lnTo>
                <a:lnTo>
                  <a:pt x="5758110" y="3857774"/>
                </a:lnTo>
                <a:lnTo>
                  <a:pt x="5758110" y="3174653"/>
                </a:lnTo>
                <a:cubicBezTo>
                  <a:pt x="5758110" y="2996555"/>
                  <a:pt x="5810944" y="2903290"/>
                  <a:pt x="5916612" y="2894856"/>
                </a:cubicBezTo>
                <a:lnTo>
                  <a:pt x="5916612" y="2859882"/>
                </a:lnTo>
                <a:lnTo>
                  <a:pt x="5517753" y="2859882"/>
                </a:lnTo>
                <a:lnTo>
                  <a:pt x="5517753" y="2894856"/>
                </a:lnTo>
                <a:lnTo>
                  <a:pt x="5551239" y="2894856"/>
                </a:lnTo>
                <a:cubicBezTo>
                  <a:pt x="5607298" y="2894856"/>
                  <a:pt x="5649218" y="2918917"/>
                  <a:pt x="5676999" y="2967038"/>
                </a:cubicBezTo>
                <a:cubicBezTo>
                  <a:pt x="5704781" y="3015159"/>
                  <a:pt x="5718671" y="3088581"/>
                  <a:pt x="5718671" y="3187303"/>
                </a:cubicBezTo>
                <a:lnTo>
                  <a:pt x="5718671" y="3431382"/>
                </a:lnTo>
                <a:lnTo>
                  <a:pt x="5304185" y="2859882"/>
                </a:lnTo>
                <a:close/>
                <a:moveTo>
                  <a:pt x="3966667" y="2859882"/>
                </a:moveTo>
                <a:lnTo>
                  <a:pt x="3701008" y="3597325"/>
                </a:lnTo>
                <a:cubicBezTo>
                  <a:pt x="3681661" y="3651895"/>
                  <a:pt x="3656980" y="3700636"/>
                  <a:pt x="3626966" y="3743549"/>
                </a:cubicBezTo>
                <a:cubicBezTo>
                  <a:pt x="3596953" y="3786461"/>
                  <a:pt x="3567311" y="3812878"/>
                  <a:pt x="3538041" y="3822800"/>
                </a:cubicBezTo>
                <a:lnTo>
                  <a:pt x="3538041" y="3857774"/>
                </a:lnTo>
                <a:lnTo>
                  <a:pt x="3926483" y="3857774"/>
                </a:lnTo>
                <a:lnTo>
                  <a:pt x="3926483" y="3822800"/>
                </a:lnTo>
                <a:cubicBezTo>
                  <a:pt x="3859014" y="3822303"/>
                  <a:pt x="3812009" y="3804320"/>
                  <a:pt x="3785468" y="3768849"/>
                </a:cubicBezTo>
                <a:cubicBezTo>
                  <a:pt x="3758927" y="3733379"/>
                  <a:pt x="3745657" y="3689350"/>
                  <a:pt x="3745657" y="3636764"/>
                </a:cubicBezTo>
                <a:cubicBezTo>
                  <a:pt x="3745657" y="3609479"/>
                  <a:pt x="3750122" y="3580954"/>
                  <a:pt x="3759051" y="3551188"/>
                </a:cubicBezTo>
                <a:lnTo>
                  <a:pt x="4105077" y="3551188"/>
                </a:lnTo>
                <a:lnTo>
                  <a:pt x="4199582" y="3822800"/>
                </a:lnTo>
                <a:lnTo>
                  <a:pt x="4087217" y="3822800"/>
                </a:lnTo>
                <a:lnTo>
                  <a:pt x="4087217" y="3857774"/>
                </a:lnTo>
                <a:lnTo>
                  <a:pt x="4698156" y="3857774"/>
                </a:lnTo>
                <a:lnTo>
                  <a:pt x="4698156" y="3822800"/>
                </a:lnTo>
                <a:lnTo>
                  <a:pt x="4643090" y="3822800"/>
                </a:lnTo>
                <a:lnTo>
                  <a:pt x="4307484" y="2859882"/>
                </a:lnTo>
                <a:close/>
                <a:moveTo>
                  <a:pt x="2215406" y="2859882"/>
                </a:moveTo>
                <a:lnTo>
                  <a:pt x="2215406" y="2894856"/>
                </a:lnTo>
                <a:lnTo>
                  <a:pt x="2332980" y="2894856"/>
                </a:lnTo>
                <a:lnTo>
                  <a:pt x="2332980" y="3822800"/>
                </a:lnTo>
                <a:lnTo>
                  <a:pt x="2215406" y="3822800"/>
                </a:lnTo>
                <a:lnTo>
                  <a:pt x="2215406" y="3857774"/>
                </a:lnTo>
                <a:lnTo>
                  <a:pt x="2844949" y="3857774"/>
                </a:lnTo>
                <a:lnTo>
                  <a:pt x="2844949" y="3822800"/>
                </a:lnTo>
                <a:lnTo>
                  <a:pt x="2767558" y="3822800"/>
                </a:lnTo>
                <a:lnTo>
                  <a:pt x="2767558" y="3354735"/>
                </a:lnTo>
                <a:lnTo>
                  <a:pt x="2942431" y="3354735"/>
                </a:lnTo>
                <a:lnTo>
                  <a:pt x="2942431" y="3822800"/>
                </a:lnTo>
                <a:lnTo>
                  <a:pt x="2869505" y="3822800"/>
                </a:lnTo>
                <a:lnTo>
                  <a:pt x="2869505" y="3857774"/>
                </a:lnTo>
                <a:lnTo>
                  <a:pt x="3488630" y="3857774"/>
                </a:lnTo>
                <a:lnTo>
                  <a:pt x="3488630" y="3822800"/>
                </a:lnTo>
                <a:lnTo>
                  <a:pt x="3369568" y="3822800"/>
                </a:lnTo>
                <a:lnTo>
                  <a:pt x="3369568" y="2894856"/>
                </a:lnTo>
                <a:lnTo>
                  <a:pt x="3488630" y="2894856"/>
                </a:lnTo>
                <a:lnTo>
                  <a:pt x="3488630" y="2859882"/>
                </a:lnTo>
                <a:lnTo>
                  <a:pt x="2869505" y="2859882"/>
                </a:lnTo>
                <a:lnTo>
                  <a:pt x="2869505" y="2894856"/>
                </a:lnTo>
                <a:lnTo>
                  <a:pt x="2942431" y="2894856"/>
                </a:lnTo>
                <a:lnTo>
                  <a:pt x="2942431" y="3321249"/>
                </a:lnTo>
                <a:lnTo>
                  <a:pt x="2767558" y="3321249"/>
                </a:lnTo>
                <a:lnTo>
                  <a:pt x="2767558" y="2894856"/>
                </a:lnTo>
                <a:lnTo>
                  <a:pt x="2844949" y="2894856"/>
                </a:lnTo>
                <a:lnTo>
                  <a:pt x="2844949" y="2859882"/>
                </a:lnTo>
                <a:close/>
                <a:moveTo>
                  <a:pt x="1077168" y="2859882"/>
                </a:moveTo>
                <a:lnTo>
                  <a:pt x="1077168" y="3207395"/>
                </a:lnTo>
                <a:lnTo>
                  <a:pt x="1116608" y="3207395"/>
                </a:lnTo>
                <a:cubicBezTo>
                  <a:pt x="1137444" y="3112145"/>
                  <a:pt x="1169442" y="3040212"/>
                  <a:pt x="1212602" y="2991594"/>
                </a:cubicBezTo>
                <a:cubicBezTo>
                  <a:pt x="1255762" y="2942977"/>
                  <a:pt x="1316781" y="2910731"/>
                  <a:pt x="1395661" y="2894856"/>
                </a:cubicBezTo>
                <a:lnTo>
                  <a:pt x="1395661" y="3822800"/>
                </a:lnTo>
                <a:lnTo>
                  <a:pt x="1266180" y="3822800"/>
                </a:lnTo>
                <a:lnTo>
                  <a:pt x="1266180" y="3857774"/>
                </a:lnTo>
                <a:lnTo>
                  <a:pt x="1953022" y="3857774"/>
                </a:lnTo>
                <a:lnTo>
                  <a:pt x="1953022" y="3822800"/>
                </a:lnTo>
                <a:lnTo>
                  <a:pt x="1823541" y="3822800"/>
                </a:lnTo>
                <a:lnTo>
                  <a:pt x="1823541" y="2894856"/>
                </a:lnTo>
                <a:cubicBezTo>
                  <a:pt x="1902420" y="2910731"/>
                  <a:pt x="1963440" y="2942977"/>
                  <a:pt x="2006600" y="2991594"/>
                </a:cubicBezTo>
                <a:cubicBezTo>
                  <a:pt x="2049760" y="3040212"/>
                  <a:pt x="2081758" y="3112145"/>
                  <a:pt x="2102594" y="3207395"/>
                </a:cubicBezTo>
                <a:lnTo>
                  <a:pt x="2143522" y="3207395"/>
                </a:lnTo>
                <a:lnTo>
                  <a:pt x="2143522" y="2859882"/>
                </a:lnTo>
                <a:close/>
                <a:moveTo>
                  <a:pt x="9533284" y="2827884"/>
                </a:moveTo>
                <a:cubicBezTo>
                  <a:pt x="9364116" y="2827884"/>
                  <a:pt x="9229055" y="2875509"/>
                  <a:pt x="9128100" y="2970759"/>
                </a:cubicBezTo>
                <a:cubicBezTo>
                  <a:pt x="9027145" y="3066009"/>
                  <a:pt x="8976667" y="3193505"/>
                  <a:pt x="8976667" y="3353247"/>
                </a:cubicBezTo>
                <a:cubicBezTo>
                  <a:pt x="8976667" y="3516958"/>
                  <a:pt x="9028261" y="3647058"/>
                  <a:pt x="9131448" y="3743549"/>
                </a:cubicBezTo>
                <a:cubicBezTo>
                  <a:pt x="9234636" y="3840039"/>
                  <a:pt x="9371558" y="3888284"/>
                  <a:pt x="9542214" y="3888284"/>
                </a:cubicBezTo>
                <a:cubicBezTo>
                  <a:pt x="9712871" y="3888284"/>
                  <a:pt x="9847312" y="3839295"/>
                  <a:pt x="9945538" y="3741316"/>
                </a:cubicBezTo>
                <a:cubicBezTo>
                  <a:pt x="10043765" y="3643338"/>
                  <a:pt x="10092878" y="3516462"/>
                  <a:pt x="10092878" y="3360688"/>
                </a:cubicBezTo>
                <a:cubicBezTo>
                  <a:pt x="10092878" y="3195985"/>
                  <a:pt x="10042897" y="3066009"/>
                  <a:pt x="9942934" y="2970759"/>
                </a:cubicBezTo>
                <a:cubicBezTo>
                  <a:pt x="9842971" y="2875509"/>
                  <a:pt x="9706421" y="2827884"/>
                  <a:pt x="9533284" y="2827884"/>
                </a:cubicBezTo>
                <a:close/>
                <a:moveTo>
                  <a:pt x="0" y="0"/>
                </a:moveTo>
                <a:lnTo>
                  <a:pt x="12192000" y="0"/>
                </a:lnTo>
                <a:lnTo>
                  <a:pt x="12192000" y="6858000"/>
                </a:lnTo>
                <a:lnTo>
                  <a:pt x="0" y="6858000"/>
                </a:lnTo>
                <a:close/>
              </a:path>
            </a:pathLst>
          </a:custGeom>
          <a:solidFill>
            <a:schemeClr val="bg1"/>
          </a:solidFill>
          <a:ln>
            <a:noFill/>
          </a:ln>
          <a:effectLst>
            <a:outerShdw blurRad="571500" dist="38100" dir="2700000" algn="tl"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295093922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FEA8E2F-13E3-4C5A-B202-E22E3A33AE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Freeform: Shape 12">
            <a:extLst>
              <a:ext uri="{FF2B5EF4-FFF2-40B4-BE49-F238E27FC236}">
                <a16:creationId xmlns:a16="http://schemas.microsoft.com/office/drawing/2014/main" id="{D89EBD13-204A-4411-8C64-46D0E4BDBC56}"/>
              </a:ext>
            </a:extLst>
          </p:cNvPr>
          <p:cNvSpPr/>
          <p:nvPr/>
        </p:nvSpPr>
        <p:spPr>
          <a:xfrm>
            <a:off x="0" y="0"/>
            <a:ext cx="12192000" cy="6858000"/>
          </a:xfrm>
          <a:custGeom>
            <a:avLst/>
            <a:gdLst/>
            <a:ahLst/>
            <a:cxnLst/>
            <a:rect l="l" t="t" r="r" b="b"/>
            <a:pathLst>
              <a:path w="12192000" h="6858000">
                <a:moveTo>
                  <a:pt x="4507224" y="5066469"/>
                </a:moveTo>
                <a:lnTo>
                  <a:pt x="4510703" y="5066469"/>
                </a:lnTo>
                <a:lnTo>
                  <a:pt x="4699431" y="5609171"/>
                </a:lnTo>
                <a:lnTo>
                  <a:pt x="4320235" y="5609171"/>
                </a:lnTo>
                <a:close/>
                <a:moveTo>
                  <a:pt x="1735449" y="5066469"/>
                </a:moveTo>
                <a:lnTo>
                  <a:pt x="1738928" y="5066469"/>
                </a:lnTo>
                <a:lnTo>
                  <a:pt x="1927656" y="5609171"/>
                </a:lnTo>
                <a:lnTo>
                  <a:pt x="1548460" y="5609171"/>
                </a:lnTo>
                <a:close/>
                <a:moveTo>
                  <a:pt x="8983913" y="4842083"/>
                </a:moveTo>
                <a:lnTo>
                  <a:pt x="8983913" y="4882960"/>
                </a:lnTo>
                <a:lnTo>
                  <a:pt x="9118719" y="4882960"/>
                </a:lnTo>
                <a:lnTo>
                  <a:pt x="9118719" y="5967494"/>
                </a:lnTo>
                <a:lnTo>
                  <a:pt x="8983913" y="5967494"/>
                </a:lnTo>
                <a:lnTo>
                  <a:pt x="8983913" y="6008370"/>
                </a:lnTo>
                <a:lnTo>
                  <a:pt x="9767526" y="6008370"/>
                </a:lnTo>
                <a:lnTo>
                  <a:pt x="9767526" y="5967494"/>
                </a:lnTo>
                <a:lnTo>
                  <a:pt x="9626632" y="5967494"/>
                </a:lnTo>
                <a:lnTo>
                  <a:pt x="9626632" y="4882960"/>
                </a:lnTo>
                <a:lnTo>
                  <a:pt x="9767526" y="4882960"/>
                </a:lnTo>
                <a:lnTo>
                  <a:pt x="9767526" y="4842083"/>
                </a:lnTo>
                <a:close/>
                <a:moveTo>
                  <a:pt x="6510641" y="4842083"/>
                </a:moveTo>
                <a:lnTo>
                  <a:pt x="6510641" y="4882960"/>
                </a:lnTo>
                <a:lnTo>
                  <a:pt x="6585437" y="4882960"/>
                </a:lnTo>
                <a:lnTo>
                  <a:pt x="6948977" y="5554379"/>
                </a:lnTo>
                <a:lnTo>
                  <a:pt x="6948977" y="5967494"/>
                </a:lnTo>
                <a:lnTo>
                  <a:pt x="6808084" y="5967494"/>
                </a:lnTo>
                <a:lnTo>
                  <a:pt x="6808084" y="6008370"/>
                </a:lnTo>
                <a:lnTo>
                  <a:pt x="7608221" y="6008370"/>
                </a:lnTo>
                <a:lnTo>
                  <a:pt x="7608221" y="5967494"/>
                </a:lnTo>
                <a:lnTo>
                  <a:pt x="7450803" y="5967494"/>
                </a:lnTo>
                <a:lnTo>
                  <a:pt x="7450803" y="5435228"/>
                </a:lnTo>
                <a:lnTo>
                  <a:pt x="7597784" y="5172575"/>
                </a:lnTo>
                <a:cubicBezTo>
                  <a:pt x="7637211" y="5101258"/>
                  <a:pt x="7670695" y="5047191"/>
                  <a:pt x="7698236" y="5010373"/>
                </a:cubicBezTo>
                <a:cubicBezTo>
                  <a:pt x="7725777" y="4973555"/>
                  <a:pt x="7752449" y="4945434"/>
                  <a:pt x="7778250" y="4926011"/>
                </a:cubicBezTo>
                <a:cubicBezTo>
                  <a:pt x="7804051" y="4906587"/>
                  <a:pt x="7827389" y="4892237"/>
                  <a:pt x="7848262" y="4882960"/>
                </a:cubicBezTo>
                <a:lnTo>
                  <a:pt x="7848262" y="4842083"/>
                </a:lnTo>
                <a:lnTo>
                  <a:pt x="7450803" y="4842083"/>
                </a:lnTo>
                <a:lnTo>
                  <a:pt x="7450803" y="4882960"/>
                </a:lnTo>
                <a:cubicBezTo>
                  <a:pt x="7497187" y="4883540"/>
                  <a:pt x="7529367" y="4890063"/>
                  <a:pt x="7547341" y="4902528"/>
                </a:cubicBezTo>
                <a:cubicBezTo>
                  <a:pt x="7565315" y="4914994"/>
                  <a:pt x="7578651" y="4931374"/>
                  <a:pt x="7587348" y="4951667"/>
                </a:cubicBezTo>
                <a:cubicBezTo>
                  <a:pt x="7596045" y="4971961"/>
                  <a:pt x="7600393" y="4991674"/>
                  <a:pt x="7600393" y="5010808"/>
                </a:cubicBezTo>
                <a:cubicBezTo>
                  <a:pt x="7600393" y="5038639"/>
                  <a:pt x="7594305" y="5066469"/>
                  <a:pt x="7582129" y="5094300"/>
                </a:cubicBezTo>
                <a:cubicBezTo>
                  <a:pt x="7569953" y="5122131"/>
                  <a:pt x="7518061" y="5217800"/>
                  <a:pt x="7426451" y="5381306"/>
                </a:cubicBezTo>
                <a:lnTo>
                  <a:pt x="7155100" y="4882960"/>
                </a:lnTo>
                <a:lnTo>
                  <a:pt x="7282078" y="4882960"/>
                </a:lnTo>
                <a:lnTo>
                  <a:pt x="7282078" y="4842083"/>
                </a:lnTo>
                <a:close/>
                <a:moveTo>
                  <a:pt x="5464839" y="4842083"/>
                </a:moveTo>
                <a:lnTo>
                  <a:pt x="5464839" y="4882960"/>
                </a:lnTo>
                <a:lnTo>
                  <a:pt x="5603994" y="4882960"/>
                </a:lnTo>
                <a:lnTo>
                  <a:pt x="5603994" y="5967494"/>
                </a:lnTo>
                <a:lnTo>
                  <a:pt x="5464839" y="5967494"/>
                </a:lnTo>
                <a:lnTo>
                  <a:pt x="5464839" y="6008370"/>
                </a:lnTo>
                <a:lnTo>
                  <a:pt x="6617212" y="6008370"/>
                </a:lnTo>
                <a:lnTo>
                  <a:pt x="6617212" y="5571774"/>
                </a:lnTo>
                <a:lnTo>
                  <a:pt x="6576335" y="5571774"/>
                </a:lnTo>
                <a:cubicBezTo>
                  <a:pt x="6569957" y="5673241"/>
                  <a:pt x="6521833" y="5761371"/>
                  <a:pt x="6431962" y="5836167"/>
                </a:cubicBezTo>
                <a:cubicBezTo>
                  <a:pt x="6342092" y="5910962"/>
                  <a:pt x="6235407" y="5954738"/>
                  <a:pt x="6111907" y="5967494"/>
                </a:cubicBezTo>
                <a:lnTo>
                  <a:pt x="6111907" y="4882960"/>
                </a:lnTo>
                <a:lnTo>
                  <a:pt x="6263238" y="4882960"/>
                </a:lnTo>
                <a:lnTo>
                  <a:pt x="6263238" y="4842083"/>
                </a:lnTo>
                <a:close/>
                <a:moveTo>
                  <a:pt x="4549840" y="4842083"/>
                </a:moveTo>
                <a:lnTo>
                  <a:pt x="4239352" y="5703970"/>
                </a:lnTo>
                <a:cubicBezTo>
                  <a:pt x="4216739" y="5767749"/>
                  <a:pt x="4187894" y="5824716"/>
                  <a:pt x="4152816" y="5874869"/>
                </a:cubicBezTo>
                <a:cubicBezTo>
                  <a:pt x="4117737" y="5925023"/>
                  <a:pt x="4083094" y="5955898"/>
                  <a:pt x="4048885" y="5967494"/>
                </a:cubicBezTo>
                <a:lnTo>
                  <a:pt x="4048885" y="6008370"/>
                </a:lnTo>
                <a:lnTo>
                  <a:pt x="4502875" y="6008370"/>
                </a:lnTo>
                <a:lnTo>
                  <a:pt x="4502875" y="5967494"/>
                </a:lnTo>
                <a:cubicBezTo>
                  <a:pt x="4424021" y="5966914"/>
                  <a:pt x="4369084" y="5945896"/>
                  <a:pt x="4338064" y="5904439"/>
                </a:cubicBezTo>
                <a:cubicBezTo>
                  <a:pt x="4307044" y="5862983"/>
                  <a:pt x="4291534" y="5811525"/>
                  <a:pt x="4291534" y="5750065"/>
                </a:cubicBezTo>
                <a:cubicBezTo>
                  <a:pt x="4291534" y="5718176"/>
                  <a:pt x="4296753" y="5684836"/>
                  <a:pt x="4307189" y="5650048"/>
                </a:cubicBezTo>
                <a:lnTo>
                  <a:pt x="4711607" y="5650048"/>
                </a:lnTo>
                <a:lnTo>
                  <a:pt x="4822060" y="5967494"/>
                </a:lnTo>
                <a:lnTo>
                  <a:pt x="4690734" y="5967494"/>
                </a:lnTo>
                <a:lnTo>
                  <a:pt x="4690734" y="6008370"/>
                </a:lnTo>
                <a:lnTo>
                  <a:pt x="5404769" y="6008370"/>
                </a:lnTo>
                <a:lnTo>
                  <a:pt x="5404769" y="5967494"/>
                </a:lnTo>
                <a:lnTo>
                  <a:pt x="5340410" y="5967494"/>
                </a:lnTo>
                <a:lnTo>
                  <a:pt x="4948170" y="4842083"/>
                </a:lnTo>
                <a:close/>
                <a:moveTo>
                  <a:pt x="2668713" y="4842083"/>
                </a:moveTo>
                <a:lnTo>
                  <a:pt x="2668713" y="4882960"/>
                </a:lnTo>
                <a:lnTo>
                  <a:pt x="2777428" y="4882960"/>
                </a:lnTo>
                <a:lnTo>
                  <a:pt x="2853963" y="4989935"/>
                </a:lnTo>
                <a:lnTo>
                  <a:pt x="2853963" y="5673530"/>
                </a:lnTo>
                <a:cubicBezTo>
                  <a:pt x="2853963" y="5745427"/>
                  <a:pt x="2839902" y="5811525"/>
                  <a:pt x="2811781" y="5871825"/>
                </a:cubicBezTo>
                <a:cubicBezTo>
                  <a:pt x="2783660" y="5932125"/>
                  <a:pt x="2735971" y="5964015"/>
                  <a:pt x="2668713" y="5967494"/>
                </a:cubicBezTo>
                <a:lnTo>
                  <a:pt x="2668713" y="6008370"/>
                </a:lnTo>
                <a:lnTo>
                  <a:pt x="3119225" y="6008370"/>
                </a:lnTo>
                <a:lnTo>
                  <a:pt x="3119225" y="5967494"/>
                </a:lnTo>
                <a:cubicBezTo>
                  <a:pt x="2974273" y="5966334"/>
                  <a:pt x="2901797" y="5847473"/>
                  <a:pt x="2901797" y="5610911"/>
                </a:cubicBezTo>
                <a:lnTo>
                  <a:pt x="2901797" y="5055163"/>
                </a:lnTo>
                <a:lnTo>
                  <a:pt x="3593220" y="6008370"/>
                </a:lnTo>
                <a:lnTo>
                  <a:pt x="3874137" y="6008370"/>
                </a:lnTo>
                <a:lnTo>
                  <a:pt x="3874137" y="5209972"/>
                </a:lnTo>
                <a:cubicBezTo>
                  <a:pt x="3874137" y="5001821"/>
                  <a:pt x="3935887" y="4892817"/>
                  <a:pt x="4059386" y="4882960"/>
                </a:cubicBezTo>
                <a:lnTo>
                  <a:pt x="4059386" y="4842083"/>
                </a:lnTo>
                <a:lnTo>
                  <a:pt x="3593220" y="4842083"/>
                </a:lnTo>
                <a:lnTo>
                  <a:pt x="3593220" y="4882960"/>
                </a:lnTo>
                <a:lnTo>
                  <a:pt x="3632357" y="4882960"/>
                </a:lnTo>
                <a:cubicBezTo>
                  <a:pt x="3697875" y="4882960"/>
                  <a:pt x="3746869" y="4911081"/>
                  <a:pt x="3779338" y="4967322"/>
                </a:cubicBezTo>
                <a:cubicBezTo>
                  <a:pt x="3811808" y="5023563"/>
                  <a:pt x="3828042" y="5109376"/>
                  <a:pt x="3828042" y="5224757"/>
                </a:cubicBezTo>
                <a:lnTo>
                  <a:pt x="3828042" y="5510024"/>
                </a:lnTo>
                <a:lnTo>
                  <a:pt x="3343612" y="4842083"/>
                </a:lnTo>
                <a:close/>
                <a:moveTo>
                  <a:pt x="1778065" y="4842083"/>
                </a:moveTo>
                <a:lnTo>
                  <a:pt x="1467577" y="5703970"/>
                </a:lnTo>
                <a:cubicBezTo>
                  <a:pt x="1444965" y="5767749"/>
                  <a:pt x="1416119" y="5824716"/>
                  <a:pt x="1381041" y="5874869"/>
                </a:cubicBezTo>
                <a:cubicBezTo>
                  <a:pt x="1345962" y="5925023"/>
                  <a:pt x="1311319" y="5955898"/>
                  <a:pt x="1277110" y="5967494"/>
                </a:cubicBezTo>
                <a:lnTo>
                  <a:pt x="1277110" y="6008370"/>
                </a:lnTo>
                <a:lnTo>
                  <a:pt x="1731100" y="6008370"/>
                </a:lnTo>
                <a:lnTo>
                  <a:pt x="1731100" y="5967494"/>
                </a:lnTo>
                <a:cubicBezTo>
                  <a:pt x="1652246" y="5966914"/>
                  <a:pt x="1597310" y="5945896"/>
                  <a:pt x="1566290" y="5904439"/>
                </a:cubicBezTo>
                <a:cubicBezTo>
                  <a:pt x="1535270" y="5862983"/>
                  <a:pt x="1519760" y="5811525"/>
                  <a:pt x="1519760" y="5750065"/>
                </a:cubicBezTo>
                <a:cubicBezTo>
                  <a:pt x="1519760" y="5718176"/>
                  <a:pt x="1524978" y="5684836"/>
                  <a:pt x="1535415" y="5650048"/>
                </a:cubicBezTo>
                <a:lnTo>
                  <a:pt x="1939832" y="5650048"/>
                </a:lnTo>
                <a:lnTo>
                  <a:pt x="2050286" y="5967494"/>
                </a:lnTo>
                <a:lnTo>
                  <a:pt x="1918959" y="5967494"/>
                </a:lnTo>
                <a:lnTo>
                  <a:pt x="1918959" y="6008370"/>
                </a:lnTo>
                <a:lnTo>
                  <a:pt x="2632994" y="6008370"/>
                </a:lnTo>
                <a:lnTo>
                  <a:pt x="2632994" y="5967494"/>
                </a:lnTo>
                <a:lnTo>
                  <a:pt x="2568636" y="5967494"/>
                </a:lnTo>
                <a:lnTo>
                  <a:pt x="2176395" y="4842083"/>
                </a:lnTo>
                <a:close/>
                <a:moveTo>
                  <a:pt x="10836818" y="4782943"/>
                </a:moveTo>
                <a:lnTo>
                  <a:pt x="10676791" y="4903833"/>
                </a:lnTo>
                <a:cubicBezTo>
                  <a:pt x="10610113" y="4862087"/>
                  <a:pt x="10552422" y="4835995"/>
                  <a:pt x="10503718" y="4825559"/>
                </a:cubicBezTo>
                <a:cubicBezTo>
                  <a:pt x="10455014" y="4815122"/>
                  <a:pt x="10409499" y="4809904"/>
                  <a:pt x="10367173" y="4809904"/>
                </a:cubicBezTo>
                <a:cubicBezTo>
                  <a:pt x="10239615" y="4809904"/>
                  <a:pt x="10133219" y="4848606"/>
                  <a:pt x="10047987" y="4926011"/>
                </a:cubicBezTo>
                <a:cubicBezTo>
                  <a:pt x="9962755" y="5003415"/>
                  <a:pt x="9920139" y="5100098"/>
                  <a:pt x="9920139" y="5216060"/>
                </a:cubicBezTo>
                <a:cubicBezTo>
                  <a:pt x="9920139" y="5376668"/>
                  <a:pt x="10029144" y="5514372"/>
                  <a:pt x="10247152" y="5629175"/>
                </a:cubicBezTo>
                <a:cubicBezTo>
                  <a:pt x="10341661" y="5678459"/>
                  <a:pt x="10401961" y="5711653"/>
                  <a:pt x="10428053" y="5728757"/>
                </a:cubicBezTo>
                <a:cubicBezTo>
                  <a:pt x="10454144" y="5745862"/>
                  <a:pt x="10474873" y="5764705"/>
                  <a:pt x="10490237" y="5785288"/>
                </a:cubicBezTo>
                <a:cubicBezTo>
                  <a:pt x="10505602" y="5805872"/>
                  <a:pt x="10513285" y="5828050"/>
                  <a:pt x="10513285" y="5851822"/>
                </a:cubicBezTo>
                <a:cubicBezTo>
                  <a:pt x="10513285" y="5892409"/>
                  <a:pt x="10494586" y="5925312"/>
                  <a:pt x="10457188" y="5950534"/>
                </a:cubicBezTo>
                <a:cubicBezTo>
                  <a:pt x="10419790" y="5975756"/>
                  <a:pt x="10370651" y="5988367"/>
                  <a:pt x="10309771" y="5988367"/>
                </a:cubicBezTo>
                <a:cubicBezTo>
                  <a:pt x="10242514" y="5988367"/>
                  <a:pt x="10176561" y="5966479"/>
                  <a:pt x="10111911" y="5922703"/>
                </a:cubicBezTo>
                <a:cubicBezTo>
                  <a:pt x="10047263" y="5878928"/>
                  <a:pt x="9999718" y="5829354"/>
                  <a:pt x="9969278" y="5773982"/>
                </a:cubicBezTo>
                <a:cubicBezTo>
                  <a:pt x="9938838" y="5718610"/>
                  <a:pt x="9923618" y="5650628"/>
                  <a:pt x="9923618" y="5570034"/>
                </a:cubicBezTo>
                <a:lnTo>
                  <a:pt x="9923618" y="5564816"/>
                </a:lnTo>
                <a:lnTo>
                  <a:pt x="9879263" y="5564816"/>
                </a:lnTo>
                <a:lnTo>
                  <a:pt x="9879263" y="6056204"/>
                </a:lnTo>
                <a:lnTo>
                  <a:pt x="10035811" y="5933575"/>
                </a:lnTo>
                <a:cubicBezTo>
                  <a:pt x="10130901" y="6007211"/>
                  <a:pt x="10232947" y="6044028"/>
                  <a:pt x="10341951" y="6044028"/>
                </a:cubicBezTo>
                <a:cubicBezTo>
                  <a:pt x="10412108" y="6044028"/>
                  <a:pt x="10490528" y="6029678"/>
                  <a:pt x="10577209" y="6000978"/>
                </a:cubicBezTo>
                <a:cubicBezTo>
                  <a:pt x="10663890" y="5972277"/>
                  <a:pt x="10732453" y="5926327"/>
                  <a:pt x="10782896" y="5863128"/>
                </a:cubicBezTo>
                <a:cubicBezTo>
                  <a:pt x="10833339" y="5799929"/>
                  <a:pt x="10858561" y="5720785"/>
                  <a:pt x="10858561" y="5625696"/>
                </a:cubicBezTo>
                <a:cubicBezTo>
                  <a:pt x="10858561" y="5563657"/>
                  <a:pt x="10847835" y="5509154"/>
                  <a:pt x="10826382" y="5462190"/>
                </a:cubicBezTo>
                <a:cubicBezTo>
                  <a:pt x="10804930" y="5415225"/>
                  <a:pt x="10766517" y="5370870"/>
                  <a:pt x="10711145" y="5329123"/>
                </a:cubicBezTo>
                <a:cubicBezTo>
                  <a:pt x="10655774" y="5287377"/>
                  <a:pt x="10541985" y="5218669"/>
                  <a:pt x="10369782" y="5123001"/>
                </a:cubicBezTo>
                <a:cubicBezTo>
                  <a:pt x="10321078" y="5096330"/>
                  <a:pt x="10288174" y="5073717"/>
                  <a:pt x="10271069" y="5055163"/>
                </a:cubicBezTo>
                <a:cubicBezTo>
                  <a:pt x="10253965" y="5036609"/>
                  <a:pt x="10245413" y="5012837"/>
                  <a:pt x="10245413" y="4983847"/>
                </a:cubicBezTo>
                <a:cubicBezTo>
                  <a:pt x="10245413" y="4946159"/>
                  <a:pt x="10258893" y="4915429"/>
                  <a:pt x="10285854" y="4891657"/>
                </a:cubicBezTo>
                <a:cubicBezTo>
                  <a:pt x="10312815" y="4867885"/>
                  <a:pt x="10348039" y="4855999"/>
                  <a:pt x="10391525" y="4855999"/>
                </a:cubicBezTo>
                <a:cubicBezTo>
                  <a:pt x="10483135" y="4855999"/>
                  <a:pt x="10572716" y="4887019"/>
                  <a:pt x="10660266" y="4949058"/>
                </a:cubicBezTo>
                <a:cubicBezTo>
                  <a:pt x="10747818" y="5011098"/>
                  <a:pt x="10792463" y="5099519"/>
                  <a:pt x="10794202" y="5214321"/>
                </a:cubicBezTo>
                <a:lnTo>
                  <a:pt x="10836818" y="5214321"/>
                </a:lnTo>
                <a:close/>
                <a:moveTo>
                  <a:pt x="8846094" y="4782943"/>
                </a:moveTo>
                <a:lnTo>
                  <a:pt x="8686066" y="4903833"/>
                </a:lnTo>
                <a:cubicBezTo>
                  <a:pt x="8619388" y="4862087"/>
                  <a:pt x="8561698" y="4835995"/>
                  <a:pt x="8512993" y="4825559"/>
                </a:cubicBezTo>
                <a:cubicBezTo>
                  <a:pt x="8464289" y="4815122"/>
                  <a:pt x="8418774" y="4809904"/>
                  <a:pt x="8376448" y="4809904"/>
                </a:cubicBezTo>
                <a:cubicBezTo>
                  <a:pt x="8248890" y="4809904"/>
                  <a:pt x="8142495" y="4848606"/>
                  <a:pt x="8057263" y="4926011"/>
                </a:cubicBezTo>
                <a:cubicBezTo>
                  <a:pt x="7972031" y="5003415"/>
                  <a:pt x="7929415" y="5100098"/>
                  <a:pt x="7929415" y="5216060"/>
                </a:cubicBezTo>
                <a:cubicBezTo>
                  <a:pt x="7929415" y="5376668"/>
                  <a:pt x="8038420" y="5514372"/>
                  <a:pt x="8256428" y="5629175"/>
                </a:cubicBezTo>
                <a:cubicBezTo>
                  <a:pt x="8350937" y="5678459"/>
                  <a:pt x="8411236" y="5711653"/>
                  <a:pt x="8437328" y="5728757"/>
                </a:cubicBezTo>
                <a:cubicBezTo>
                  <a:pt x="8463420" y="5745862"/>
                  <a:pt x="8484148" y="5764705"/>
                  <a:pt x="8499512" y="5785288"/>
                </a:cubicBezTo>
                <a:cubicBezTo>
                  <a:pt x="8514878" y="5805872"/>
                  <a:pt x="8522560" y="5828050"/>
                  <a:pt x="8522560" y="5851822"/>
                </a:cubicBezTo>
                <a:cubicBezTo>
                  <a:pt x="8522560" y="5892409"/>
                  <a:pt x="8503861" y="5925312"/>
                  <a:pt x="8466464" y="5950534"/>
                </a:cubicBezTo>
                <a:cubicBezTo>
                  <a:pt x="8429066" y="5975756"/>
                  <a:pt x="8379927" y="5988367"/>
                  <a:pt x="8319047" y="5988367"/>
                </a:cubicBezTo>
                <a:cubicBezTo>
                  <a:pt x="8251789" y="5988367"/>
                  <a:pt x="8185836" y="5966479"/>
                  <a:pt x="8121187" y="5922703"/>
                </a:cubicBezTo>
                <a:cubicBezTo>
                  <a:pt x="8056538" y="5878928"/>
                  <a:pt x="8008994" y="5829354"/>
                  <a:pt x="7978554" y="5773982"/>
                </a:cubicBezTo>
                <a:cubicBezTo>
                  <a:pt x="7948114" y="5718610"/>
                  <a:pt x="7932894" y="5650628"/>
                  <a:pt x="7932894" y="5570034"/>
                </a:cubicBezTo>
                <a:lnTo>
                  <a:pt x="7932894" y="5564816"/>
                </a:lnTo>
                <a:lnTo>
                  <a:pt x="7888539" y="5564816"/>
                </a:lnTo>
                <a:lnTo>
                  <a:pt x="7888539" y="6056204"/>
                </a:lnTo>
                <a:lnTo>
                  <a:pt x="8045087" y="5933575"/>
                </a:lnTo>
                <a:cubicBezTo>
                  <a:pt x="8140176" y="6007211"/>
                  <a:pt x="8242222" y="6044028"/>
                  <a:pt x="8351227" y="6044028"/>
                </a:cubicBezTo>
                <a:cubicBezTo>
                  <a:pt x="8421383" y="6044028"/>
                  <a:pt x="8499803" y="6029678"/>
                  <a:pt x="8586484" y="6000978"/>
                </a:cubicBezTo>
                <a:cubicBezTo>
                  <a:pt x="8673165" y="5972277"/>
                  <a:pt x="8741728" y="5926327"/>
                  <a:pt x="8792172" y="5863128"/>
                </a:cubicBezTo>
                <a:cubicBezTo>
                  <a:pt x="8842615" y="5799929"/>
                  <a:pt x="8867837" y="5720785"/>
                  <a:pt x="8867837" y="5625696"/>
                </a:cubicBezTo>
                <a:cubicBezTo>
                  <a:pt x="8867837" y="5563657"/>
                  <a:pt x="8857110" y="5509154"/>
                  <a:pt x="8835657" y="5462190"/>
                </a:cubicBezTo>
                <a:cubicBezTo>
                  <a:pt x="8814205" y="5415225"/>
                  <a:pt x="8775792" y="5370870"/>
                  <a:pt x="8720420" y="5329123"/>
                </a:cubicBezTo>
                <a:cubicBezTo>
                  <a:pt x="8665049" y="5287377"/>
                  <a:pt x="8551260" y="5218669"/>
                  <a:pt x="8379057" y="5123001"/>
                </a:cubicBezTo>
                <a:cubicBezTo>
                  <a:pt x="8330353" y="5096330"/>
                  <a:pt x="8297449" y="5073717"/>
                  <a:pt x="8280345" y="5055163"/>
                </a:cubicBezTo>
                <a:cubicBezTo>
                  <a:pt x="8263241" y="5036609"/>
                  <a:pt x="8254688" y="5012837"/>
                  <a:pt x="8254688" y="4983847"/>
                </a:cubicBezTo>
                <a:cubicBezTo>
                  <a:pt x="8254688" y="4946159"/>
                  <a:pt x="8268169" y="4915429"/>
                  <a:pt x="8295130" y="4891657"/>
                </a:cubicBezTo>
                <a:cubicBezTo>
                  <a:pt x="8322091" y="4867885"/>
                  <a:pt x="8357315" y="4855999"/>
                  <a:pt x="8400800" y="4855999"/>
                </a:cubicBezTo>
                <a:cubicBezTo>
                  <a:pt x="8492410" y="4855999"/>
                  <a:pt x="8581991" y="4887019"/>
                  <a:pt x="8669542" y="4949058"/>
                </a:cubicBezTo>
                <a:cubicBezTo>
                  <a:pt x="8757093" y="5011098"/>
                  <a:pt x="8801738" y="5099519"/>
                  <a:pt x="8803478" y="5214321"/>
                </a:cubicBezTo>
                <a:lnTo>
                  <a:pt x="8846094" y="5214321"/>
                </a:lnTo>
                <a:close/>
                <a:moveTo>
                  <a:pt x="6440799" y="2932869"/>
                </a:moveTo>
                <a:lnTo>
                  <a:pt x="6444278" y="2932869"/>
                </a:lnTo>
                <a:lnTo>
                  <a:pt x="6633006" y="3475571"/>
                </a:lnTo>
                <a:lnTo>
                  <a:pt x="6253810" y="3475571"/>
                </a:lnTo>
                <a:close/>
                <a:moveTo>
                  <a:pt x="5352559" y="2725877"/>
                </a:moveTo>
                <a:cubicBezTo>
                  <a:pt x="5412279" y="2725877"/>
                  <a:pt x="5442139" y="2763855"/>
                  <a:pt x="5442139" y="2839810"/>
                </a:cubicBezTo>
                <a:lnTo>
                  <a:pt x="5442139" y="3740834"/>
                </a:lnTo>
                <a:cubicBezTo>
                  <a:pt x="5442139" y="3818529"/>
                  <a:pt x="5412279" y="3857376"/>
                  <a:pt x="5352559" y="3857376"/>
                </a:cubicBezTo>
                <a:cubicBezTo>
                  <a:pt x="5317190" y="3857376"/>
                  <a:pt x="5292113" y="3848824"/>
                  <a:pt x="5277328" y="3831719"/>
                </a:cubicBezTo>
                <a:cubicBezTo>
                  <a:pt x="5262543" y="3814615"/>
                  <a:pt x="5255150" y="3786349"/>
                  <a:pt x="5255150" y="3746922"/>
                </a:cubicBezTo>
                <a:lnTo>
                  <a:pt x="5255150" y="2845028"/>
                </a:lnTo>
                <a:cubicBezTo>
                  <a:pt x="5255150" y="2765594"/>
                  <a:pt x="5287619" y="2725877"/>
                  <a:pt x="5352559" y="2725877"/>
                </a:cubicBezTo>
                <a:close/>
                <a:moveTo>
                  <a:pt x="7374063" y="2708483"/>
                </a:moveTo>
                <a:lnTo>
                  <a:pt x="7374063" y="2749360"/>
                </a:lnTo>
                <a:lnTo>
                  <a:pt x="7482777" y="2749360"/>
                </a:lnTo>
                <a:lnTo>
                  <a:pt x="7559312" y="2856334"/>
                </a:lnTo>
                <a:lnTo>
                  <a:pt x="7559312" y="3539930"/>
                </a:lnTo>
                <a:cubicBezTo>
                  <a:pt x="7559312" y="3611826"/>
                  <a:pt x="7545251" y="3677925"/>
                  <a:pt x="7517131" y="3738225"/>
                </a:cubicBezTo>
                <a:cubicBezTo>
                  <a:pt x="7489010" y="3798525"/>
                  <a:pt x="7441321" y="3830415"/>
                  <a:pt x="7374063" y="3833893"/>
                </a:cubicBezTo>
                <a:lnTo>
                  <a:pt x="7374063" y="3874770"/>
                </a:lnTo>
                <a:lnTo>
                  <a:pt x="7824575" y="3874770"/>
                </a:lnTo>
                <a:lnTo>
                  <a:pt x="7824575" y="3833893"/>
                </a:lnTo>
                <a:cubicBezTo>
                  <a:pt x="7679622" y="3832734"/>
                  <a:pt x="7607146" y="3713873"/>
                  <a:pt x="7607146" y="3477311"/>
                </a:cubicBezTo>
                <a:lnTo>
                  <a:pt x="7607146" y="2921563"/>
                </a:lnTo>
                <a:lnTo>
                  <a:pt x="8298569" y="3874770"/>
                </a:lnTo>
                <a:lnTo>
                  <a:pt x="8579487" y="3874770"/>
                </a:lnTo>
                <a:lnTo>
                  <a:pt x="8579487" y="3076372"/>
                </a:lnTo>
                <a:cubicBezTo>
                  <a:pt x="8579487" y="2868221"/>
                  <a:pt x="8641236" y="2759217"/>
                  <a:pt x="8764736" y="2749360"/>
                </a:cubicBezTo>
                <a:lnTo>
                  <a:pt x="8764736" y="2708483"/>
                </a:lnTo>
                <a:lnTo>
                  <a:pt x="8298569" y="2708483"/>
                </a:lnTo>
                <a:lnTo>
                  <a:pt x="8298569" y="2749360"/>
                </a:lnTo>
                <a:lnTo>
                  <a:pt x="8337707" y="2749360"/>
                </a:lnTo>
                <a:cubicBezTo>
                  <a:pt x="8403225" y="2749360"/>
                  <a:pt x="8452219" y="2777481"/>
                  <a:pt x="8484688" y="2833722"/>
                </a:cubicBezTo>
                <a:cubicBezTo>
                  <a:pt x="8517158" y="2889964"/>
                  <a:pt x="8533392" y="2975775"/>
                  <a:pt x="8533392" y="3091157"/>
                </a:cubicBezTo>
                <a:lnTo>
                  <a:pt x="8533392" y="3376424"/>
                </a:lnTo>
                <a:lnTo>
                  <a:pt x="8048961" y="2708483"/>
                </a:lnTo>
                <a:close/>
                <a:moveTo>
                  <a:pt x="6483415" y="2708483"/>
                </a:moveTo>
                <a:lnTo>
                  <a:pt x="6172927" y="3570370"/>
                </a:lnTo>
                <a:cubicBezTo>
                  <a:pt x="6150314" y="3634149"/>
                  <a:pt x="6121469" y="3691116"/>
                  <a:pt x="6086390" y="3741269"/>
                </a:cubicBezTo>
                <a:cubicBezTo>
                  <a:pt x="6051312" y="3791422"/>
                  <a:pt x="6016668" y="3822297"/>
                  <a:pt x="5982460" y="3833893"/>
                </a:cubicBezTo>
                <a:lnTo>
                  <a:pt x="5982460" y="3874770"/>
                </a:lnTo>
                <a:lnTo>
                  <a:pt x="6436450" y="3874770"/>
                </a:lnTo>
                <a:lnTo>
                  <a:pt x="6436450" y="3833893"/>
                </a:lnTo>
                <a:cubicBezTo>
                  <a:pt x="6357596" y="3833314"/>
                  <a:pt x="6302659" y="3812296"/>
                  <a:pt x="6271640" y="3770839"/>
                </a:cubicBezTo>
                <a:cubicBezTo>
                  <a:pt x="6240619" y="3729383"/>
                  <a:pt x="6225110" y="3677925"/>
                  <a:pt x="6225110" y="3616465"/>
                </a:cubicBezTo>
                <a:cubicBezTo>
                  <a:pt x="6225110" y="3584576"/>
                  <a:pt x="6230328" y="3551236"/>
                  <a:pt x="6240765" y="3516448"/>
                </a:cubicBezTo>
                <a:lnTo>
                  <a:pt x="6645182" y="3516448"/>
                </a:lnTo>
                <a:lnTo>
                  <a:pt x="6755636" y="3833893"/>
                </a:lnTo>
                <a:lnTo>
                  <a:pt x="6624309" y="3833893"/>
                </a:lnTo>
                <a:lnTo>
                  <a:pt x="6624309" y="3874770"/>
                </a:lnTo>
                <a:lnTo>
                  <a:pt x="7338344" y="3874770"/>
                </a:lnTo>
                <a:lnTo>
                  <a:pt x="7338344" y="3833893"/>
                </a:lnTo>
                <a:lnTo>
                  <a:pt x="7273985" y="3833893"/>
                </a:lnTo>
                <a:lnTo>
                  <a:pt x="6881744" y="2708483"/>
                </a:lnTo>
                <a:close/>
                <a:moveTo>
                  <a:pt x="3455065" y="2708483"/>
                </a:moveTo>
                <a:lnTo>
                  <a:pt x="3455065" y="2749360"/>
                </a:lnTo>
                <a:lnTo>
                  <a:pt x="3594220" y="2749360"/>
                </a:lnTo>
                <a:lnTo>
                  <a:pt x="3594220" y="3833893"/>
                </a:lnTo>
                <a:lnTo>
                  <a:pt x="3455065" y="3833893"/>
                </a:lnTo>
                <a:lnTo>
                  <a:pt x="3455065" y="3874770"/>
                </a:lnTo>
                <a:lnTo>
                  <a:pt x="4607437" y="3874770"/>
                </a:lnTo>
                <a:lnTo>
                  <a:pt x="4607437" y="3438173"/>
                </a:lnTo>
                <a:lnTo>
                  <a:pt x="4566560" y="3438173"/>
                </a:lnTo>
                <a:cubicBezTo>
                  <a:pt x="4560182" y="3539640"/>
                  <a:pt x="4512058" y="3627771"/>
                  <a:pt x="4422187" y="3702567"/>
                </a:cubicBezTo>
                <a:cubicBezTo>
                  <a:pt x="4332317" y="3777362"/>
                  <a:pt x="4225632" y="3821138"/>
                  <a:pt x="4102133" y="3833893"/>
                </a:cubicBezTo>
                <a:lnTo>
                  <a:pt x="4102133" y="2749360"/>
                </a:lnTo>
                <a:lnTo>
                  <a:pt x="4253463" y="2749360"/>
                </a:lnTo>
                <a:lnTo>
                  <a:pt x="4253463" y="2708483"/>
                </a:lnTo>
                <a:close/>
                <a:moveTo>
                  <a:pt x="5343861" y="2671086"/>
                </a:moveTo>
                <a:cubicBezTo>
                  <a:pt x="5146146" y="2671086"/>
                  <a:pt x="4988293" y="2726747"/>
                  <a:pt x="4870302" y="2838070"/>
                </a:cubicBezTo>
                <a:cubicBezTo>
                  <a:pt x="4752311" y="2949394"/>
                  <a:pt x="4693316" y="3098405"/>
                  <a:pt x="4693316" y="3285104"/>
                </a:cubicBezTo>
                <a:cubicBezTo>
                  <a:pt x="4693316" y="3476441"/>
                  <a:pt x="4753615" y="3628496"/>
                  <a:pt x="4874215" y="3741269"/>
                </a:cubicBezTo>
                <a:cubicBezTo>
                  <a:pt x="4994816" y="3854042"/>
                  <a:pt x="5154843" y="3910428"/>
                  <a:pt x="5354298" y="3910428"/>
                </a:cubicBezTo>
                <a:cubicBezTo>
                  <a:pt x="5553752" y="3910428"/>
                  <a:pt x="5710881" y="3853172"/>
                  <a:pt x="5825683" y="3738660"/>
                </a:cubicBezTo>
                <a:cubicBezTo>
                  <a:pt x="5940485" y="3624148"/>
                  <a:pt x="5997887" y="3475861"/>
                  <a:pt x="5997887" y="3293801"/>
                </a:cubicBezTo>
                <a:cubicBezTo>
                  <a:pt x="5997887" y="3101304"/>
                  <a:pt x="5939470" y="2949394"/>
                  <a:pt x="5822639" y="2838070"/>
                </a:cubicBezTo>
                <a:cubicBezTo>
                  <a:pt x="5705807" y="2726747"/>
                  <a:pt x="5546215" y="2671086"/>
                  <a:pt x="5343861" y="2671086"/>
                </a:cubicBezTo>
                <a:close/>
                <a:moveTo>
                  <a:pt x="3864008" y="1171508"/>
                </a:moveTo>
                <a:lnTo>
                  <a:pt x="3935324" y="1171508"/>
                </a:lnTo>
                <a:cubicBezTo>
                  <a:pt x="3984028" y="1171508"/>
                  <a:pt x="4015773" y="1178320"/>
                  <a:pt x="4030558" y="1191946"/>
                </a:cubicBezTo>
                <a:cubicBezTo>
                  <a:pt x="4045343" y="1205571"/>
                  <a:pt x="4052736" y="1236156"/>
                  <a:pt x="4052736" y="1283701"/>
                </a:cubicBezTo>
                <a:lnTo>
                  <a:pt x="4052736" y="1593319"/>
                </a:lnTo>
                <a:cubicBezTo>
                  <a:pt x="4052736" y="1637964"/>
                  <a:pt x="4045343" y="1666955"/>
                  <a:pt x="4030558" y="1680290"/>
                </a:cubicBezTo>
                <a:cubicBezTo>
                  <a:pt x="4015773" y="1693626"/>
                  <a:pt x="3986348" y="1700294"/>
                  <a:pt x="3942282" y="1700294"/>
                </a:cubicBezTo>
                <a:lnTo>
                  <a:pt x="3864008" y="1700294"/>
                </a:lnTo>
                <a:close/>
                <a:moveTo>
                  <a:pt x="5088249" y="799270"/>
                </a:moveTo>
                <a:lnTo>
                  <a:pt x="5091728" y="799270"/>
                </a:lnTo>
                <a:lnTo>
                  <a:pt x="5280456" y="1341972"/>
                </a:lnTo>
                <a:lnTo>
                  <a:pt x="4901260" y="1341972"/>
                </a:lnTo>
                <a:close/>
                <a:moveTo>
                  <a:pt x="3864008" y="615760"/>
                </a:moveTo>
                <a:lnTo>
                  <a:pt x="3938803" y="615760"/>
                </a:lnTo>
                <a:cubicBezTo>
                  <a:pt x="3985188" y="615760"/>
                  <a:pt x="4015773" y="625617"/>
                  <a:pt x="4030558" y="645330"/>
                </a:cubicBezTo>
                <a:cubicBezTo>
                  <a:pt x="4045343" y="665044"/>
                  <a:pt x="4052736" y="706790"/>
                  <a:pt x="4052736" y="770569"/>
                </a:cubicBezTo>
                <a:lnTo>
                  <a:pt x="4052736" y="1012350"/>
                </a:lnTo>
                <a:cubicBezTo>
                  <a:pt x="4052736" y="1059314"/>
                  <a:pt x="4045198" y="1091349"/>
                  <a:pt x="4030123" y="1108453"/>
                </a:cubicBezTo>
                <a:cubicBezTo>
                  <a:pt x="4015048" y="1125558"/>
                  <a:pt x="3985768" y="1134110"/>
                  <a:pt x="3942282" y="1134110"/>
                </a:cubicBezTo>
                <a:lnTo>
                  <a:pt x="3864008" y="1134110"/>
                </a:lnTo>
                <a:close/>
                <a:moveTo>
                  <a:pt x="7484140" y="574883"/>
                </a:moveTo>
                <a:lnTo>
                  <a:pt x="7484140" y="615760"/>
                </a:lnTo>
                <a:lnTo>
                  <a:pt x="7623294" y="615760"/>
                </a:lnTo>
                <a:lnTo>
                  <a:pt x="7623294" y="1700294"/>
                </a:lnTo>
                <a:lnTo>
                  <a:pt x="7484140" y="1700294"/>
                </a:lnTo>
                <a:lnTo>
                  <a:pt x="7484140" y="1741170"/>
                </a:lnTo>
                <a:lnTo>
                  <a:pt x="8264274" y="1741170"/>
                </a:lnTo>
                <a:lnTo>
                  <a:pt x="8264274" y="1700294"/>
                </a:lnTo>
                <a:lnTo>
                  <a:pt x="8131207" y="1700294"/>
                </a:lnTo>
                <a:lnTo>
                  <a:pt x="8131207" y="1137588"/>
                </a:lnTo>
                <a:lnTo>
                  <a:pt x="8134686" y="1137588"/>
                </a:lnTo>
                <a:lnTo>
                  <a:pt x="8426910" y="1700294"/>
                </a:lnTo>
                <a:lnTo>
                  <a:pt x="8307760" y="1700294"/>
                </a:lnTo>
                <a:lnTo>
                  <a:pt x="8307760" y="1741170"/>
                </a:lnTo>
                <a:lnTo>
                  <a:pt x="9016576" y="1741170"/>
                </a:lnTo>
                <a:lnTo>
                  <a:pt x="9016576" y="1700294"/>
                </a:lnTo>
                <a:lnTo>
                  <a:pt x="8959175" y="1700294"/>
                </a:lnTo>
                <a:lnTo>
                  <a:pt x="8513882" y="848843"/>
                </a:lnTo>
                <a:cubicBezTo>
                  <a:pt x="8596794" y="779266"/>
                  <a:pt x="8673909" y="723025"/>
                  <a:pt x="8745226" y="680119"/>
                </a:cubicBezTo>
                <a:cubicBezTo>
                  <a:pt x="8816542" y="637213"/>
                  <a:pt x="8880901" y="615760"/>
                  <a:pt x="8938302" y="615760"/>
                </a:cubicBezTo>
                <a:lnTo>
                  <a:pt x="8959175" y="615760"/>
                </a:lnTo>
                <a:lnTo>
                  <a:pt x="8959175" y="574883"/>
                </a:lnTo>
                <a:lnTo>
                  <a:pt x="8341678" y="574883"/>
                </a:lnTo>
                <a:lnTo>
                  <a:pt x="8341678" y="615760"/>
                </a:lnTo>
                <a:lnTo>
                  <a:pt x="8357333" y="615760"/>
                </a:lnTo>
                <a:cubicBezTo>
                  <a:pt x="8470396" y="615760"/>
                  <a:pt x="8526928" y="653737"/>
                  <a:pt x="8526928" y="729693"/>
                </a:cubicBezTo>
                <a:cubicBezTo>
                  <a:pt x="8526928" y="758103"/>
                  <a:pt x="8515911" y="782020"/>
                  <a:pt x="8493878" y="801444"/>
                </a:cubicBezTo>
                <a:cubicBezTo>
                  <a:pt x="8471845" y="820868"/>
                  <a:pt x="8350955" y="914362"/>
                  <a:pt x="8131207" y="1081927"/>
                </a:cubicBezTo>
                <a:lnTo>
                  <a:pt x="8131207" y="615760"/>
                </a:lnTo>
                <a:lnTo>
                  <a:pt x="8275580" y="615760"/>
                </a:lnTo>
                <a:lnTo>
                  <a:pt x="8275580" y="574883"/>
                </a:lnTo>
                <a:close/>
                <a:moveTo>
                  <a:pt x="6021514" y="574883"/>
                </a:moveTo>
                <a:lnTo>
                  <a:pt x="6021514" y="615760"/>
                </a:lnTo>
                <a:lnTo>
                  <a:pt x="6130227" y="615760"/>
                </a:lnTo>
                <a:lnTo>
                  <a:pt x="6206762" y="722735"/>
                </a:lnTo>
                <a:lnTo>
                  <a:pt x="6206762" y="1406330"/>
                </a:lnTo>
                <a:cubicBezTo>
                  <a:pt x="6206762" y="1478227"/>
                  <a:pt x="6192702" y="1544325"/>
                  <a:pt x="6164581" y="1604625"/>
                </a:cubicBezTo>
                <a:cubicBezTo>
                  <a:pt x="6136460" y="1664925"/>
                  <a:pt x="6088771" y="1696815"/>
                  <a:pt x="6021514" y="1700294"/>
                </a:cubicBezTo>
                <a:lnTo>
                  <a:pt x="6021514" y="1741170"/>
                </a:lnTo>
                <a:lnTo>
                  <a:pt x="6472025" y="1741170"/>
                </a:lnTo>
                <a:lnTo>
                  <a:pt x="6472025" y="1700294"/>
                </a:lnTo>
                <a:cubicBezTo>
                  <a:pt x="6327073" y="1699134"/>
                  <a:pt x="6254596" y="1580273"/>
                  <a:pt x="6254596" y="1343711"/>
                </a:cubicBezTo>
                <a:lnTo>
                  <a:pt x="6254596" y="787963"/>
                </a:lnTo>
                <a:lnTo>
                  <a:pt x="6946019" y="1741170"/>
                </a:lnTo>
                <a:lnTo>
                  <a:pt x="7226937" y="1741170"/>
                </a:lnTo>
                <a:lnTo>
                  <a:pt x="7226937" y="942773"/>
                </a:lnTo>
                <a:cubicBezTo>
                  <a:pt x="7226937" y="734621"/>
                  <a:pt x="7288687" y="625617"/>
                  <a:pt x="7412186" y="615760"/>
                </a:cubicBezTo>
                <a:lnTo>
                  <a:pt x="7412186" y="574883"/>
                </a:lnTo>
                <a:lnTo>
                  <a:pt x="6946019" y="574883"/>
                </a:lnTo>
                <a:lnTo>
                  <a:pt x="6946019" y="615760"/>
                </a:lnTo>
                <a:lnTo>
                  <a:pt x="6985157" y="615760"/>
                </a:lnTo>
                <a:cubicBezTo>
                  <a:pt x="7050675" y="615760"/>
                  <a:pt x="7099669" y="643881"/>
                  <a:pt x="7132138" y="700122"/>
                </a:cubicBezTo>
                <a:cubicBezTo>
                  <a:pt x="7164607" y="756364"/>
                  <a:pt x="7180842" y="842176"/>
                  <a:pt x="7180842" y="957558"/>
                </a:cubicBezTo>
                <a:lnTo>
                  <a:pt x="7180842" y="1242824"/>
                </a:lnTo>
                <a:lnTo>
                  <a:pt x="6696411" y="574883"/>
                </a:lnTo>
                <a:close/>
                <a:moveTo>
                  <a:pt x="5130865" y="574883"/>
                </a:moveTo>
                <a:lnTo>
                  <a:pt x="4820377" y="1436770"/>
                </a:lnTo>
                <a:cubicBezTo>
                  <a:pt x="4797764" y="1500549"/>
                  <a:pt x="4768919" y="1557515"/>
                  <a:pt x="4733840" y="1607669"/>
                </a:cubicBezTo>
                <a:cubicBezTo>
                  <a:pt x="4698762" y="1657823"/>
                  <a:pt x="4664118" y="1688698"/>
                  <a:pt x="4629910" y="1700294"/>
                </a:cubicBezTo>
                <a:lnTo>
                  <a:pt x="4629910" y="1741170"/>
                </a:lnTo>
                <a:lnTo>
                  <a:pt x="5083901" y="1741170"/>
                </a:lnTo>
                <a:lnTo>
                  <a:pt x="5083901" y="1700294"/>
                </a:lnTo>
                <a:cubicBezTo>
                  <a:pt x="5005046" y="1699714"/>
                  <a:pt x="4950109" y="1678696"/>
                  <a:pt x="4919090" y="1637240"/>
                </a:cubicBezTo>
                <a:cubicBezTo>
                  <a:pt x="4888070" y="1595783"/>
                  <a:pt x="4872560" y="1544325"/>
                  <a:pt x="4872560" y="1482865"/>
                </a:cubicBezTo>
                <a:cubicBezTo>
                  <a:pt x="4872560" y="1450976"/>
                  <a:pt x="4877778" y="1417637"/>
                  <a:pt x="4888215" y="1382848"/>
                </a:cubicBezTo>
                <a:lnTo>
                  <a:pt x="5292632" y="1382848"/>
                </a:lnTo>
                <a:lnTo>
                  <a:pt x="5403086" y="1700294"/>
                </a:lnTo>
                <a:lnTo>
                  <a:pt x="5271759" y="1700294"/>
                </a:lnTo>
                <a:lnTo>
                  <a:pt x="5271759" y="1741170"/>
                </a:lnTo>
                <a:lnTo>
                  <a:pt x="5985794" y="1741170"/>
                </a:lnTo>
                <a:lnTo>
                  <a:pt x="5985794" y="1700294"/>
                </a:lnTo>
                <a:lnTo>
                  <a:pt x="5921436" y="1700294"/>
                </a:lnTo>
                <a:lnTo>
                  <a:pt x="5529194" y="574883"/>
                </a:lnTo>
                <a:close/>
                <a:moveTo>
                  <a:pt x="3208243" y="574883"/>
                </a:moveTo>
                <a:lnTo>
                  <a:pt x="3208243" y="615760"/>
                </a:lnTo>
                <a:lnTo>
                  <a:pt x="3356095" y="615760"/>
                </a:lnTo>
                <a:lnTo>
                  <a:pt x="3356095" y="1700294"/>
                </a:lnTo>
                <a:lnTo>
                  <a:pt x="3208243" y="1700294"/>
                </a:lnTo>
                <a:lnTo>
                  <a:pt x="3208243" y="1741170"/>
                </a:lnTo>
                <a:lnTo>
                  <a:pt x="4188411" y="1741170"/>
                </a:lnTo>
                <a:cubicBezTo>
                  <a:pt x="4326985" y="1741170"/>
                  <a:pt x="4428307" y="1714499"/>
                  <a:pt x="4492376" y="1661157"/>
                </a:cubicBezTo>
                <a:cubicBezTo>
                  <a:pt x="4556445" y="1607814"/>
                  <a:pt x="4588480" y="1533598"/>
                  <a:pt x="4588480" y="1438510"/>
                </a:cubicBezTo>
                <a:cubicBezTo>
                  <a:pt x="4588480" y="1361395"/>
                  <a:pt x="4567316" y="1296456"/>
                  <a:pt x="4524990" y="1243694"/>
                </a:cubicBezTo>
                <a:cubicBezTo>
                  <a:pt x="4482664" y="1190931"/>
                  <a:pt x="4421494" y="1154983"/>
                  <a:pt x="4341481" y="1135849"/>
                </a:cubicBezTo>
                <a:lnTo>
                  <a:pt x="4341481" y="1132370"/>
                </a:lnTo>
                <a:cubicBezTo>
                  <a:pt x="4481215" y="1102800"/>
                  <a:pt x="4551082" y="1014089"/>
                  <a:pt x="4551082" y="866238"/>
                </a:cubicBezTo>
                <a:cubicBezTo>
                  <a:pt x="4551082" y="808836"/>
                  <a:pt x="4537601" y="755639"/>
                  <a:pt x="4510640" y="706645"/>
                </a:cubicBezTo>
                <a:cubicBezTo>
                  <a:pt x="4483679" y="657651"/>
                  <a:pt x="4447151" y="623442"/>
                  <a:pt x="4401056" y="604019"/>
                </a:cubicBezTo>
                <a:cubicBezTo>
                  <a:pt x="4354961" y="584595"/>
                  <a:pt x="4287558" y="574883"/>
                  <a:pt x="4198848" y="574883"/>
                </a:cubicBezTo>
                <a:close/>
                <a:moveTo>
                  <a:pt x="0" y="0"/>
                </a:moveTo>
                <a:lnTo>
                  <a:pt x="12192000" y="0"/>
                </a:lnTo>
                <a:lnTo>
                  <a:pt x="12192000" y="6858000"/>
                </a:lnTo>
                <a:lnTo>
                  <a:pt x="0" y="6858000"/>
                </a:lnTo>
                <a:close/>
              </a:path>
            </a:pathLst>
          </a:custGeom>
          <a:solidFill>
            <a:schemeClr val="bg1"/>
          </a:solidFill>
          <a:ln>
            <a:noFill/>
          </a:ln>
          <a:effectLst>
            <a:outerShdw blurRad="50800" dist="38100" dir="2700000" algn="tl"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effectLst>
                <a:innerShdw blurRad="63500" dist="50800" dir="13500000">
                  <a:prstClr val="black"/>
                </a:innerShdw>
              </a:effectLst>
            </a:endParaRPr>
          </a:p>
        </p:txBody>
      </p:sp>
    </p:spTree>
    <p:extLst>
      <p:ext uri="{BB962C8B-B14F-4D97-AF65-F5344CB8AC3E}">
        <p14:creationId xmlns:p14="http://schemas.microsoft.com/office/powerpoint/2010/main" val="415748435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FEA8E2F-13E3-4C5A-B202-E22E3A33AE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 y="0"/>
            <a:ext cx="12740640" cy="6858000"/>
          </a:xfrm>
          <a:prstGeom prst="rect">
            <a:avLst/>
          </a:prstGeom>
        </p:spPr>
      </p:pic>
      <p:sp>
        <p:nvSpPr>
          <p:cNvPr id="13" name="Freeform: Shape 12">
            <a:extLst>
              <a:ext uri="{FF2B5EF4-FFF2-40B4-BE49-F238E27FC236}">
                <a16:creationId xmlns:a16="http://schemas.microsoft.com/office/drawing/2014/main" id="{D89EBD13-204A-4411-8C64-46D0E4BDBC56}"/>
              </a:ext>
            </a:extLst>
          </p:cNvPr>
          <p:cNvSpPr/>
          <p:nvPr/>
        </p:nvSpPr>
        <p:spPr>
          <a:xfrm>
            <a:off x="-105460800" y="-55168800"/>
            <a:ext cx="240792000" cy="122631200"/>
          </a:xfrm>
          <a:custGeom>
            <a:avLst/>
            <a:gdLst/>
            <a:ahLst/>
            <a:cxnLst/>
            <a:rect l="l" t="t" r="r" b="b"/>
            <a:pathLst>
              <a:path w="12192000" h="6858000">
                <a:moveTo>
                  <a:pt x="4507224" y="5066469"/>
                </a:moveTo>
                <a:lnTo>
                  <a:pt x="4510703" y="5066469"/>
                </a:lnTo>
                <a:lnTo>
                  <a:pt x="4699431" y="5609171"/>
                </a:lnTo>
                <a:lnTo>
                  <a:pt x="4320235" y="5609171"/>
                </a:lnTo>
                <a:close/>
                <a:moveTo>
                  <a:pt x="1735449" y="5066469"/>
                </a:moveTo>
                <a:lnTo>
                  <a:pt x="1738928" y="5066469"/>
                </a:lnTo>
                <a:lnTo>
                  <a:pt x="1927656" y="5609171"/>
                </a:lnTo>
                <a:lnTo>
                  <a:pt x="1548460" y="5609171"/>
                </a:lnTo>
                <a:close/>
                <a:moveTo>
                  <a:pt x="8983913" y="4842083"/>
                </a:moveTo>
                <a:lnTo>
                  <a:pt x="8983913" y="4882960"/>
                </a:lnTo>
                <a:lnTo>
                  <a:pt x="9118719" y="4882960"/>
                </a:lnTo>
                <a:lnTo>
                  <a:pt x="9118719" y="5967494"/>
                </a:lnTo>
                <a:lnTo>
                  <a:pt x="8983913" y="5967494"/>
                </a:lnTo>
                <a:lnTo>
                  <a:pt x="8983913" y="6008370"/>
                </a:lnTo>
                <a:lnTo>
                  <a:pt x="9767526" y="6008370"/>
                </a:lnTo>
                <a:lnTo>
                  <a:pt x="9767526" y="5967494"/>
                </a:lnTo>
                <a:lnTo>
                  <a:pt x="9626632" y="5967494"/>
                </a:lnTo>
                <a:lnTo>
                  <a:pt x="9626632" y="4882960"/>
                </a:lnTo>
                <a:lnTo>
                  <a:pt x="9767526" y="4882960"/>
                </a:lnTo>
                <a:lnTo>
                  <a:pt x="9767526" y="4842083"/>
                </a:lnTo>
                <a:close/>
                <a:moveTo>
                  <a:pt x="6510641" y="4842083"/>
                </a:moveTo>
                <a:lnTo>
                  <a:pt x="6510641" y="4882960"/>
                </a:lnTo>
                <a:lnTo>
                  <a:pt x="6585437" y="4882960"/>
                </a:lnTo>
                <a:lnTo>
                  <a:pt x="6948977" y="5554379"/>
                </a:lnTo>
                <a:lnTo>
                  <a:pt x="6948977" y="5967494"/>
                </a:lnTo>
                <a:lnTo>
                  <a:pt x="6808084" y="5967494"/>
                </a:lnTo>
                <a:lnTo>
                  <a:pt x="6808084" y="6008370"/>
                </a:lnTo>
                <a:lnTo>
                  <a:pt x="7608221" y="6008370"/>
                </a:lnTo>
                <a:lnTo>
                  <a:pt x="7608221" y="5967494"/>
                </a:lnTo>
                <a:lnTo>
                  <a:pt x="7450803" y="5967494"/>
                </a:lnTo>
                <a:lnTo>
                  <a:pt x="7450803" y="5435228"/>
                </a:lnTo>
                <a:lnTo>
                  <a:pt x="7597784" y="5172575"/>
                </a:lnTo>
                <a:cubicBezTo>
                  <a:pt x="7637211" y="5101258"/>
                  <a:pt x="7670695" y="5047191"/>
                  <a:pt x="7698236" y="5010373"/>
                </a:cubicBezTo>
                <a:cubicBezTo>
                  <a:pt x="7725777" y="4973555"/>
                  <a:pt x="7752449" y="4945434"/>
                  <a:pt x="7778250" y="4926011"/>
                </a:cubicBezTo>
                <a:cubicBezTo>
                  <a:pt x="7804051" y="4906587"/>
                  <a:pt x="7827389" y="4892237"/>
                  <a:pt x="7848262" y="4882960"/>
                </a:cubicBezTo>
                <a:lnTo>
                  <a:pt x="7848262" y="4842083"/>
                </a:lnTo>
                <a:lnTo>
                  <a:pt x="7450803" y="4842083"/>
                </a:lnTo>
                <a:lnTo>
                  <a:pt x="7450803" y="4882960"/>
                </a:lnTo>
                <a:cubicBezTo>
                  <a:pt x="7497187" y="4883540"/>
                  <a:pt x="7529367" y="4890063"/>
                  <a:pt x="7547341" y="4902528"/>
                </a:cubicBezTo>
                <a:cubicBezTo>
                  <a:pt x="7565315" y="4914994"/>
                  <a:pt x="7578651" y="4931374"/>
                  <a:pt x="7587348" y="4951667"/>
                </a:cubicBezTo>
                <a:cubicBezTo>
                  <a:pt x="7596045" y="4971961"/>
                  <a:pt x="7600393" y="4991674"/>
                  <a:pt x="7600393" y="5010808"/>
                </a:cubicBezTo>
                <a:cubicBezTo>
                  <a:pt x="7600393" y="5038639"/>
                  <a:pt x="7594305" y="5066469"/>
                  <a:pt x="7582129" y="5094300"/>
                </a:cubicBezTo>
                <a:cubicBezTo>
                  <a:pt x="7569953" y="5122131"/>
                  <a:pt x="7518061" y="5217800"/>
                  <a:pt x="7426451" y="5381306"/>
                </a:cubicBezTo>
                <a:lnTo>
                  <a:pt x="7155100" y="4882960"/>
                </a:lnTo>
                <a:lnTo>
                  <a:pt x="7282078" y="4882960"/>
                </a:lnTo>
                <a:lnTo>
                  <a:pt x="7282078" y="4842083"/>
                </a:lnTo>
                <a:close/>
                <a:moveTo>
                  <a:pt x="5464839" y="4842083"/>
                </a:moveTo>
                <a:lnTo>
                  <a:pt x="5464839" y="4882960"/>
                </a:lnTo>
                <a:lnTo>
                  <a:pt x="5603994" y="4882960"/>
                </a:lnTo>
                <a:lnTo>
                  <a:pt x="5603994" y="5967494"/>
                </a:lnTo>
                <a:lnTo>
                  <a:pt x="5464839" y="5967494"/>
                </a:lnTo>
                <a:lnTo>
                  <a:pt x="5464839" y="6008370"/>
                </a:lnTo>
                <a:lnTo>
                  <a:pt x="6617212" y="6008370"/>
                </a:lnTo>
                <a:lnTo>
                  <a:pt x="6617212" y="5571774"/>
                </a:lnTo>
                <a:lnTo>
                  <a:pt x="6576335" y="5571774"/>
                </a:lnTo>
                <a:cubicBezTo>
                  <a:pt x="6569957" y="5673241"/>
                  <a:pt x="6521833" y="5761371"/>
                  <a:pt x="6431962" y="5836167"/>
                </a:cubicBezTo>
                <a:cubicBezTo>
                  <a:pt x="6342092" y="5910962"/>
                  <a:pt x="6235407" y="5954738"/>
                  <a:pt x="6111907" y="5967494"/>
                </a:cubicBezTo>
                <a:lnTo>
                  <a:pt x="6111907" y="4882960"/>
                </a:lnTo>
                <a:lnTo>
                  <a:pt x="6263238" y="4882960"/>
                </a:lnTo>
                <a:lnTo>
                  <a:pt x="6263238" y="4842083"/>
                </a:lnTo>
                <a:close/>
                <a:moveTo>
                  <a:pt x="4549840" y="4842083"/>
                </a:moveTo>
                <a:lnTo>
                  <a:pt x="4239352" y="5703970"/>
                </a:lnTo>
                <a:cubicBezTo>
                  <a:pt x="4216739" y="5767749"/>
                  <a:pt x="4187894" y="5824716"/>
                  <a:pt x="4152816" y="5874869"/>
                </a:cubicBezTo>
                <a:cubicBezTo>
                  <a:pt x="4117737" y="5925023"/>
                  <a:pt x="4083094" y="5955898"/>
                  <a:pt x="4048885" y="5967494"/>
                </a:cubicBezTo>
                <a:lnTo>
                  <a:pt x="4048885" y="6008370"/>
                </a:lnTo>
                <a:lnTo>
                  <a:pt x="4502875" y="6008370"/>
                </a:lnTo>
                <a:lnTo>
                  <a:pt x="4502875" y="5967494"/>
                </a:lnTo>
                <a:cubicBezTo>
                  <a:pt x="4424021" y="5966914"/>
                  <a:pt x="4369084" y="5945896"/>
                  <a:pt x="4338064" y="5904439"/>
                </a:cubicBezTo>
                <a:cubicBezTo>
                  <a:pt x="4307044" y="5862983"/>
                  <a:pt x="4291534" y="5811525"/>
                  <a:pt x="4291534" y="5750065"/>
                </a:cubicBezTo>
                <a:cubicBezTo>
                  <a:pt x="4291534" y="5718176"/>
                  <a:pt x="4296753" y="5684836"/>
                  <a:pt x="4307189" y="5650048"/>
                </a:cubicBezTo>
                <a:lnTo>
                  <a:pt x="4711607" y="5650048"/>
                </a:lnTo>
                <a:lnTo>
                  <a:pt x="4822060" y="5967494"/>
                </a:lnTo>
                <a:lnTo>
                  <a:pt x="4690734" y="5967494"/>
                </a:lnTo>
                <a:lnTo>
                  <a:pt x="4690734" y="6008370"/>
                </a:lnTo>
                <a:lnTo>
                  <a:pt x="5404769" y="6008370"/>
                </a:lnTo>
                <a:lnTo>
                  <a:pt x="5404769" y="5967494"/>
                </a:lnTo>
                <a:lnTo>
                  <a:pt x="5340410" y="5967494"/>
                </a:lnTo>
                <a:lnTo>
                  <a:pt x="4948170" y="4842083"/>
                </a:lnTo>
                <a:close/>
                <a:moveTo>
                  <a:pt x="2668713" y="4842083"/>
                </a:moveTo>
                <a:lnTo>
                  <a:pt x="2668713" y="4882960"/>
                </a:lnTo>
                <a:lnTo>
                  <a:pt x="2777428" y="4882960"/>
                </a:lnTo>
                <a:lnTo>
                  <a:pt x="2853963" y="4989935"/>
                </a:lnTo>
                <a:lnTo>
                  <a:pt x="2853963" y="5673530"/>
                </a:lnTo>
                <a:cubicBezTo>
                  <a:pt x="2853963" y="5745427"/>
                  <a:pt x="2839902" y="5811525"/>
                  <a:pt x="2811781" y="5871825"/>
                </a:cubicBezTo>
                <a:cubicBezTo>
                  <a:pt x="2783660" y="5932125"/>
                  <a:pt x="2735971" y="5964015"/>
                  <a:pt x="2668713" y="5967494"/>
                </a:cubicBezTo>
                <a:lnTo>
                  <a:pt x="2668713" y="6008370"/>
                </a:lnTo>
                <a:lnTo>
                  <a:pt x="3119225" y="6008370"/>
                </a:lnTo>
                <a:lnTo>
                  <a:pt x="3119225" y="5967494"/>
                </a:lnTo>
                <a:cubicBezTo>
                  <a:pt x="2974273" y="5966334"/>
                  <a:pt x="2901797" y="5847473"/>
                  <a:pt x="2901797" y="5610911"/>
                </a:cubicBezTo>
                <a:lnTo>
                  <a:pt x="2901797" y="5055163"/>
                </a:lnTo>
                <a:lnTo>
                  <a:pt x="3593220" y="6008370"/>
                </a:lnTo>
                <a:lnTo>
                  <a:pt x="3874137" y="6008370"/>
                </a:lnTo>
                <a:lnTo>
                  <a:pt x="3874137" y="5209972"/>
                </a:lnTo>
                <a:cubicBezTo>
                  <a:pt x="3874137" y="5001821"/>
                  <a:pt x="3935887" y="4892817"/>
                  <a:pt x="4059386" y="4882960"/>
                </a:cubicBezTo>
                <a:lnTo>
                  <a:pt x="4059386" y="4842083"/>
                </a:lnTo>
                <a:lnTo>
                  <a:pt x="3593220" y="4842083"/>
                </a:lnTo>
                <a:lnTo>
                  <a:pt x="3593220" y="4882960"/>
                </a:lnTo>
                <a:lnTo>
                  <a:pt x="3632357" y="4882960"/>
                </a:lnTo>
                <a:cubicBezTo>
                  <a:pt x="3697875" y="4882960"/>
                  <a:pt x="3746869" y="4911081"/>
                  <a:pt x="3779338" y="4967322"/>
                </a:cubicBezTo>
                <a:cubicBezTo>
                  <a:pt x="3811808" y="5023563"/>
                  <a:pt x="3828042" y="5109376"/>
                  <a:pt x="3828042" y="5224757"/>
                </a:cubicBezTo>
                <a:lnTo>
                  <a:pt x="3828042" y="5510024"/>
                </a:lnTo>
                <a:lnTo>
                  <a:pt x="3343612" y="4842083"/>
                </a:lnTo>
                <a:close/>
                <a:moveTo>
                  <a:pt x="1778065" y="4842083"/>
                </a:moveTo>
                <a:lnTo>
                  <a:pt x="1467577" y="5703970"/>
                </a:lnTo>
                <a:cubicBezTo>
                  <a:pt x="1444965" y="5767749"/>
                  <a:pt x="1416119" y="5824716"/>
                  <a:pt x="1381041" y="5874869"/>
                </a:cubicBezTo>
                <a:cubicBezTo>
                  <a:pt x="1345962" y="5925023"/>
                  <a:pt x="1311319" y="5955898"/>
                  <a:pt x="1277110" y="5967494"/>
                </a:cubicBezTo>
                <a:lnTo>
                  <a:pt x="1277110" y="6008370"/>
                </a:lnTo>
                <a:lnTo>
                  <a:pt x="1731100" y="6008370"/>
                </a:lnTo>
                <a:lnTo>
                  <a:pt x="1731100" y="5967494"/>
                </a:lnTo>
                <a:cubicBezTo>
                  <a:pt x="1652246" y="5966914"/>
                  <a:pt x="1597310" y="5945896"/>
                  <a:pt x="1566290" y="5904439"/>
                </a:cubicBezTo>
                <a:cubicBezTo>
                  <a:pt x="1535270" y="5862983"/>
                  <a:pt x="1519760" y="5811525"/>
                  <a:pt x="1519760" y="5750065"/>
                </a:cubicBezTo>
                <a:cubicBezTo>
                  <a:pt x="1519760" y="5718176"/>
                  <a:pt x="1524978" y="5684836"/>
                  <a:pt x="1535415" y="5650048"/>
                </a:cubicBezTo>
                <a:lnTo>
                  <a:pt x="1939832" y="5650048"/>
                </a:lnTo>
                <a:lnTo>
                  <a:pt x="2050286" y="5967494"/>
                </a:lnTo>
                <a:lnTo>
                  <a:pt x="1918959" y="5967494"/>
                </a:lnTo>
                <a:lnTo>
                  <a:pt x="1918959" y="6008370"/>
                </a:lnTo>
                <a:lnTo>
                  <a:pt x="2632994" y="6008370"/>
                </a:lnTo>
                <a:lnTo>
                  <a:pt x="2632994" y="5967494"/>
                </a:lnTo>
                <a:lnTo>
                  <a:pt x="2568636" y="5967494"/>
                </a:lnTo>
                <a:lnTo>
                  <a:pt x="2176395" y="4842083"/>
                </a:lnTo>
                <a:close/>
                <a:moveTo>
                  <a:pt x="10836818" y="4782943"/>
                </a:moveTo>
                <a:lnTo>
                  <a:pt x="10676791" y="4903833"/>
                </a:lnTo>
                <a:cubicBezTo>
                  <a:pt x="10610113" y="4862087"/>
                  <a:pt x="10552422" y="4835995"/>
                  <a:pt x="10503718" y="4825559"/>
                </a:cubicBezTo>
                <a:cubicBezTo>
                  <a:pt x="10455014" y="4815122"/>
                  <a:pt x="10409499" y="4809904"/>
                  <a:pt x="10367173" y="4809904"/>
                </a:cubicBezTo>
                <a:cubicBezTo>
                  <a:pt x="10239615" y="4809904"/>
                  <a:pt x="10133219" y="4848606"/>
                  <a:pt x="10047987" y="4926011"/>
                </a:cubicBezTo>
                <a:cubicBezTo>
                  <a:pt x="9962755" y="5003415"/>
                  <a:pt x="9920139" y="5100098"/>
                  <a:pt x="9920139" y="5216060"/>
                </a:cubicBezTo>
                <a:cubicBezTo>
                  <a:pt x="9920139" y="5376668"/>
                  <a:pt x="10029144" y="5514372"/>
                  <a:pt x="10247152" y="5629175"/>
                </a:cubicBezTo>
                <a:cubicBezTo>
                  <a:pt x="10341661" y="5678459"/>
                  <a:pt x="10401961" y="5711653"/>
                  <a:pt x="10428053" y="5728757"/>
                </a:cubicBezTo>
                <a:cubicBezTo>
                  <a:pt x="10454144" y="5745862"/>
                  <a:pt x="10474873" y="5764705"/>
                  <a:pt x="10490237" y="5785288"/>
                </a:cubicBezTo>
                <a:cubicBezTo>
                  <a:pt x="10505602" y="5805872"/>
                  <a:pt x="10513285" y="5828050"/>
                  <a:pt x="10513285" y="5851822"/>
                </a:cubicBezTo>
                <a:cubicBezTo>
                  <a:pt x="10513285" y="5892409"/>
                  <a:pt x="10494586" y="5925312"/>
                  <a:pt x="10457188" y="5950534"/>
                </a:cubicBezTo>
                <a:cubicBezTo>
                  <a:pt x="10419790" y="5975756"/>
                  <a:pt x="10370651" y="5988367"/>
                  <a:pt x="10309771" y="5988367"/>
                </a:cubicBezTo>
                <a:cubicBezTo>
                  <a:pt x="10242514" y="5988367"/>
                  <a:pt x="10176561" y="5966479"/>
                  <a:pt x="10111911" y="5922703"/>
                </a:cubicBezTo>
                <a:cubicBezTo>
                  <a:pt x="10047263" y="5878928"/>
                  <a:pt x="9999718" y="5829354"/>
                  <a:pt x="9969278" y="5773982"/>
                </a:cubicBezTo>
                <a:cubicBezTo>
                  <a:pt x="9938838" y="5718610"/>
                  <a:pt x="9923618" y="5650628"/>
                  <a:pt x="9923618" y="5570034"/>
                </a:cubicBezTo>
                <a:lnTo>
                  <a:pt x="9923618" y="5564816"/>
                </a:lnTo>
                <a:lnTo>
                  <a:pt x="9879263" y="5564816"/>
                </a:lnTo>
                <a:lnTo>
                  <a:pt x="9879263" y="6056204"/>
                </a:lnTo>
                <a:lnTo>
                  <a:pt x="10035811" y="5933575"/>
                </a:lnTo>
                <a:cubicBezTo>
                  <a:pt x="10130901" y="6007211"/>
                  <a:pt x="10232947" y="6044028"/>
                  <a:pt x="10341951" y="6044028"/>
                </a:cubicBezTo>
                <a:cubicBezTo>
                  <a:pt x="10412108" y="6044028"/>
                  <a:pt x="10490528" y="6029678"/>
                  <a:pt x="10577209" y="6000978"/>
                </a:cubicBezTo>
                <a:cubicBezTo>
                  <a:pt x="10663890" y="5972277"/>
                  <a:pt x="10732453" y="5926327"/>
                  <a:pt x="10782896" y="5863128"/>
                </a:cubicBezTo>
                <a:cubicBezTo>
                  <a:pt x="10833339" y="5799929"/>
                  <a:pt x="10858561" y="5720785"/>
                  <a:pt x="10858561" y="5625696"/>
                </a:cubicBezTo>
                <a:cubicBezTo>
                  <a:pt x="10858561" y="5563657"/>
                  <a:pt x="10847835" y="5509154"/>
                  <a:pt x="10826382" y="5462190"/>
                </a:cubicBezTo>
                <a:cubicBezTo>
                  <a:pt x="10804930" y="5415225"/>
                  <a:pt x="10766517" y="5370870"/>
                  <a:pt x="10711145" y="5329123"/>
                </a:cubicBezTo>
                <a:cubicBezTo>
                  <a:pt x="10655774" y="5287377"/>
                  <a:pt x="10541985" y="5218669"/>
                  <a:pt x="10369782" y="5123001"/>
                </a:cubicBezTo>
                <a:cubicBezTo>
                  <a:pt x="10321078" y="5096330"/>
                  <a:pt x="10288174" y="5073717"/>
                  <a:pt x="10271069" y="5055163"/>
                </a:cubicBezTo>
                <a:cubicBezTo>
                  <a:pt x="10253965" y="5036609"/>
                  <a:pt x="10245413" y="5012837"/>
                  <a:pt x="10245413" y="4983847"/>
                </a:cubicBezTo>
                <a:cubicBezTo>
                  <a:pt x="10245413" y="4946159"/>
                  <a:pt x="10258893" y="4915429"/>
                  <a:pt x="10285854" y="4891657"/>
                </a:cubicBezTo>
                <a:cubicBezTo>
                  <a:pt x="10312815" y="4867885"/>
                  <a:pt x="10348039" y="4855999"/>
                  <a:pt x="10391525" y="4855999"/>
                </a:cubicBezTo>
                <a:cubicBezTo>
                  <a:pt x="10483135" y="4855999"/>
                  <a:pt x="10572716" y="4887019"/>
                  <a:pt x="10660266" y="4949058"/>
                </a:cubicBezTo>
                <a:cubicBezTo>
                  <a:pt x="10747818" y="5011098"/>
                  <a:pt x="10792463" y="5099519"/>
                  <a:pt x="10794202" y="5214321"/>
                </a:cubicBezTo>
                <a:lnTo>
                  <a:pt x="10836818" y="5214321"/>
                </a:lnTo>
                <a:close/>
                <a:moveTo>
                  <a:pt x="8846094" y="4782943"/>
                </a:moveTo>
                <a:lnTo>
                  <a:pt x="8686066" y="4903833"/>
                </a:lnTo>
                <a:cubicBezTo>
                  <a:pt x="8619388" y="4862087"/>
                  <a:pt x="8561698" y="4835995"/>
                  <a:pt x="8512993" y="4825559"/>
                </a:cubicBezTo>
                <a:cubicBezTo>
                  <a:pt x="8464289" y="4815122"/>
                  <a:pt x="8418774" y="4809904"/>
                  <a:pt x="8376448" y="4809904"/>
                </a:cubicBezTo>
                <a:cubicBezTo>
                  <a:pt x="8248890" y="4809904"/>
                  <a:pt x="8142495" y="4848606"/>
                  <a:pt x="8057263" y="4926011"/>
                </a:cubicBezTo>
                <a:cubicBezTo>
                  <a:pt x="7972031" y="5003415"/>
                  <a:pt x="7929415" y="5100098"/>
                  <a:pt x="7929415" y="5216060"/>
                </a:cubicBezTo>
                <a:cubicBezTo>
                  <a:pt x="7929415" y="5376668"/>
                  <a:pt x="8038420" y="5514372"/>
                  <a:pt x="8256428" y="5629175"/>
                </a:cubicBezTo>
                <a:cubicBezTo>
                  <a:pt x="8350937" y="5678459"/>
                  <a:pt x="8411236" y="5711653"/>
                  <a:pt x="8437328" y="5728757"/>
                </a:cubicBezTo>
                <a:cubicBezTo>
                  <a:pt x="8463420" y="5745862"/>
                  <a:pt x="8484148" y="5764705"/>
                  <a:pt x="8499512" y="5785288"/>
                </a:cubicBezTo>
                <a:cubicBezTo>
                  <a:pt x="8514878" y="5805872"/>
                  <a:pt x="8522560" y="5828050"/>
                  <a:pt x="8522560" y="5851822"/>
                </a:cubicBezTo>
                <a:cubicBezTo>
                  <a:pt x="8522560" y="5892409"/>
                  <a:pt x="8503861" y="5925312"/>
                  <a:pt x="8466464" y="5950534"/>
                </a:cubicBezTo>
                <a:cubicBezTo>
                  <a:pt x="8429066" y="5975756"/>
                  <a:pt x="8379927" y="5988367"/>
                  <a:pt x="8319047" y="5988367"/>
                </a:cubicBezTo>
                <a:cubicBezTo>
                  <a:pt x="8251789" y="5988367"/>
                  <a:pt x="8185836" y="5966479"/>
                  <a:pt x="8121187" y="5922703"/>
                </a:cubicBezTo>
                <a:cubicBezTo>
                  <a:pt x="8056538" y="5878928"/>
                  <a:pt x="8008994" y="5829354"/>
                  <a:pt x="7978554" y="5773982"/>
                </a:cubicBezTo>
                <a:cubicBezTo>
                  <a:pt x="7948114" y="5718610"/>
                  <a:pt x="7932894" y="5650628"/>
                  <a:pt x="7932894" y="5570034"/>
                </a:cubicBezTo>
                <a:lnTo>
                  <a:pt x="7932894" y="5564816"/>
                </a:lnTo>
                <a:lnTo>
                  <a:pt x="7888539" y="5564816"/>
                </a:lnTo>
                <a:lnTo>
                  <a:pt x="7888539" y="6056204"/>
                </a:lnTo>
                <a:lnTo>
                  <a:pt x="8045087" y="5933575"/>
                </a:lnTo>
                <a:cubicBezTo>
                  <a:pt x="8140176" y="6007211"/>
                  <a:pt x="8242222" y="6044028"/>
                  <a:pt x="8351227" y="6044028"/>
                </a:cubicBezTo>
                <a:cubicBezTo>
                  <a:pt x="8421383" y="6044028"/>
                  <a:pt x="8499803" y="6029678"/>
                  <a:pt x="8586484" y="6000978"/>
                </a:cubicBezTo>
                <a:cubicBezTo>
                  <a:pt x="8673165" y="5972277"/>
                  <a:pt x="8741728" y="5926327"/>
                  <a:pt x="8792172" y="5863128"/>
                </a:cubicBezTo>
                <a:cubicBezTo>
                  <a:pt x="8842615" y="5799929"/>
                  <a:pt x="8867837" y="5720785"/>
                  <a:pt x="8867837" y="5625696"/>
                </a:cubicBezTo>
                <a:cubicBezTo>
                  <a:pt x="8867837" y="5563657"/>
                  <a:pt x="8857110" y="5509154"/>
                  <a:pt x="8835657" y="5462190"/>
                </a:cubicBezTo>
                <a:cubicBezTo>
                  <a:pt x="8814205" y="5415225"/>
                  <a:pt x="8775792" y="5370870"/>
                  <a:pt x="8720420" y="5329123"/>
                </a:cubicBezTo>
                <a:cubicBezTo>
                  <a:pt x="8665049" y="5287377"/>
                  <a:pt x="8551260" y="5218669"/>
                  <a:pt x="8379057" y="5123001"/>
                </a:cubicBezTo>
                <a:cubicBezTo>
                  <a:pt x="8330353" y="5096330"/>
                  <a:pt x="8297449" y="5073717"/>
                  <a:pt x="8280345" y="5055163"/>
                </a:cubicBezTo>
                <a:cubicBezTo>
                  <a:pt x="8263241" y="5036609"/>
                  <a:pt x="8254688" y="5012837"/>
                  <a:pt x="8254688" y="4983847"/>
                </a:cubicBezTo>
                <a:cubicBezTo>
                  <a:pt x="8254688" y="4946159"/>
                  <a:pt x="8268169" y="4915429"/>
                  <a:pt x="8295130" y="4891657"/>
                </a:cubicBezTo>
                <a:cubicBezTo>
                  <a:pt x="8322091" y="4867885"/>
                  <a:pt x="8357315" y="4855999"/>
                  <a:pt x="8400800" y="4855999"/>
                </a:cubicBezTo>
                <a:cubicBezTo>
                  <a:pt x="8492410" y="4855999"/>
                  <a:pt x="8581991" y="4887019"/>
                  <a:pt x="8669542" y="4949058"/>
                </a:cubicBezTo>
                <a:cubicBezTo>
                  <a:pt x="8757093" y="5011098"/>
                  <a:pt x="8801738" y="5099519"/>
                  <a:pt x="8803478" y="5214321"/>
                </a:cubicBezTo>
                <a:lnTo>
                  <a:pt x="8846094" y="5214321"/>
                </a:lnTo>
                <a:close/>
                <a:moveTo>
                  <a:pt x="6440799" y="2932869"/>
                </a:moveTo>
                <a:lnTo>
                  <a:pt x="6444278" y="2932869"/>
                </a:lnTo>
                <a:lnTo>
                  <a:pt x="6633006" y="3475571"/>
                </a:lnTo>
                <a:lnTo>
                  <a:pt x="6253810" y="3475571"/>
                </a:lnTo>
                <a:close/>
                <a:moveTo>
                  <a:pt x="5352559" y="2725877"/>
                </a:moveTo>
                <a:cubicBezTo>
                  <a:pt x="5412279" y="2725877"/>
                  <a:pt x="5442139" y="2763855"/>
                  <a:pt x="5442139" y="2839810"/>
                </a:cubicBezTo>
                <a:lnTo>
                  <a:pt x="5442139" y="3740834"/>
                </a:lnTo>
                <a:cubicBezTo>
                  <a:pt x="5442139" y="3818529"/>
                  <a:pt x="5412279" y="3857376"/>
                  <a:pt x="5352559" y="3857376"/>
                </a:cubicBezTo>
                <a:cubicBezTo>
                  <a:pt x="5317190" y="3857376"/>
                  <a:pt x="5292113" y="3848824"/>
                  <a:pt x="5277328" y="3831719"/>
                </a:cubicBezTo>
                <a:cubicBezTo>
                  <a:pt x="5262543" y="3814615"/>
                  <a:pt x="5255150" y="3786349"/>
                  <a:pt x="5255150" y="3746922"/>
                </a:cubicBezTo>
                <a:lnTo>
                  <a:pt x="5255150" y="2845028"/>
                </a:lnTo>
                <a:cubicBezTo>
                  <a:pt x="5255150" y="2765594"/>
                  <a:pt x="5287619" y="2725877"/>
                  <a:pt x="5352559" y="2725877"/>
                </a:cubicBezTo>
                <a:close/>
                <a:moveTo>
                  <a:pt x="7374063" y="2708483"/>
                </a:moveTo>
                <a:lnTo>
                  <a:pt x="7374063" y="2749360"/>
                </a:lnTo>
                <a:lnTo>
                  <a:pt x="7482777" y="2749360"/>
                </a:lnTo>
                <a:lnTo>
                  <a:pt x="7559312" y="2856334"/>
                </a:lnTo>
                <a:lnTo>
                  <a:pt x="7559312" y="3539930"/>
                </a:lnTo>
                <a:cubicBezTo>
                  <a:pt x="7559312" y="3611826"/>
                  <a:pt x="7545251" y="3677925"/>
                  <a:pt x="7517131" y="3738225"/>
                </a:cubicBezTo>
                <a:cubicBezTo>
                  <a:pt x="7489010" y="3798525"/>
                  <a:pt x="7441321" y="3830415"/>
                  <a:pt x="7374063" y="3833893"/>
                </a:cubicBezTo>
                <a:lnTo>
                  <a:pt x="7374063" y="3874770"/>
                </a:lnTo>
                <a:lnTo>
                  <a:pt x="7824575" y="3874770"/>
                </a:lnTo>
                <a:lnTo>
                  <a:pt x="7824575" y="3833893"/>
                </a:lnTo>
                <a:cubicBezTo>
                  <a:pt x="7679622" y="3832734"/>
                  <a:pt x="7607146" y="3713873"/>
                  <a:pt x="7607146" y="3477311"/>
                </a:cubicBezTo>
                <a:lnTo>
                  <a:pt x="7607146" y="2921563"/>
                </a:lnTo>
                <a:lnTo>
                  <a:pt x="8298569" y="3874770"/>
                </a:lnTo>
                <a:lnTo>
                  <a:pt x="8579487" y="3874770"/>
                </a:lnTo>
                <a:lnTo>
                  <a:pt x="8579487" y="3076372"/>
                </a:lnTo>
                <a:cubicBezTo>
                  <a:pt x="8579487" y="2868221"/>
                  <a:pt x="8641236" y="2759217"/>
                  <a:pt x="8764736" y="2749360"/>
                </a:cubicBezTo>
                <a:lnTo>
                  <a:pt x="8764736" y="2708483"/>
                </a:lnTo>
                <a:lnTo>
                  <a:pt x="8298569" y="2708483"/>
                </a:lnTo>
                <a:lnTo>
                  <a:pt x="8298569" y="2749360"/>
                </a:lnTo>
                <a:lnTo>
                  <a:pt x="8337707" y="2749360"/>
                </a:lnTo>
                <a:cubicBezTo>
                  <a:pt x="8403225" y="2749360"/>
                  <a:pt x="8452219" y="2777481"/>
                  <a:pt x="8484688" y="2833722"/>
                </a:cubicBezTo>
                <a:cubicBezTo>
                  <a:pt x="8517158" y="2889964"/>
                  <a:pt x="8533392" y="2975775"/>
                  <a:pt x="8533392" y="3091157"/>
                </a:cubicBezTo>
                <a:lnTo>
                  <a:pt x="8533392" y="3376424"/>
                </a:lnTo>
                <a:lnTo>
                  <a:pt x="8048961" y="2708483"/>
                </a:lnTo>
                <a:close/>
                <a:moveTo>
                  <a:pt x="6483415" y="2708483"/>
                </a:moveTo>
                <a:lnTo>
                  <a:pt x="6172927" y="3570370"/>
                </a:lnTo>
                <a:cubicBezTo>
                  <a:pt x="6150314" y="3634149"/>
                  <a:pt x="6121469" y="3691116"/>
                  <a:pt x="6086390" y="3741269"/>
                </a:cubicBezTo>
                <a:cubicBezTo>
                  <a:pt x="6051312" y="3791422"/>
                  <a:pt x="6016668" y="3822297"/>
                  <a:pt x="5982460" y="3833893"/>
                </a:cubicBezTo>
                <a:lnTo>
                  <a:pt x="5982460" y="3874770"/>
                </a:lnTo>
                <a:lnTo>
                  <a:pt x="6436450" y="3874770"/>
                </a:lnTo>
                <a:lnTo>
                  <a:pt x="6436450" y="3833893"/>
                </a:lnTo>
                <a:cubicBezTo>
                  <a:pt x="6357596" y="3833314"/>
                  <a:pt x="6302659" y="3812296"/>
                  <a:pt x="6271640" y="3770839"/>
                </a:cubicBezTo>
                <a:cubicBezTo>
                  <a:pt x="6240619" y="3729383"/>
                  <a:pt x="6225110" y="3677925"/>
                  <a:pt x="6225110" y="3616465"/>
                </a:cubicBezTo>
                <a:cubicBezTo>
                  <a:pt x="6225110" y="3584576"/>
                  <a:pt x="6230328" y="3551236"/>
                  <a:pt x="6240765" y="3516448"/>
                </a:cubicBezTo>
                <a:lnTo>
                  <a:pt x="6645182" y="3516448"/>
                </a:lnTo>
                <a:lnTo>
                  <a:pt x="6755636" y="3833893"/>
                </a:lnTo>
                <a:lnTo>
                  <a:pt x="6624309" y="3833893"/>
                </a:lnTo>
                <a:lnTo>
                  <a:pt x="6624309" y="3874770"/>
                </a:lnTo>
                <a:lnTo>
                  <a:pt x="7338344" y="3874770"/>
                </a:lnTo>
                <a:lnTo>
                  <a:pt x="7338344" y="3833893"/>
                </a:lnTo>
                <a:lnTo>
                  <a:pt x="7273985" y="3833893"/>
                </a:lnTo>
                <a:lnTo>
                  <a:pt x="6881744" y="2708483"/>
                </a:lnTo>
                <a:close/>
                <a:moveTo>
                  <a:pt x="3455065" y="2708483"/>
                </a:moveTo>
                <a:lnTo>
                  <a:pt x="3455065" y="2749360"/>
                </a:lnTo>
                <a:lnTo>
                  <a:pt x="3594220" y="2749360"/>
                </a:lnTo>
                <a:lnTo>
                  <a:pt x="3594220" y="3833893"/>
                </a:lnTo>
                <a:lnTo>
                  <a:pt x="3455065" y="3833893"/>
                </a:lnTo>
                <a:lnTo>
                  <a:pt x="3455065" y="3874770"/>
                </a:lnTo>
                <a:lnTo>
                  <a:pt x="4607437" y="3874770"/>
                </a:lnTo>
                <a:lnTo>
                  <a:pt x="4607437" y="3438173"/>
                </a:lnTo>
                <a:lnTo>
                  <a:pt x="4566560" y="3438173"/>
                </a:lnTo>
                <a:cubicBezTo>
                  <a:pt x="4560182" y="3539640"/>
                  <a:pt x="4512058" y="3627771"/>
                  <a:pt x="4422187" y="3702567"/>
                </a:cubicBezTo>
                <a:cubicBezTo>
                  <a:pt x="4332317" y="3777362"/>
                  <a:pt x="4225632" y="3821138"/>
                  <a:pt x="4102133" y="3833893"/>
                </a:cubicBezTo>
                <a:lnTo>
                  <a:pt x="4102133" y="2749360"/>
                </a:lnTo>
                <a:lnTo>
                  <a:pt x="4253463" y="2749360"/>
                </a:lnTo>
                <a:lnTo>
                  <a:pt x="4253463" y="2708483"/>
                </a:lnTo>
                <a:close/>
                <a:moveTo>
                  <a:pt x="5343861" y="2671086"/>
                </a:moveTo>
                <a:cubicBezTo>
                  <a:pt x="5146146" y="2671086"/>
                  <a:pt x="4988293" y="2726747"/>
                  <a:pt x="4870302" y="2838070"/>
                </a:cubicBezTo>
                <a:cubicBezTo>
                  <a:pt x="4752311" y="2949394"/>
                  <a:pt x="4693316" y="3098405"/>
                  <a:pt x="4693316" y="3285104"/>
                </a:cubicBezTo>
                <a:cubicBezTo>
                  <a:pt x="4693316" y="3476441"/>
                  <a:pt x="4753615" y="3628496"/>
                  <a:pt x="4874215" y="3741269"/>
                </a:cubicBezTo>
                <a:cubicBezTo>
                  <a:pt x="4994816" y="3854042"/>
                  <a:pt x="5154843" y="3910428"/>
                  <a:pt x="5354298" y="3910428"/>
                </a:cubicBezTo>
                <a:cubicBezTo>
                  <a:pt x="5553752" y="3910428"/>
                  <a:pt x="5710881" y="3853172"/>
                  <a:pt x="5825683" y="3738660"/>
                </a:cubicBezTo>
                <a:cubicBezTo>
                  <a:pt x="5940485" y="3624148"/>
                  <a:pt x="5997887" y="3475861"/>
                  <a:pt x="5997887" y="3293801"/>
                </a:cubicBezTo>
                <a:cubicBezTo>
                  <a:pt x="5997887" y="3101304"/>
                  <a:pt x="5939470" y="2949394"/>
                  <a:pt x="5822639" y="2838070"/>
                </a:cubicBezTo>
                <a:cubicBezTo>
                  <a:pt x="5705807" y="2726747"/>
                  <a:pt x="5546215" y="2671086"/>
                  <a:pt x="5343861" y="2671086"/>
                </a:cubicBezTo>
                <a:close/>
                <a:moveTo>
                  <a:pt x="3864008" y="1171508"/>
                </a:moveTo>
                <a:lnTo>
                  <a:pt x="3935324" y="1171508"/>
                </a:lnTo>
                <a:cubicBezTo>
                  <a:pt x="3984028" y="1171508"/>
                  <a:pt x="4015773" y="1178320"/>
                  <a:pt x="4030558" y="1191946"/>
                </a:cubicBezTo>
                <a:cubicBezTo>
                  <a:pt x="4045343" y="1205571"/>
                  <a:pt x="4052736" y="1236156"/>
                  <a:pt x="4052736" y="1283701"/>
                </a:cubicBezTo>
                <a:lnTo>
                  <a:pt x="4052736" y="1593319"/>
                </a:lnTo>
                <a:cubicBezTo>
                  <a:pt x="4052736" y="1637964"/>
                  <a:pt x="4045343" y="1666955"/>
                  <a:pt x="4030558" y="1680290"/>
                </a:cubicBezTo>
                <a:cubicBezTo>
                  <a:pt x="4015773" y="1693626"/>
                  <a:pt x="3986348" y="1700294"/>
                  <a:pt x="3942282" y="1700294"/>
                </a:cubicBezTo>
                <a:lnTo>
                  <a:pt x="3864008" y="1700294"/>
                </a:lnTo>
                <a:close/>
                <a:moveTo>
                  <a:pt x="5088249" y="799270"/>
                </a:moveTo>
                <a:lnTo>
                  <a:pt x="5091728" y="799270"/>
                </a:lnTo>
                <a:lnTo>
                  <a:pt x="5280456" y="1341972"/>
                </a:lnTo>
                <a:lnTo>
                  <a:pt x="4901260" y="1341972"/>
                </a:lnTo>
                <a:close/>
                <a:moveTo>
                  <a:pt x="3864008" y="615760"/>
                </a:moveTo>
                <a:lnTo>
                  <a:pt x="3938803" y="615760"/>
                </a:lnTo>
                <a:cubicBezTo>
                  <a:pt x="3985188" y="615760"/>
                  <a:pt x="4015773" y="625617"/>
                  <a:pt x="4030558" y="645330"/>
                </a:cubicBezTo>
                <a:cubicBezTo>
                  <a:pt x="4045343" y="665044"/>
                  <a:pt x="4052736" y="706790"/>
                  <a:pt x="4052736" y="770569"/>
                </a:cubicBezTo>
                <a:lnTo>
                  <a:pt x="4052736" y="1012350"/>
                </a:lnTo>
                <a:cubicBezTo>
                  <a:pt x="4052736" y="1059314"/>
                  <a:pt x="4045198" y="1091349"/>
                  <a:pt x="4030123" y="1108453"/>
                </a:cubicBezTo>
                <a:cubicBezTo>
                  <a:pt x="4015048" y="1125558"/>
                  <a:pt x="3985768" y="1134110"/>
                  <a:pt x="3942282" y="1134110"/>
                </a:cubicBezTo>
                <a:lnTo>
                  <a:pt x="3864008" y="1134110"/>
                </a:lnTo>
                <a:close/>
                <a:moveTo>
                  <a:pt x="7484140" y="574883"/>
                </a:moveTo>
                <a:lnTo>
                  <a:pt x="7484140" y="615760"/>
                </a:lnTo>
                <a:lnTo>
                  <a:pt x="7623294" y="615760"/>
                </a:lnTo>
                <a:lnTo>
                  <a:pt x="7623294" y="1700294"/>
                </a:lnTo>
                <a:lnTo>
                  <a:pt x="7484140" y="1700294"/>
                </a:lnTo>
                <a:lnTo>
                  <a:pt x="7484140" y="1741170"/>
                </a:lnTo>
                <a:lnTo>
                  <a:pt x="8264274" y="1741170"/>
                </a:lnTo>
                <a:lnTo>
                  <a:pt x="8264274" y="1700294"/>
                </a:lnTo>
                <a:lnTo>
                  <a:pt x="8131207" y="1700294"/>
                </a:lnTo>
                <a:lnTo>
                  <a:pt x="8131207" y="1137588"/>
                </a:lnTo>
                <a:lnTo>
                  <a:pt x="8134686" y="1137588"/>
                </a:lnTo>
                <a:lnTo>
                  <a:pt x="8426910" y="1700294"/>
                </a:lnTo>
                <a:lnTo>
                  <a:pt x="8307760" y="1700294"/>
                </a:lnTo>
                <a:lnTo>
                  <a:pt x="8307760" y="1741170"/>
                </a:lnTo>
                <a:lnTo>
                  <a:pt x="9016576" y="1741170"/>
                </a:lnTo>
                <a:lnTo>
                  <a:pt x="9016576" y="1700294"/>
                </a:lnTo>
                <a:lnTo>
                  <a:pt x="8959175" y="1700294"/>
                </a:lnTo>
                <a:lnTo>
                  <a:pt x="8513882" y="848843"/>
                </a:lnTo>
                <a:cubicBezTo>
                  <a:pt x="8596794" y="779266"/>
                  <a:pt x="8673909" y="723025"/>
                  <a:pt x="8745226" y="680119"/>
                </a:cubicBezTo>
                <a:cubicBezTo>
                  <a:pt x="8816542" y="637213"/>
                  <a:pt x="8880901" y="615760"/>
                  <a:pt x="8938302" y="615760"/>
                </a:cubicBezTo>
                <a:lnTo>
                  <a:pt x="8959175" y="615760"/>
                </a:lnTo>
                <a:lnTo>
                  <a:pt x="8959175" y="574883"/>
                </a:lnTo>
                <a:lnTo>
                  <a:pt x="8341678" y="574883"/>
                </a:lnTo>
                <a:lnTo>
                  <a:pt x="8341678" y="615760"/>
                </a:lnTo>
                <a:lnTo>
                  <a:pt x="8357333" y="615760"/>
                </a:lnTo>
                <a:cubicBezTo>
                  <a:pt x="8470396" y="615760"/>
                  <a:pt x="8526928" y="653737"/>
                  <a:pt x="8526928" y="729693"/>
                </a:cubicBezTo>
                <a:cubicBezTo>
                  <a:pt x="8526928" y="758103"/>
                  <a:pt x="8515911" y="782020"/>
                  <a:pt x="8493878" y="801444"/>
                </a:cubicBezTo>
                <a:cubicBezTo>
                  <a:pt x="8471845" y="820868"/>
                  <a:pt x="8350955" y="914362"/>
                  <a:pt x="8131207" y="1081927"/>
                </a:cubicBezTo>
                <a:lnTo>
                  <a:pt x="8131207" y="615760"/>
                </a:lnTo>
                <a:lnTo>
                  <a:pt x="8275580" y="615760"/>
                </a:lnTo>
                <a:lnTo>
                  <a:pt x="8275580" y="574883"/>
                </a:lnTo>
                <a:close/>
                <a:moveTo>
                  <a:pt x="6021514" y="574883"/>
                </a:moveTo>
                <a:lnTo>
                  <a:pt x="6021514" y="615760"/>
                </a:lnTo>
                <a:lnTo>
                  <a:pt x="6130227" y="615760"/>
                </a:lnTo>
                <a:lnTo>
                  <a:pt x="6206762" y="722735"/>
                </a:lnTo>
                <a:lnTo>
                  <a:pt x="6206762" y="1406330"/>
                </a:lnTo>
                <a:cubicBezTo>
                  <a:pt x="6206762" y="1478227"/>
                  <a:pt x="6192702" y="1544325"/>
                  <a:pt x="6164581" y="1604625"/>
                </a:cubicBezTo>
                <a:cubicBezTo>
                  <a:pt x="6136460" y="1664925"/>
                  <a:pt x="6088771" y="1696815"/>
                  <a:pt x="6021514" y="1700294"/>
                </a:cubicBezTo>
                <a:lnTo>
                  <a:pt x="6021514" y="1741170"/>
                </a:lnTo>
                <a:lnTo>
                  <a:pt x="6472025" y="1741170"/>
                </a:lnTo>
                <a:lnTo>
                  <a:pt x="6472025" y="1700294"/>
                </a:lnTo>
                <a:cubicBezTo>
                  <a:pt x="6327073" y="1699134"/>
                  <a:pt x="6254596" y="1580273"/>
                  <a:pt x="6254596" y="1343711"/>
                </a:cubicBezTo>
                <a:lnTo>
                  <a:pt x="6254596" y="787963"/>
                </a:lnTo>
                <a:lnTo>
                  <a:pt x="6946019" y="1741170"/>
                </a:lnTo>
                <a:lnTo>
                  <a:pt x="7226937" y="1741170"/>
                </a:lnTo>
                <a:lnTo>
                  <a:pt x="7226937" y="942773"/>
                </a:lnTo>
                <a:cubicBezTo>
                  <a:pt x="7226937" y="734621"/>
                  <a:pt x="7288687" y="625617"/>
                  <a:pt x="7412186" y="615760"/>
                </a:cubicBezTo>
                <a:lnTo>
                  <a:pt x="7412186" y="574883"/>
                </a:lnTo>
                <a:lnTo>
                  <a:pt x="6946019" y="574883"/>
                </a:lnTo>
                <a:lnTo>
                  <a:pt x="6946019" y="615760"/>
                </a:lnTo>
                <a:lnTo>
                  <a:pt x="6985157" y="615760"/>
                </a:lnTo>
                <a:cubicBezTo>
                  <a:pt x="7050675" y="615760"/>
                  <a:pt x="7099669" y="643881"/>
                  <a:pt x="7132138" y="700122"/>
                </a:cubicBezTo>
                <a:cubicBezTo>
                  <a:pt x="7164607" y="756364"/>
                  <a:pt x="7180842" y="842176"/>
                  <a:pt x="7180842" y="957558"/>
                </a:cubicBezTo>
                <a:lnTo>
                  <a:pt x="7180842" y="1242824"/>
                </a:lnTo>
                <a:lnTo>
                  <a:pt x="6696411" y="574883"/>
                </a:lnTo>
                <a:close/>
                <a:moveTo>
                  <a:pt x="5130865" y="574883"/>
                </a:moveTo>
                <a:lnTo>
                  <a:pt x="4820377" y="1436770"/>
                </a:lnTo>
                <a:cubicBezTo>
                  <a:pt x="4797764" y="1500549"/>
                  <a:pt x="4768919" y="1557515"/>
                  <a:pt x="4733840" y="1607669"/>
                </a:cubicBezTo>
                <a:cubicBezTo>
                  <a:pt x="4698762" y="1657823"/>
                  <a:pt x="4664118" y="1688698"/>
                  <a:pt x="4629910" y="1700294"/>
                </a:cubicBezTo>
                <a:lnTo>
                  <a:pt x="4629910" y="1741170"/>
                </a:lnTo>
                <a:lnTo>
                  <a:pt x="5083901" y="1741170"/>
                </a:lnTo>
                <a:lnTo>
                  <a:pt x="5083901" y="1700294"/>
                </a:lnTo>
                <a:cubicBezTo>
                  <a:pt x="5005046" y="1699714"/>
                  <a:pt x="4950109" y="1678696"/>
                  <a:pt x="4919090" y="1637240"/>
                </a:cubicBezTo>
                <a:cubicBezTo>
                  <a:pt x="4888070" y="1595783"/>
                  <a:pt x="4872560" y="1544325"/>
                  <a:pt x="4872560" y="1482865"/>
                </a:cubicBezTo>
                <a:cubicBezTo>
                  <a:pt x="4872560" y="1450976"/>
                  <a:pt x="4877778" y="1417637"/>
                  <a:pt x="4888215" y="1382848"/>
                </a:cubicBezTo>
                <a:lnTo>
                  <a:pt x="5292632" y="1382848"/>
                </a:lnTo>
                <a:lnTo>
                  <a:pt x="5403086" y="1700294"/>
                </a:lnTo>
                <a:lnTo>
                  <a:pt x="5271759" y="1700294"/>
                </a:lnTo>
                <a:lnTo>
                  <a:pt x="5271759" y="1741170"/>
                </a:lnTo>
                <a:lnTo>
                  <a:pt x="5985794" y="1741170"/>
                </a:lnTo>
                <a:lnTo>
                  <a:pt x="5985794" y="1700294"/>
                </a:lnTo>
                <a:lnTo>
                  <a:pt x="5921436" y="1700294"/>
                </a:lnTo>
                <a:lnTo>
                  <a:pt x="5529194" y="574883"/>
                </a:lnTo>
                <a:close/>
                <a:moveTo>
                  <a:pt x="3208243" y="574883"/>
                </a:moveTo>
                <a:lnTo>
                  <a:pt x="3208243" y="615760"/>
                </a:lnTo>
                <a:lnTo>
                  <a:pt x="3356095" y="615760"/>
                </a:lnTo>
                <a:lnTo>
                  <a:pt x="3356095" y="1700294"/>
                </a:lnTo>
                <a:lnTo>
                  <a:pt x="3208243" y="1700294"/>
                </a:lnTo>
                <a:lnTo>
                  <a:pt x="3208243" y="1741170"/>
                </a:lnTo>
                <a:lnTo>
                  <a:pt x="4188411" y="1741170"/>
                </a:lnTo>
                <a:cubicBezTo>
                  <a:pt x="4326985" y="1741170"/>
                  <a:pt x="4428307" y="1714499"/>
                  <a:pt x="4492376" y="1661157"/>
                </a:cubicBezTo>
                <a:cubicBezTo>
                  <a:pt x="4556445" y="1607814"/>
                  <a:pt x="4588480" y="1533598"/>
                  <a:pt x="4588480" y="1438510"/>
                </a:cubicBezTo>
                <a:cubicBezTo>
                  <a:pt x="4588480" y="1361395"/>
                  <a:pt x="4567316" y="1296456"/>
                  <a:pt x="4524990" y="1243694"/>
                </a:cubicBezTo>
                <a:cubicBezTo>
                  <a:pt x="4482664" y="1190931"/>
                  <a:pt x="4421494" y="1154983"/>
                  <a:pt x="4341481" y="1135849"/>
                </a:cubicBezTo>
                <a:lnTo>
                  <a:pt x="4341481" y="1132370"/>
                </a:lnTo>
                <a:cubicBezTo>
                  <a:pt x="4481215" y="1102800"/>
                  <a:pt x="4551082" y="1014089"/>
                  <a:pt x="4551082" y="866238"/>
                </a:cubicBezTo>
                <a:cubicBezTo>
                  <a:pt x="4551082" y="808836"/>
                  <a:pt x="4537601" y="755639"/>
                  <a:pt x="4510640" y="706645"/>
                </a:cubicBezTo>
                <a:cubicBezTo>
                  <a:pt x="4483679" y="657651"/>
                  <a:pt x="4447151" y="623442"/>
                  <a:pt x="4401056" y="604019"/>
                </a:cubicBezTo>
                <a:cubicBezTo>
                  <a:pt x="4354961" y="584595"/>
                  <a:pt x="4287558" y="574883"/>
                  <a:pt x="4198848" y="574883"/>
                </a:cubicBezTo>
                <a:close/>
                <a:moveTo>
                  <a:pt x="0" y="0"/>
                </a:moveTo>
                <a:lnTo>
                  <a:pt x="12192000" y="0"/>
                </a:lnTo>
                <a:lnTo>
                  <a:pt x="12192000" y="6858000"/>
                </a:lnTo>
                <a:lnTo>
                  <a:pt x="0" y="6858000"/>
                </a:lnTo>
                <a:close/>
              </a:path>
            </a:pathLst>
          </a:custGeom>
          <a:solidFill>
            <a:schemeClr val="bg1"/>
          </a:solidFill>
          <a:ln>
            <a:noFill/>
          </a:ln>
          <a:effectLst>
            <a:outerShdw blurRad="50800" dist="38100" dir="2700000" algn="tl"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effectLst>
                <a:innerShdw blurRad="63500" dist="50800" dir="13500000">
                  <a:prstClr val="black"/>
                </a:innerShdw>
              </a:effectLst>
            </a:endParaRPr>
          </a:p>
        </p:txBody>
      </p:sp>
      <p:sp>
        <p:nvSpPr>
          <p:cNvPr id="2" name="TextBox 1">
            <a:extLst>
              <a:ext uri="{FF2B5EF4-FFF2-40B4-BE49-F238E27FC236}">
                <a16:creationId xmlns:a16="http://schemas.microsoft.com/office/drawing/2014/main" id="{25C3F24E-C6B0-4087-86D9-86EDBAF63628}"/>
              </a:ext>
            </a:extLst>
          </p:cNvPr>
          <p:cNvSpPr txBox="1"/>
          <p:nvPr/>
        </p:nvSpPr>
        <p:spPr>
          <a:xfrm>
            <a:off x="-119888" y="874157"/>
            <a:ext cx="2111247" cy="4801314"/>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Bahnschrift SemiBold Condensed" panose="020B0502040204020203" pitchFamily="34" charset="0"/>
              </a:rPr>
              <a:t>Overview of data</a:t>
            </a:r>
          </a:p>
          <a:p>
            <a:endParaRPr lang="en-IN" sz="2400" dirty="0">
              <a:latin typeface="Bahnschrift SemiBold Condensed" panose="020B0502040204020203" pitchFamily="34" charset="0"/>
            </a:endParaRPr>
          </a:p>
          <a:p>
            <a:pPr marL="342900" indent="-342900">
              <a:buFont typeface="Wingdings" panose="05000000000000000000" pitchFamily="2" charset="2"/>
              <a:buChar char="Ø"/>
            </a:pPr>
            <a:r>
              <a:rPr lang="en-IN" sz="2400" dirty="0">
                <a:latin typeface="Bahnschrift SemiBold Condensed" panose="020B0502040204020203" pitchFamily="34" charset="0"/>
              </a:rPr>
              <a:t>Process</a:t>
            </a:r>
          </a:p>
          <a:p>
            <a:endParaRPr lang="en-IN" sz="2400" dirty="0">
              <a:latin typeface="Bahnschrift SemiBold Condensed" panose="020B0502040204020203" pitchFamily="34" charset="0"/>
            </a:endParaRPr>
          </a:p>
          <a:p>
            <a:pPr marL="342900" indent="-342900">
              <a:buFont typeface="Wingdings" panose="05000000000000000000" pitchFamily="2" charset="2"/>
              <a:buChar char="Ø"/>
            </a:pPr>
            <a:r>
              <a:rPr lang="en-IN" sz="2400" dirty="0">
                <a:latin typeface="Bahnschrift SemiBold Condensed" panose="020B0502040204020203" pitchFamily="34" charset="0"/>
              </a:rPr>
              <a:t>KPIs</a:t>
            </a:r>
          </a:p>
          <a:p>
            <a:endParaRPr lang="en-IN" sz="2400" dirty="0">
              <a:latin typeface="Bahnschrift SemiBold Condensed" panose="020B0502040204020203" pitchFamily="34" charset="0"/>
            </a:endParaRPr>
          </a:p>
          <a:p>
            <a:pPr marL="342900" indent="-342900">
              <a:buFont typeface="Wingdings" panose="05000000000000000000" pitchFamily="2" charset="2"/>
              <a:buChar char="Ø"/>
            </a:pPr>
            <a:r>
              <a:rPr lang="en-IN" sz="2400" dirty="0">
                <a:latin typeface="Bahnschrift SemiBold Condensed" panose="020B0502040204020203" pitchFamily="34" charset="0"/>
              </a:rPr>
              <a:t>Insights</a:t>
            </a:r>
          </a:p>
          <a:p>
            <a:pPr marL="342900" indent="-342900">
              <a:buFont typeface="Wingdings" panose="05000000000000000000" pitchFamily="2" charset="2"/>
              <a:buChar char="Ø"/>
            </a:pPr>
            <a:endParaRPr lang="en-IN" sz="2400" dirty="0">
              <a:latin typeface="Bahnschrift SemiBold Condensed" panose="020B0502040204020203" pitchFamily="34" charset="0"/>
            </a:endParaRPr>
          </a:p>
          <a:p>
            <a:pPr marL="342900" indent="-342900">
              <a:buFont typeface="Wingdings" panose="05000000000000000000" pitchFamily="2" charset="2"/>
              <a:buChar char="Ø"/>
            </a:pPr>
            <a:r>
              <a:rPr lang="en-IN" sz="2400" dirty="0">
                <a:latin typeface="Bahnschrift SemiBold Condensed" panose="020B0502040204020203" pitchFamily="34" charset="0"/>
              </a:rPr>
              <a:t>Dashboard</a:t>
            </a:r>
          </a:p>
          <a:p>
            <a:endParaRPr lang="en-IN" sz="2400" dirty="0">
              <a:latin typeface="Bahnschrift SemiBold Condensed" panose="020B0502040204020203" pitchFamily="34" charset="0"/>
            </a:endParaRPr>
          </a:p>
          <a:p>
            <a:pPr marL="342900" indent="-342900">
              <a:buFont typeface="Wingdings" panose="05000000000000000000" pitchFamily="2" charset="2"/>
              <a:buChar char="Ø"/>
            </a:pPr>
            <a:r>
              <a:rPr lang="en-IN" sz="2400" dirty="0">
                <a:latin typeface="Bahnschrift SemiBold Condensed" panose="020B0502040204020203" pitchFamily="34" charset="0"/>
              </a:rPr>
              <a:t>Conclusion</a:t>
            </a:r>
          </a:p>
          <a:p>
            <a:pPr marL="342900" indent="-342900">
              <a:buAutoNum type="arabicPeriod"/>
            </a:pPr>
            <a:endParaRPr lang="en-IN" dirty="0"/>
          </a:p>
        </p:txBody>
      </p:sp>
    </p:spTree>
    <p:extLst>
      <p:ext uri="{BB962C8B-B14F-4D97-AF65-F5344CB8AC3E}">
        <p14:creationId xmlns:p14="http://schemas.microsoft.com/office/powerpoint/2010/main" val="3718149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Freeform: Shape 7">
            <a:extLst>
              <a:ext uri="{FF2B5EF4-FFF2-40B4-BE49-F238E27FC236}">
                <a16:creationId xmlns:a16="http://schemas.microsoft.com/office/drawing/2014/main" id="{B5EA26DF-7F38-4C23-9928-BA178302959F}"/>
              </a:ext>
            </a:extLst>
          </p:cNvPr>
          <p:cNvSpPr/>
          <p:nvPr/>
        </p:nvSpPr>
        <p:spPr>
          <a:xfrm>
            <a:off x="0" y="0"/>
            <a:ext cx="12192000" cy="6858000"/>
          </a:xfrm>
          <a:custGeom>
            <a:avLst/>
            <a:gdLst/>
            <a:ahLst/>
            <a:cxnLst/>
            <a:rect l="l" t="t" r="r" b="b"/>
            <a:pathLst>
              <a:path w="12192000" h="6858000">
                <a:moveTo>
                  <a:pt x="5076461" y="2884893"/>
                </a:moveTo>
                <a:lnTo>
                  <a:pt x="5136602" y="2884893"/>
                </a:lnTo>
                <a:cubicBezTo>
                  <a:pt x="5190459" y="2884893"/>
                  <a:pt x="5226064" y="2892972"/>
                  <a:pt x="5243418" y="2909129"/>
                </a:cubicBezTo>
                <a:cubicBezTo>
                  <a:pt x="5260772" y="2925286"/>
                  <a:pt x="5269450" y="2958798"/>
                  <a:pt x="5269450" y="3009663"/>
                </a:cubicBezTo>
                <a:lnTo>
                  <a:pt x="5269450" y="3263689"/>
                </a:lnTo>
                <a:cubicBezTo>
                  <a:pt x="5269450" y="3310964"/>
                  <a:pt x="5258229" y="3344176"/>
                  <a:pt x="5235788" y="3363325"/>
                </a:cubicBezTo>
                <a:cubicBezTo>
                  <a:pt x="5213348" y="3382474"/>
                  <a:pt x="5170711" y="3392049"/>
                  <a:pt x="5107878" y="3392049"/>
                </a:cubicBezTo>
                <a:lnTo>
                  <a:pt x="5076461" y="3392049"/>
                </a:lnTo>
                <a:close/>
                <a:moveTo>
                  <a:pt x="898028" y="2860658"/>
                </a:moveTo>
                <a:cubicBezTo>
                  <a:pt x="959664" y="2860658"/>
                  <a:pt x="990483" y="2899854"/>
                  <a:pt x="990483" y="2978246"/>
                </a:cubicBezTo>
                <a:lnTo>
                  <a:pt x="990483" y="3908180"/>
                </a:lnTo>
                <a:cubicBezTo>
                  <a:pt x="990483" y="3988367"/>
                  <a:pt x="959664" y="4028461"/>
                  <a:pt x="898028" y="4028461"/>
                </a:cubicBezTo>
                <a:cubicBezTo>
                  <a:pt x="861525" y="4028461"/>
                  <a:pt x="835643" y="4019634"/>
                  <a:pt x="820384" y="4001981"/>
                </a:cubicBezTo>
                <a:cubicBezTo>
                  <a:pt x="805124" y="3984328"/>
                  <a:pt x="797494" y="3955155"/>
                  <a:pt x="797494" y="3914463"/>
                </a:cubicBezTo>
                <a:lnTo>
                  <a:pt x="797494" y="2983632"/>
                </a:lnTo>
                <a:cubicBezTo>
                  <a:pt x="797494" y="2901649"/>
                  <a:pt x="831005" y="2860658"/>
                  <a:pt x="898028" y="2860658"/>
                </a:cubicBezTo>
                <a:close/>
                <a:moveTo>
                  <a:pt x="9593873" y="2842705"/>
                </a:moveTo>
                <a:lnTo>
                  <a:pt x="9593873" y="2884893"/>
                </a:lnTo>
                <a:lnTo>
                  <a:pt x="9688123" y="2884893"/>
                </a:lnTo>
                <a:lnTo>
                  <a:pt x="10097438" y="4046413"/>
                </a:lnTo>
                <a:lnTo>
                  <a:pt x="10382881" y="4046413"/>
                </a:lnTo>
                <a:lnTo>
                  <a:pt x="10645883" y="3481810"/>
                </a:lnTo>
                <a:lnTo>
                  <a:pt x="10833486" y="4046413"/>
                </a:lnTo>
                <a:lnTo>
                  <a:pt x="11125212" y="4046413"/>
                </a:lnTo>
                <a:lnTo>
                  <a:pt x="11487851" y="3200856"/>
                </a:lnTo>
                <a:cubicBezTo>
                  <a:pt x="11558463" y="3035693"/>
                  <a:pt x="11637453" y="2930373"/>
                  <a:pt x="11724822" y="2884893"/>
                </a:cubicBezTo>
                <a:lnTo>
                  <a:pt x="11724822" y="2842705"/>
                </a:lnTo>
                <a:lnTo>
                  <a:pt x="11300248" y="2842705"/>
                </a:lnTo>
                <a:lnTo>
                  <a:pt x="11300248" y="2884893"/>
                </a:lnTo>
                <a:cubicBezTo>
                  <a:pt x="11360687" y="2889681"/>
                  <a:pt x="11401529" y="2905688"/>
                  <a:pt x="11422773" y="2932916"/>
                </a:cubicBezTo>
                <a:cubicBezTo>
                  <a:pt x="11444016" y="2960144"/>
                  <a:pt x="11454639" y="2999191"/>
                  <a:pt x="11454639" y="3050055"/>
                </a:cubicBezTo>
                <a:cubicBezTo>
                  <a:pt x="11454639" y="3087157"/>
                  <a:pt x="11450299" y="3118424"/>
                  <a:pt x="11441623" y="3143857"/>
                </a:cubicBezTo>
                <a:cubicBezTo>
                  <a:pt x="11432946" y="3169289"/>
                  <a:pt x="11365474" y="3331609"/>
                  <a:pt x="11239210" y="3630815"/>
                </a:cubicBezTo>
                <a:lnTo>
                  <a:pt x="10989672" y="2884893"/>
                </a:lnTo>
                <a:lnTo>
                  <a:pt x="11088410" y="2884893"/>
                </a:lnTo>
                <a:lnTo>
                  <a:pt x="11088410" y="2842705"/>
                </a:lnTo>
                <a:lnTo>
                  <a:pt x="10356850" y="2842705"/>
                </a:lnTo>
                <a:lnTo>
                  <a:pt x="10356850" y="2884893"/>
                </a:lnTo>
                <a:lnTo>
                  <a:pt x="10443021" y="2884893"/>
                </a:lnTo>
                <a:lnTo>
                  <a:pt x="10621648" y="3419875"/>
                </a:lnTo>
                <a:lnTo>
                  <a:pt x="10509445" y="3660437"/>
                </a:lnTo>
                <a:lnTo>
                  <a:pt x="10233876" y="2884893"/>
                </a:lnTo>
                <a:lnTo>
                  <a:pt x="10320047" y="2884893"/>
                </a:lnTo>
                <a:lnTo>
                  <a:pt x="10320047" y="2842705"/>
                </a:lnTo>
                <a:close/>
                <a:moveTo>
                  <a:pt x="8263015" y="2842705"/>
                </a:moveTo>
                <a:lnTo>
                  <a:pt x="8263015" y="2884893"/>
                </a:lnTo>
                <a:lnTo>
                  <a:pt x="8400350" y="2884893"/>
                </a:lnTo>
                <a:lnTo>
                  <a:pt x="8400350" y="4004225"/>
                </a:lnTo>
                <a:lnTo>
                  <a:pt x="8263015" y="4004225"/>
                </a:lnTo>
                <a:lnTo>
                  <a:pt x="8263015" y="4046413"/>
                </a:lnTo>
                <a:lnTo>
                  <a:pt x="9463132" y="4046413"/>
                </a:lnTo>
                <a:lnTo>
                  <a:pt x="9463132" y="3601194"/>
                </a:lnTo>
                <a:lnTo>
                  <a:pt x="9424535" y="3601194"/>
                </a:lnTo>
                <a:cubicBezTo>
                  <a:pt x="9402394" y="3726262"/>
                  <a:pt x="9345544" y="3824701"/>
                  <a:pt x="9253987" y="3896511"/>
                </a:cubicBezTo>
                <a:cubicBezTo>
                  <a:pt x="9162430" y="3968320"/>
                  <a:pt x="9052621" y="4004225"/>
                  <a:pt x="8924561" y="4004225"/>
                </a:cubicBezTo>
                <a:lnTo>
                  <a:pt x="8924561" y="3448599"/>
                </a:lnTo>
                <a:lnTo>
                  <a:pt x="8961363" y="3448599"/>
                </a:lnTo>
                <a:cubicBezTo>
                  <a:pt x="9020008" y="3448599"/>
                  <a:pt x="9069826" y="3472685"/>
                  <a:pt x="9110817" y="3520857"/>
                </a:cubicBezTo>
                <a:cubicBezTo>
                  <a:pt x="9151808" y="3569029"/>
                  <a:pt x="9172304" y="3636500"/>
                  <a:pt x="9172304" y="3723270"/>
                </a:cubicBezTo>
                <a:lnTo>
                  <a:pt x="9210901" y="3723270"/>
                </a:lnTo>
                <a:lnTo>
                  <a:pt x="9210901" y="3123660"/>
                </a:lnTo>
                <a:lnTo>
                  <a:pt x="9172304" y="3123660"/>
                </a:lnTo>
                <a:cubicBezTo>
                  <a:pt x="9172304" y="3225391"/>
                  <a:pt x="9150761" y="3297948"/>
                  <a:pt x="9107675" y="3341333"/>
                </a:cubicBezTo>
                <a:cubicBezTo>
                  <a:pt x="9064589" y="3384718"/>
                  <a:pt x="9015819" y="3406410"/>
                  <a:pt x="8961363" y="3406410"/>
                </a:cubicBezTo>
                <a:lnTo>
                  <a:pt x="8924561" y="3406410"/>
                </a:lnTo>
                <a:lnTo>
                  <a:pt x="8924561" y="2884893"/>
                </a:lnTo>
                <a:lnTo>
                  <a:pt x="8946103" y="2884893"/>
                </a:lnTo>
                <a:cubicBezTo>
                  <a:pt x="9092117" y="2884893"/>
                  <a:pt x="9200579" y="2919601"/>
                  <a:pt x="9271491" y="2989017"/>
                </a:cubicBezTo>
                <a:cubicBezTo>
                  <a:pt x="9342403" y="3058433"/>
                  <a:pt x="9379953" y="3135628"/>
                  <a:pt x="9384142" y="3220603"/>
                </a:cubicBezTo>
                <a:lnTo>
                  <a:pt x="9424535" y="3220603"/>
                </a:lnTo>
                <a:lnTo>
                  <a:pt x="9424535" y="2842705"/>
                </a:lnTo>
                <a:close/>
                <a:moveTo>
                  <a:pt x="7337295" y="2842705"/>
                </a:moveTo>
                <a:lnTo>
                  <a:pt x="7337295" y="2884893"/>
                </a:lnTo>
                <a:lnTo>
                  <a:pt x="7476426" y="2884893"/>
                </a:lnTo>
                <a:lnTo>
                  <a:pt x="7476426" y="4004225"/>
                </a:lnTo>
                <a:lnTo>
                  <a:pt x="7337295" y="4004225"/>
                </a:lnTo>
                <a:lnTo>
                  <a:pt x="7337295" y="4046413"/>
                </a:lnTo>
                <a:lnTo>
                  <a:pt x="8146050" y="4046413"/>
                </a:lnTo>
                <a:lnTo>
                  <a:pt x="8146050" y="4004225"/>
                </a:lnTo>
                <a:lnTo>
                  <a:pt x="8000636" y="4004225"/>
                </a:lnTo>
                <a:lnTo>
                  <a:pt x="8000636" y="2884893"/>
                </a:lnTo>
                <a:lnTo>
                  <a:pt x="8146050" y="2884893"/>
                </a:lnTo>
                <a:lnTo>
                  <a:pt x="8146050" y="2842705"/>
                </a:lnTo>
                <a:close/>
                <a:moveTo>
                  <a:pt x="5879123" y="2842705"/>
                </a:moveTo>
                <a:lnTo>
                  <a:pt x="5879123" y="2884893"/>
                </a:lnTo>
                <a:lnTo>
                  <a:pt x="5975169" y="2884893"/>
                </a:lnTo>
                <a:lnTo>
                  <a:pt x="6382688" y="4046413"/>
                </a:lnTo>
                <a:lnTo>
                  <a:pt x="6671722" y="4046413"/>
                </a:lnTo>
                <a:lnTo>
                  <a:pt x="7045131" y="3190084"/>
                </a:lnTo>
                <a:cubicBezTo>
                  <a:pt x="7120531" y="3016544"/>
                  <a:pt x="7197128" y="2914814"/>
                  <a:pt x="7274922" y="2884893"/>
                </a:cubicBezTo>
                <a:lnTo>
                  <a:pt x="7274922" y="2842705"/>
                </a:lnTo>
                <a:lnTo>
                  <a:pt x="6850348" y="2842705"/>
                </a:lnTo>
                <a:lnTo>
                  <a:pt x="6850348" y="2884893"/>
                </a:lnTo>
                <a:cubicBezTo>
                  <a:pt x="6954472" y="2884893"/>
                  <a:pt x="7006534" y="2938152"/>
                  <a:pt x="7006534" y="3044670"/>
                </a:cubicBezTo>
                <a:cubicBezTo>
                  <a:pt x="7006534" y="3063220"/>
                  <a:pt x="7003243" y="3087307"/>
                  <a:pt x="6996660" y="3116928"/>
                </a:cubicBezTo>
                <a:cubicBezTo>
                  <a:pt x="6990077" y="3146550"/>
                  <a:pt x="6981101" y="3175124"/>
                  <a:pt x="6969731" y="3202651"/>
                </a:cubicBezTo>
                <a:lnTo>
                  <a:pt x="6789310" y="3630815"/>
                </a:lnTo>
                <a:lnTo>
                  <a:pt x="6520921" y="2884893"/>
                </a:lnTo>
                <a:lnTo>
                  <a:pt x="6636714" y="2884893"/>
                </a:lnTo>
                <a:lnTo>
                  <a:pt x="6636714" y="2842705"/>
                </a:lnTo>
                <a:close/>
                <a:moveTo>
                  <a:pt x="4410427" y="2842705"/>
                </a:moveTo>
                <a:lnTo>
                  <a:pt x="4410427" y="2884893"/>
                </a:lnTo>
                <a:lnTo>
                  <a:pt x="4552252" y="2884893"/>
                </a:lnTo>
                <a:lnTo>
                  <a:pt x="4552252" y="4004225"/>
                </a:lnTo>
                <a:lnTo>
                  <a:pt x="4410427" y="4004225"/>
                </a:lnTo>
                <a:lnTo>
                  <a:pt x="4410427" y="4046413"/>
                </a:lnTo>
                <a:lnTo>
                  <a:pt x="5197639" y="4046413"/>
                </a:lnTo>
                <a:lnTo>
                  <a:pt x="5197639" y="4004225"/>
                </a:lnTo>
                <a:lnTo>
                  <a:pt x="5076461" y="4004225"/>
                </a:lnTo>
                <a:lnTo>
                  <a:pt x="5076461" y="3434237"/>
                </a:lnTo>
                <a:cubicBezTo>
                  <a:pt x="5091421" y="3433040"/>
                  <a:pt x="5113562" y="3432441"/>
                  <a:pt x="5142885" y="3432441"/>
                </a:cubicBezTo>
                <a:cubicBezTo>
                  <a:pt x="5191357" y="3432441"/>
                  <a:pt x="5224269" y="3440520"/>
                  <a:pt x="5241623" y="3456677"/>
                </a:cubicBezTo>
                <a:cubicBezTo>
                  <a:pt x="5258976" y="3472834"/>
                  <a:pt x="5267654" y="3503952"/>
                  <a:pt x="5267654" y="3550030"/>
                </a:cubicBezTo>
                <a:cubicBezTo>
                  <a:pt x="5267654" y="3711003"/>
                  <a:pt x="5273489" y="3814678"/>
                  <a:pt x="5285157" y="3861055"/>
                </a:cubicBezTo>
                <a:cubicBezTo>
                  <a:pt x="5296826" y="3907432"/>
                  <a:pt x="5316574" y="3946329"/>
                  <a:pt x="5344400" y="3977745"/>
                </a:cubicBezTo>
                <a:cubicBezTo>
                  <a:pt x="5372226" y="4009162"/>
                  <a:pt x="5408281" y="4032201"/>
                  <a:pt x="5452564" y="4046862"/>
                </a:cubicBezTo>
                <a:cubicBezTo>
                  <a:pt x="5496846" y="4061523"/>
                  <a:pt x="5551601" y="4068854"/>
                  <a:pt x="5616828" y="4068854"/>
                </a:cubicBezTo>
                <a:cubicBezTo>
                  <a:pt x="5767628" y="4068854"/>
                  <a:pt x="5856493" y="3994052"/>
                  <a:pt x="5883421" y="3844449"/>
                </a:cubicBezTo>
                <a:lnTo>
                  <a:pt x="5839438" y="3832780"/>
                </a:lnTo>
                <a:cubicBezTo>
                  <a:pt x="5835249" y="3852527"/>
                  <a:pt x="5828217" y="3869133"/>
                  <a:pt x="5818344" y="3882598"/>
                </a:cubicBezTo>
                <a:cubicBezTo>
                  <a:pt x="5808470" y="3896062"/>
                  <a:pt x="5799643" y="3902794"/>
                  <a:pt x="5791864" y="3902794"/>
                </a:cubicBezTo>
                <a:cubicBezTo>
                  <a:pt x="5776904" y="3902794"/>
                  <a:pt x="5769423" y="3885739"/>
                  <a:pt x="5769423" y="3851630"/>
                </a:cubicBezTo>
                <a:lnTo>
                  <a:pt x="5774809" y="3667618"/>
                </a:lnTo>
                <a:cubicBezTo>
                  <a:pt x="5774809" y="3602391"/>
                  <a:pt x="5762840" y="3551226"/>
                  <a:pt x="5738904" y="3514125"/>
                </a:cubicBezTo>
                <a:cubicBezTo>
                  <a:pt x="5714968" y="3477023"/>
                  <a:pt x="5661409" y="3443512"/>
                  <a:pt x="5578230" y="3413591"/>
                </a:cubicBezTo>
                <a:cubicBezTo>
                  <a:pt x="5644654" y="3392049"/>
                  <a:pt x="5695818" y="3356293"/>
                  <a:pt x="5731723" y="3306326"/>
                </a:cubicBezTo>
                <a:cubicBezTo>
                  <a:pt x="5767628" y="3256358"/>
                  <a:pt x="5785580" y="3196667"/>
                  <a:pt x="5785580" y="3127251"/>
                </a:cubicBezTo>
                <a:cubicBezTo>
                  <a:pt x="5785580" y="3050654"/>
                  <a:pt x="5762392" y="2984080"/>
                  <a:pt x="5716015" y="2927531"/>
                </a:cubicBezTo>
                <a:cubicBezTo>
                  <a:pt x="5669638" y="2870980"/>
                  <a:pt x="5567459" y="2842705"/>
                  <a:pt x="5409478" y="2842705"/>
                </a:cubicBezTo>
                <a:close/>
                <a:moveTo>
                  <a:pt x="3033791" y="2842705"/>
                </a:moveTo>
                <a:lnTo>
                  <a:pt x="3033791" y="2884893"/>
                </a:lnTo>
                <a:lnTo>
                  <a:pt x="3171127" y="2884893"/>
                </a:lnTo>
                <a:lnTo>
                  <a:pt x="3171127" y="4004225"/>
                </a:lnTo>
                <a:lnTo>
                  <a:pt x="3033791" y="4004225"/>
                </a:lnTo>
                <a:lnTo>
                  <a:pt x="3033791" y="4046413"/>
                </a:lnTo>
                <a:lnTo>
                  <a:pt x="4233908" y="4046413"/>
                </a:lnTo>
                <a:lnTo>
                  <a:pt x="4233908" y="3601194"/>
                </a:lnTo>
                <a:lnTo>
                  <a:pt x="4195310" y="3601194"/>
                </a:lnTo>
                <a:cubicBezTo>
                  <a:pt x="4173170" y="3726262"/>
                  <a:pt x="4116320" y="3824701"/>
                  <a:pt x="4024763" y="3896511"/>
                </a:cubicBezTo>
                <a:cubicBezTo>
                  <a:pt x="3933206" y="3968320"/>
                  <a:pt x="3823396" y="4004225"/>
                  <a:pt x="3695337" y="4004225"/>
                </a:cubicBezTo>
                <a:lnTo>
                  <a:pt x="3695337" y="3448599"/>
                </a:lnTo>
                <a:lnTo>
                  <a:pt x="3732139" y="3448599"/>
                </a:lnTo>
                <a:cubicBezTo>
                  <a:pt x="3790783" y="3448599"/>
                  <a:pt x="3840601" y="3472685"/>
                  <a:pt x="3881593" y="3520857"/>
                </a:cubicBezTo>
                <a:cubicBezTo>
                  <a:pt x="3922584" y="3569029"/>
                  <a:pt x="3943080" y="3636500"/>
                  <a:pt x="3943080" y="3723270"/>
                </a:cubicBezTo>
                <a:lnTo>
                  <a:pt x="3981677" y="3723270"/>
                </a:lnTo>
                <a:lnTo>
                  <a:pt x="3981677" y="3123660"/>
                </a:lnTo>
                <a:lnTo>
                  <a:pt x="3943080" y="3123660"/>
                </a:lnTo>
                <a:cubicBezTo>
                  <a:pt x="3943080" y="3225391"/>
                  <a:pt x="3921537" y="3297948"/>
                  <a:pt x="3878451" y="3341333"/>
                </a:cubicBezTo>
                <a:cubicBezTo>
                  <a:pt x="3835365" y="3384718"/>
                  <a:pt x="3786594" y="3406410"/>
                  <a:pt x="3732139" y="3406410"/>
                </a:cubicBezTo>
                <a:lnTo>
                  <a:pt x="3695337" y="3406410"/>
                </a:lnTo>
                <a:lnTo>
                  <a:pt x="3695337" y="2884893"/>
                </a:lnTo>
                <a:lnTo>
                  <a:pt x="3716879" y="2884893"/>
                </a:lnTo>
                <a:cubicBezTo>
                  <a:pt x="3862892" y="2884893"/>
                  <a:pt x="3971354" y="2919601"/>
                  <a:pt x="4042266" y="2989017"/>
                </a:cubicBezTo>
                <a:cubicBezTo>
                  <a:pt x="4113178" y="3058433"/>
                  <a:pt x="4150729" y="3135628"/>
                  <a:pt x="4154918" y="3220603"/>
                </a:cubicBezTo>
                <a:lnTo>
                  <a:pt x="4195310" y="3220603"/>
                </a:lnTo>
                <a:lnTo>
                  <a:pt x="4195310" y="2842705"/>
                </a:lnTo>
                <a:close/>
                <a:moveTo>
                  <a:pt x="1573824" y="2842705"/>
                </a:moveTo>
                <a:lnTo>
                  <a:pt x="1573824" y="2884893"/>
                </a:lnTo>
                <a:lnTo>
                  <a:pt x="1669869" y="2884893"/>
                </a:lnTo>
                <a:lnTo>
                  <a:pt x="2077389" y="4046413"/>
                </a:lnTo>
                <a:lnTo>
                  <a:pt x="2366422" y="4046413"/>
                </a:lnTo>
                <a:lnTo>
                  <a:pt x="2739832" y="3190084"/>
                </a:lnTo>
                <a:cubicBezTo>
                  <a:pt x="2815232" y="3016544"/>
                  <a:pt x="2891829" y="2914814"/>
                  <a:pt x="2969622" y="2884893"/>
                </a:cubicBezTo>
                <a:lnTo>
                  <a:pt x="2969622" y="2842705"/>
                </a:lnTo>
                <a:lnTo>
                  <a:pt x="2545049" y="2842705"/>
                </a:lnTo>
                <a:lnTo>
                  <a:pt x="2545049" y="2884893"/>
                </a:lnTo>
                <a:cubicBezTo>
                  <a:pt x="2649172" y="2884893"/>
                  <a:pt x="2701234" y="2938152"/>
                  <a:pt x="2701234" y="3044670"/>
                </a:cubicBezTo>
                <a:cubicBezTo>
                  <a:pt x="2701234" y="3063220"/>
                  <a:pt x="2697943" y="3087307"/>
                  <a:pt x="2691361" y="3116928"/>
                </a:cubicBezTo>
                <a:cubicBezTo>
                  <a:pt x="2684778" y="3146550"/>
                  <a:pt x="2675801" y="3175124"/>
                  <a:pt x="2664432" y="3202651"/>
                </a:cubicBezTo>
                <a:lnTo>
                  <a:pt x="2484010" y="3630815"/>
                </a:lnTo>
                <a:lnTo>
                  <a:pt x="2215622" y="2884893"/>
                </a:lnTo>
                <a:lnTo>
                  <a:pt x="2331415" y="2884893"/>
                </a:lnTo>
                <a:lnTo>
                  <a:pt x="2331415" y="2842705"/>
                </a:lnTo>
                <a:close/>
                <a:moveTo>
                  <a:pt x="889052" y="2804108"/>
                </a:moveTo>
                <a:cubicBezTo>
                  <a:pt x="684993" y="2804108"/>
                  <a:pt x="522075" y="2861555"/>
                  <a:pt x="400298" y="2976451"/>
                </a:cubicBezTo>
                <a:cubicBezTo>
                  <a:pt x="278521" y="3091346"/>
                  <a:pt x="217632" y="3245138"/>
                  <a:pt x="217632" y="3437827"/>
                </a:cubicBezTo>
                <a:cubicBezTo>
                  <a:pt x="217632" y="3635303"/>
                  <a:pt x="279867" y="3792237"/>
                  <a:pt x="404337" y="3908629"/>
                </a:cubicBezTo>
                <a:cubicBezTo>
                  <a:pt x="528807" y="4025020"/>
                  <a:pt x="693969" y="4083216"/>
                  <a:pt x="899823" y="4083216"/>
                </a:cubicBezTo>
                <a:cubicBezTo>
                  <a:pt x="1105677" y="4083216"/>
                  <a:pt x="1267847" y="4024122"/>
                  <a:pt x="1386333" y="3905936"/>
                </a:cubicBezTo>
                <a:cubicBezTo>
                  <a:pt x="1504819" y="3787749"/>
                  <a:pt x="1564062" y="3634705"/>
                  <a:pt x="1564062" y="3446803"/>
                </a:cubicBezTo>
                <a:cubicBezTo>
                  <a:pt x="1564062" y="3248130"/>
                  <a:pt x="1503772" y="3091346"/>
                  <a:pt x="1383191" y="2976451"/>
                </a:cubicBezTo>
                <a:cubicBezTo>
                  <a:pt x="1262611" y="2861555"/>
                  <a:pt x="1097898" y="2804108"/>
                  <a:pt x="889052" y="2804108"/>
                </a:cubicBez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42497887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Freeform: Shape 7">
            <a:extLst>
              <a:ext uri="{FF2B5EF4-FFF2-40B4-BE49-F238E27FC236}">
                <a16:creationId xmlns:a16="http://schemas.microsoft.com/office/drawing/2014/main" id="{B5EA26DF-7F38-4C23-9928-BA178302959F}"/>
              </a:ext>
            </a:extLst>
          </p:cNvPr>
          <p:cNvSpPr/>
          <p:nvPr/>
        </p:nvSpPr>
        <p:spPr>
          <a:xfrm>
            <a:off x="-17405853" y="-58823664"/>
            <a:ext cx="194767199" cy="110744000"/>
          </a:xfrm>
          <a:custGeom>
            <a:avLst/>
            <a:gdLst/>
            <a:ahLst/>
            <a:cxnLst/>
            <a:rect l="l" t="t" r="r" b="b"/>
            <a:pathLst>
              <a:path w="12192000" h="6858000">
                <a:moveTo>
                  <a:pt x="5076461" y="2884893"/>
                </a:moveTo>
                <a:lnTo>
                  <a:pt x="5136602" y="2884893"/>
                </a:lnTo>
                <a:cubicBezTo>
                  <a:pt x="5190459" y="2884893"/>
                  <a:pt x="5226064" y="2892972"/>
                  <a:pt x="5243418" y="2909129"/>
                </a:cubicBezTo>
                <a:cubicBezTo>
                  <a:pt x="5260772" y="2925286"/>
                  <a:pt x="5269450" y="2958798"/>
                  <a:pt x="5269450" y="3009663"/>
                </a:cubicBezTo>
                <a:lnTo>
                  <a:pt x="5269450" y="3263689"/>
                </a:lnTo>
                <a:cubicBezTo>
                  <a:pt x="5269450" y="3310964"/>
                  <a:pt x="5258229" y="3344176"/>
                  <a:pt x="5235788" y="3363325"/>
                </a:cubicBezTo>
                <a:cubicBezTo>
                  <a:pt x="5213348" y="3382474"/>
                  <a:pt x="5170711" y="3392049"/>
                  <a:pt x="5107878" y="3392049"/>
                </a:cubicBezTo>
                <a:lnTo>
                  <a:pt x="5076461" y="3392049"/>
                </a:lnTo>
                <a:close/>
                <a:moveTo>
                  <a:pt x="898028" y="2860658"/>
                </a:moveTo>
                <a:cubicBezTo>
                  <a:pt x="959664" y="2860658"/>
                  <a:pt x="990483" y="2899854"/>
                  <a:pt x="990483" y="2978246"/>
                </a:cubicBezTo>
                <a:lnTo>
                  <a:pt x="990483" y="3908180"/>
                </a:lnTo>
                <a:cubicBezTo>
                  <a:pt x="990483" y="3988367"/>
                  <a:pt x="959664" y="4028461"/>
                  <a:pt x="898028" y="4028461"/>
                </a:cubicBezTo>
                <a:cubicBezTo>
                  <a:pt x="861525" y="4028461"/>
                  <a:pt x="835643" y="4019634"/>
                  <a:pt x="820384" y="4001981"/>
                </a:cubicBezTo>
                <a:cubicBezTo>
                  <a:pt x="805124" y="3984328"/>
                  <a:pt x="797494" y="3955155"/>
                  <a:pt x="797494" y="3914463"/>
                </a:cubicBezTo>
                <a:lnTo>
                  <a:pt x="797494" y="2983632"/>
                </a:lnTo>
                <a:cubicBezTo>
                  <a:pt x="797494" y="2901649"/>
                  <a:pt x="831005" y="2860658"/>
                  <a:pt x="898028" y="2860658"/>
                </a:cubicBezTo>
                <a:close/>
                <a:moveTo>
                  <a:pt x="9593873" y="2842705"/>
                </a:moveTo>
                <a:lnTo>
                  <a:pt x="9593873" y="2884893"/>
                </a:lnTo>
                <a:lnTo>
                  <a:pt x="9688123" y="2884893"/>
                </a:lnTo>
                <a:lnTo>
                  <a:pt x="10097438" y="4046413"/>
                </a:lnTo>
                <a:lnTo>
                  <a:pt x="10382881" y="4046413"/>
                </a:lnTo>
                <a:lnTo>
                  <a:pt x="10645883" y="3481810"/>
                </a:lnTo>
                <a:lnTo>
                  <a:pt x="10833486" y="4046413"/>
                </a:lnTo>
                <a:lnTo>
                  <a:pt x="11125212" y="4046413"/>
                </a:lnTo>
                <a:lnTo>
                  <a:pt x="11487851" y="3200856"/>
                </a:lnTo>
                <a:cubicBezTo>
                  <a:pt x="11558463" y="3035693"/>
                  <a:pt x="11637453" y="2930373"/>
                  <a:pt x="11724822" y="2884893"/>
                </a:cubicBezTo>
                <a:lnTo>
                  <a:pt x="11724822" y="2842705"/>
                </a:lnTo>
                <a:lnTo>
                  <a:pt x="11300248" y="2842705"/>
                </a:lnTo>
                <a:lnTo>
                  <a:pt x="11300248" y="2884893"/>
                </a:lnTo>
                <a:cubicBezTo>
                  <a:pt x="11360687" y="2889681"/>
                  <a:pt x="11401529" y="2905688"/>
                  <a:pt x="11422773" y="2932916"/>
                </a:cubicBezTo>
                <a:cubicBezTo>
                  <a:pt x="11444016" y="2960144"/>
                  <a:pt x="11454639" y="2999191"/>
                  <a:pt x="11454639" y="3050055"/>
                </a:cubicBezTo>
                <a:cubicBezTo>
                  <a:pt x="11454639" y="3087157"/>
                  <a:pt x="11450299" y="3118424"/>
                  <a:pt x="11441623" y="3143857"/>
                </a:cubicBezTo>
                <a:cubicBezTo>
                  <a:pt x="11432946" y="3169289"/>
                  <a:pt x="11365474" y="3331609"/>
                  <a:pt x="11239210" y="3630815"/>
                </a:cubicBezTo>
                <a:lnTo>
                  <a:pt x="10989672" y="2884893"/>
                </a:lnTo>
                <a:lnTo>
                  <a:pt x="11088410" y="2884893"/>
                </a:lnTo>
                <a:lnTo>
                  <a:pt x="11088410" y="2842705"/>
                </a:lnTo>
                <a:lnTo>
                  <a:pt x="10356850" y="2842705"/>
                </a:lnTo>
                <a:lnTo>
                  <a:pt x="10356850" y="2884893"/>
                </a:lnTo>
                <a:lnTo>
                  <a:pt x="10443021" y="2884893"/>
                </a:lnTo>
                <a:lnTo>
                  <a:pt x="10621648" y="3419875"/>
                </a:lnTo>
                <a:lnTo>
                  <a:pt x="10509445" y="3660437"/>
                </a:lnTo>
                <a:lnTo>
                  <a:pt x="10233876" y="2884893"/>
                </a:lnTo>
                <a:lnTo>
                  <a:pt x="10320047" y="2884893"/>
                </a:lnTo>
                <a:lnTo>
                  <a:pt x="10320047" y="2842705"/>
                </a:lnTo>
                <a:close/>
                <a:moveTo>
                  <a:pt x="8263015" y="2842705"/>
                </a:moveTo>
                <a:lnTo>
                  <a:pt x="8263015" y="2884893"/>
                </a:lnTo>
                <a:lnTo>
                  <a:pt x="8400350" y="2884893"/>
                </a:lnTo>
                <a:lnTo>
                  <a:pt x="8400350" y="4004225"/>
                </a:lnTo>
                <a:lnTo>
                  <a:pt x="8263015" y="4004225"/>
                </a:lnTo>
                <a:lnTo>
                  <a:pt x="8263015" y="4046413"/>
                </a:lnTo>
                <a:lnTo>
                  <a:pt x="9463132" y="4046413"/>
                </a:lnTo>
                <a:lnTo>
                  <a:pt x="9463132" y="3601194"/>
                </a:lnTo>
                <a:lnTo>
                  <a:pt x="9424535" y="3601194"/>
                </a:lnTo>
                <a:cubicBezTo>
                  <a:pt x="9402394" y="3726262"/>
                  <a:pt x="9345544" y="3824701"/>
                  <a:pt x="9253987" y="3896511"/>
                </a:cubicBezTo>
                <a:cubicBezTo>
                  <a:pt x="9162430" y="3968320"/>
                  <a:pt x="9052621" y="4004225"/>
                  <a:pt x="8924561" y="4004225"/>
                </a:cubicBezTo>
                <a:lnTo>
                  <a:pt x="8924561" y="3448599"/>
                </a:lnTo>
                <a:lnTo>
                  <a:pt x="8961363" y="3448599"/>
                </a:lnTo>
                <a:cubicBezTo>
                  <a:pt x="9020008" y="3448599"/>
                  <a:pt x="9069826" y="3472685"/>
                  <a:pt x="9110817" y="3520857"/>
                </a:cubicBezTo>
                <a:cubicBezTo>
                  <a:pt x="9151808" y="3569029"/>
                  <a:pt x="9172304" y="3636500"/>
                  <a:pt x="9172304" y="3723270"/>
                </a:cubicBezTo>
                <a:lnTo>
                  <a:pt x="9210901" y="3723270"/>
                </a:lnTo>
                <a:lnTo>
                  <a:pt x="9210901" y="3123660"/>
                </a:lnTo>
                <a:lnTo>
                  <a:pt x="9172304" y="3123660"/>
                </a:lnTo>
                <a:cubicBezTo>
                  <a:pt x="9172304" y="3225391"/>
                  <a:pt x="9150761" y="3297948"/>
                  <a:pt x="9107675" y="3341333"/>
                </a:cubicBezTo>
                <a:cubicBezTo>
                  <a:pt x="9064589" y="3384718"/>
                  <a:pt x="9015819" y="3406410"/>
                  <a:pt x="8961363" y="3406410"/>
                </a:cubicBezTo>
                <a:lnTo>
                  <a:pt x="8924561" y="3406410"/>
                </a:lnTo>
                <a:lnTo>
                  <a:pt x="8924561" y="2884893"/>
                </a:lnTo>
                <a:lnTo>
                  <a:pt x="8946103" y="2884893"/>
                </a:lnTo>
                <a:cubicBezTo>
                  <a:pt x="9092117" y="2884893"/>
                  <a:pt x="9200579" y="2919601"/>
                  <a:pt x="9271491" y="2989017"/>
                </a:cubicBezTo>
                <a:cubicBezTo>
                  <a:pt x="9342403" y="3058433"/>
                  <a:pt x="9379953" y="3135628"/>
                  <a:pt x="9384142" y="3220603"/>
                </a:cubicBezTo>
                <a:lnTo>
                  <a:pt x="9424535" y="3220603"/>
                </a:lnTo>
                <a:lnTo>
                  <a:pt x="9424535" y="2842705"/>
                </a:lnTo>
                <a:close/>
                <a:moveTo>
                  <a:pt x="7337295" y="2842705"/>
                </a:moveTo>
                <a:lnTo>
                  <a:pt x="7337295" y="2884893"/>
                </a:lnTo>
                <a:lnTo>
                  <a:pt x="7476426" y="2884893"/>
                </a:lnTo>
                <a:lnTo>
                  <a:pt x="7476426" y="4004225"/>
                </a:lnTo>
                <a:lnTo>
                  <a:pt x="7337295" y="4004225"/>
                </a:lnTo>
                <a:lnTo>
                  <a:pt x="7337295" y="4046413"/>
                </a:lnTo>
                <a:lnTo>
                  <a:pt x="8146050" y="4046413"/>
                </a:lnTo>
                <a:lnTo>
                  <a:pt x="8146050" y="4004225"/>
                </a:lnTo>
                <a:lnTo>
                  <a:pt x="8000636" y="4004225"/>
                </a:lnTo>
                <a:lnTo>
                  <a:pt x="8000636" y="2884893"/>
                </a:lnTo>
                <a:lnTo>
                  <a:pt x="8146050" y="2884893"/>
                </a:lnTo>
                <a:lnTo>
                  <a:pt x="8146050" y="2842705"/>
                </a:lnTo>
                <a:close/>
                <a:moveTo>
                  <a:pt x="5879123" y="2842705"/>
                </a:moveTo>
                <a:lnTo>
                  <a:pt x="5879123" y="2884893"/>
                </a:lnTo>
                <a:lnTo>
                  <a:pt x="5975169" y="2884893"/>
                </a:lnTo>
                <a:lnTo>
                  <a:pt x="6382688" y="4046413"/>
                </a:lnTo>
                <a:lnTo>
                  <a:pt x="6671722" y="4046413"/>
                </a:lnTo>
                <a:lnTo>
                  <a:pt x="7045131" y="3190084"/>
                </a:lnTo>
                <a:cubicBezTo>
                  <a:pt x="7120531" y="3016544"/>
                  <a:pt x="7197128" y="2914814"/>
                  <a:pt x="7274922" y="2884893"/>
                </a:cubicBezTo>
                <a:lnTo>
                  <a:pt x="7274922" y="2842705"/>
                </a:lnTo>
                <a:lnTo>
                  <a:pt x="6850348" y="2842705"/>
                </a:lnTo>
                <a:lnTo>
                  <a:pt x="6850348" y="2884893"/>
                </a:lnTo>
                <a:cubicBezTo>
                  <a:pt x="6954472" y="2884893"/>
                  <a:pt x="7006534" y="2938152"/>
                  <a:pt x="7006534" y="3044670"/>
                </a:cubicBezTo>
                <a:cubicBezTo>
                  <a:pt x="7006534" y="3063220"/>
                  <a:pt x="7003243" y="3087307"/>
                  <a:pt x="6996660" y="3116928"/>
                </a:cubicBezTo>
                <a:cubicBezTo>
                  <a:pt x="6990077" y="3146550"/>
                  <a:pt x="6981101" y="3175124"/>
                  <a:pt x="6969731" y="3202651"/>
                </a:cubicBezTo>
                <a:lnTo>
                  <a:pt x="6789310" y="3630815"/>
                </a:lnTo>
                <a:lnTo>
                  <a:pt x="6520921" y="2884893"/>
                </a:lnTo>
                <a:lnTo>
                  <a:pt x="6636714" y="2884893"/>
                </a:lnTo>
                <a:lnTo>
                  <a:pt x="6636714" y="2842705"/>
                </a:lnTo>
                <a:close/>
                <a:moveTo>
                  <a:pt x="4410427" y="2842705"/>
                </a:moveTo>
                <a:lnTo>
                  <a:pt x="4410427" y="2884893"/>
                </a:lnTo>
                <a:lnTo>
                  <a:pt x="4552252" y="2884893"/>
                </a:lnTo>
                <a:lnTo>
                  <a:pt x="4552252" y="4004225"/>
                </a:lnTo>
                <a:lnTo>
                  <a:pt x="4410427" y="4004225"/>
                </a:lnTo>
                <a:lnTo>
                  <a:pt x="4410427" y="4046413"/>
                </a:lnTo>
                <a:lnTo>
                  <a:pt x="5197639" y="4046413"/>
                </a:lnTo>
                <a:lnTo>
                  <a:pt x="5197639" y="4004225"/>
                </a:lnTo>
                <a:lnTo>
                  <a:pt x="5076461" y="4004225"/>
                </a:lnTo>
                <a:lnTo>
                  <a:pt x="5076461" y="3434237"/>
                </a:lnTo>
                <a:cubicBezTo>
                  <a:pt x="5091421" y="3433040"/>
                  <a:pt x="5113562" y="3432441"/>
                  <a:pt x="5142885" y="3432441"/>
                </a:cubicBezTo>
                <a:cubicBezTo>
                  <a:pt x="5191357" y="3432441"/>
                  <a:pt x="5224269" y="3440520"/>
                  <a:pt x="5241623" y="3456677"/>
                </a:cubicBezTo>
                <a:cubicBezTo>
                  <a:pt x="5258976" y="3472834"/>
                  <a:pt x="5267654" y="3503952"/>
                  <a:pt x="5267654" y="3550030"/>
                </a:cubicBezTo>
                <a:cubicBezTo>
                  <a:pt x="5267654" y="3711003"/>
                  <a:pt x="5273489" y="3814678"/>
                  <a:pt x="5285157" y="3861055"/>
                </a:cubicBezTo>
                <a:cubicBezTo>
                  <a:pt x="5296826" y="3907432"/>
                  <a:pt x="5316574" y="3946329"/>
                  <a:pt x="5344400" y="3977745"/>
                </a:cubicBezTo>
                <a:cubicBezTo>
                  <a:pt x="5372226" y="4009162"/>
                  <a:pt x="5408281" y="4032201"/>
                  <a:pt x="5452564" y="4046862"/>
                </a:cubicBezTo>
                <a:cubicBezTo>
                  <a:pt x="5496846" y="4061523"/>
                  <a:pt x="5551601" y="4068854"/>
                  <a:pt x="5616828" y="4068854"/>
                </a:cubicBezTo>
                <a:cubicBezTo>
                  <a:pt x="5767628" y="4068854"/>
                  <a:pt x="5856493" y="3994052"/>
                  <a:pt x="5883421" y="3844449"/>
                </a:cubicBezTo>
                <a:lnTo>
                  <a:pt x="5839438" y="3832780"/>
                </a:lnTo>
                <a:cubicBezTo>
                  <a:pt x="5835249" y="3852527"/>
                  <a:pt x="5828217" y="3869133"/>
                  <a:pt x="5818344" y="3882598"/>
                </a:cubicBezTo>
                <a:cubicBezTo>
                  <a:pt x="5808470" y="3896062"/>
                  <a:pt x="5799643" y="3902794"/>
                  <a:pt x="5791864" y="3902794"/>
                </a:cubicBezTo>
                <a:cubicBezTo>
                  <a:pt x="5776904" y="3902794"/>
                  <a:pt x="5769423" y="3885739"/>
                  <a:pt x="5769423" y="3851630"/>
                </a:cubicBezTo>
                <a:lnTo>
                  <a:pt x="5774809" y="3667618"/>
                </a:lnTo>
                <a:cubicBezTo>
                  <a:pt x="5774809" y="3602391"/>
                  <a:pt x="5762840" y="3551226"/>
                  <a:pt x="5738904" y="3514125"/>
                </a:cubicBezTo>
                <a:cubicBezTo>
                  <a:pt x="5714968" y="3477023"/>
                  <a:pt x="5661409" y="3443512"/>
                  <a:pt x="5578230" y="3413591"/>
                </a:cubicBezTo>
                <a:cubicBezTo>
                  <a:pt x="5644654" y="3392049"/>
                  <a:pt x="5695818" y="3356293"/>
                  <a:pt x="5731723" y="3306326"/>
                </a:cubicBezTo>
                <a:cubicBezTo>
                  <a:pt x="5767628" y="3256358"/>
                  <a:pt x="5785580" y="3196667"/>
                  <a:pt x="5785580" y="3127251"/>
                </a:cubicBezTo>
                <a:cubicBezTo>
                  <a:pt x="5785580" y="3050654"/>
                  <a:pt x="5762392" y="2984080"/>
                  <a:pt x="5716015" y="2927531"/>
                </a:cubicBezTo>
                <a:cubicBezTo>
                  <a:pt x="5669638" y="2870980"/>
                  <a:pt x="5567459" y="2842705"/>
                  <a:pt x="5409478" y="2842705"/>
                </a:cubicBezTo>
                <a:close/>
                <a:moveTo>
                  <a:pt x="3033791" y="2842705"/>
                </a:moveTo>
                <a:lnTo>
                  <a:pt x="3033791" y="2884893"/>
                </a:lnTo>
                <a:lnTo>
                  <a:pt x="3171127" y="2884893"/>
                </a:lnTo>
                <a:lnTo>
                  <a:pt x="3171127" y="4004225"/>
                </a:lnTo>
                <a:lnTo>
                  <a:pt x="3033791" y="4004225"/>
                </a:lnTo>
                <a:lnTo>
                  <a:pt x="3033791" y="4046413"/>
                </a:lnTo>
                <a:lnTo>
                  <a:pt x="4233908" y="4046413"/>
                </a:lnTo>
                <a:lnTo>
                  <a:pt x="4233908" y="3601194"/>
                </a:lnTo>
                <a:lnTo>
                  <a:pt x="4195310" y="3601194"/>
                </a:lnTo>
                <a:cubicBezTo>
                  <a:pt x="4173170" y="3726262"/>
                  <a:pt x="4116320" y="3824701"/>
                  <a:pt x="4024763" y="3896511"/>
                </a:cubicBezTo>
                <a:cubicBezTo>
                  <a:pt x="3933206" y="3968320"/>
                  <a:pt x="3823396" y="4004225"/>
                  <a:pt x="3695337" y="4004225"/>
                </a:cubicBezTo>
                <a:lnTo>
                  <a:pt x="3695337" y="3448599"/>
                </a:lnTo>
                <a:lnTo>
                  <a:pt x="3732139" y="3448599"/>
                </a:lnTo>
                <a:cubicBezTo>
                  <a:pt x="3790783" y="3448599"/>
                  <a:pt x="3840601" y="3472685"/>
                  <a:pt x="3881593" y="3520857"/>
                </a:cubicBezTo>
                <a:cubicBezTo>
                  <a:pt x="3922584" y="3569029"/>
                  <a:pt x="3943080" y="3636500"/>
                  <a:pt x="3943080" y="3723270"/>
                </a:cubicBezTo>
                <a:lnTo>
                  <a:pt x="3981677" y="3723270"/>
                </a:lnTo>
                <a:lnTo>
                  <a:pt x="3981677" y="3123660"/>
                </a:lnTo>
                <a:lnTo>
                  <a:pt x="3943080" y="3123660"/>
                </a:lnTo>
                <a:cubicBezTo>
                  <a:pt x="3943080" y="3225391"/>
                  <a:pt x="3921537" y="3297948"/>
                  <a:pt x="3878451" y="3341333"/>
                </a:cubicBezTo>
                <a:cubicBezTo>
                  <a:pt x="3835365" y="3384718"/>
                  <a:pt x="3786594" y="3406410"/>
                  <a:pt x="3732139" y="3406410"/>
                </a:cubicBezTo>
                <a:lnTo>
                  <a:pt x="3695337" y="3406410"/>
                </a:lnTo>
                <a:lnTo>
                  <a:pt x="3695337" y="2884893"/>
                </a:lnTo>
                <a:lnTo>
                  <a:pt x="3716879" y="2884893"/>
                </a:lnTo>
                <a:cubicBezTo>
                  <a:pt x="3862892" y="2884893"/>
                  <a:pt x="3971354" y="2919601"/>
                  <a:pt x="4042266" y="2989017"/>
                </a:cubicBezTo>
                <a:cubicBezTo>
                  <a:pt x="4113178" y="3058433"/>
                  <a:pt x="4150729" y="3135628"/>
                  <a:pt x="4154918" y="3220603"/>
                </a:cubicBezTo>
                <a:lnTo>
                  <a:pt x="4195310" y="3220603"/>
                </a:lnTo>
                <a:lnTo>
                  <a:pt x="4195310" y="2842705"/>
                </a:lnTo>
                <a:close/>
                <a:moveTo>
                  <a:pt x="1573824" y="2842705"/>
                </a:moveTo>
                <a:lnTo>
                  <a:pt x="1573824" y="2884893"/>
                </a:lnTo>
                <a:lnTo>
                  <a:pt x="1669869" y="2884893"/>
                </a:lnTo>
                <a:lnTo>
                  <a:pt x="2077389" y="4046413"/>
                </a:lnTo>
                <a:lnTo>
                  <a:pt x="2366422" y="4046413"/>
                </a:lnTo>
                <a:lnTo>
                  <a:pt x="2739832" y="3190084"/>
                </a:lnTo>
                <a:cubicBezTo>
                  <a:pt x="2815232" y="3016544"/>
                  <a:pt x="2891829" y="2914814"/>
                  <a:pt x="2969622" y="2884893"/>
                </a:cubicBezTo>
                <a:lnTo>
                  <a:pt x="2969622" y="2842705"/>
                </a:lnTo>
                <a:lnTo>
                  <a:pt x="2545049" y="2842705"/>
                </a:lnTo>
                <a:lnTo>
                  <a:pt x="2545049" y="2884893"/>
                </a:lnTo>
                <a:cubicBezTo>
                  <a:pt x="2649172" y="2884893"/>
                  <a:pt x="2701234" y="2938152"/>
                  <a:pt x="2701234" y="3044670"/>
                </a:cubicBezTo>
                <a:cubicBezTo>
                  <a:pt x="2701234" y="3063220"/>
                  <a:pt x="2697943" y="3087307"/>
                  <a:pt x="2691361" y="3116928"/>
                </a:cubicBezTo>
                <a:cubicBezTo>
                  <a:pt x="2684778" y="3146550"/>
                  <a:pt x="2675801" y="3175124"/>
                  <a:pt x="2664432" y="3202651"/>
                </a:cubicBezTo>
                <a:lnTo>
                  <a:pt x="2484010" y="3630815"/>
                </a:lnTo>
                <a:lnTo>
                  <a:pt x="2215622" y="2884893"/>
                </a:lnTo>
                <a:lnTo>
                  <a:pt x="2331415" y="2884893"/>
                </a:lnTo>
                <a:lnTo>
                  <a:pt x="2331415" y="2842705"/>
                </a:lnTo>
                <a:close/>
                <a:moveTo>
                  <a:pt x="889052" y="2804108"/>
                </a:moveTo>
                <a:cubicBezTo>
                  <a:pt x="684993" y="2804108"/>
                  <a:pt x="522075" y="2861555"/>
                  <a:pt x="400298" y="2976451"/>
                </a:cubicBezTo>
                <a:cubicBezTo>
                  <a:pt x="278521" y="3091346"/>
                  <a:pt x="217632" y="3245138"/>
                  <a:pt x="217632" y="3437827"/>
                </a:cubicBezTo>
                <a:cubicBezTo>
                  <a:pt x="217632" y="3635303"/>
                  <a:pt x="279867" y="3792237"/>
                  <a:pt x="404337" y="3908629"/>
                </a:cubicBezTo>
                <a:cubicBezTo>
                  <a:pt x="528807" y="4025020"/>
                  <a:pt x="693969" y="4083216"/>
                  <a:pt x="899823" y="4083216"/>
                </a:cubicBezTo>
                <a:cubicBezTo>
                  <a:pt x="1105677" y="4083216"/>
                  <a:pt x="1267847" y="4024122"/>
                  <a:pt x="1386333" y="3905936"/>
                </a:cubicBezTo>
                <a:cubicBezTo>
                  <a:pt x="1504819" y="3787749"/>
                  <a:pt x="1564062" y="3634705"/>
                  <a:pt x="1564062" y="3446803"/>
                </a:cubicBezTo>
                <a:cubicBezTo>
                  <a:pt x="1564062" y="3248130"/>
                  <a:pt x="1503772" y="3091346"/>
                  <a:pt x="1383191" y="2976451"/>
                </a:cubicBezTo>
                <a:cubicBezTo>
                  <a:pt x="1262611" y="2861555"/>
                  <a:pt x="1097898" y="2804108"/>
                  <a:pt x="889052" y="2804108"/>
                </a:cubicBezTo>
                <a:close/>
                <a:moveTo>
                  <a:pt x="0" y="0"/>
                </a:moveTo>
                <a:lnTo>
                  <a:pt x="12192000" y="0"/>
                </a:lnTo>
                <a:lnTo>
                  <a:pt x="12192000" y="6858000"/>
                </a:lnTo>
                <a:lnTo>
                  <a:pt x="0" y="6858000"/>
                </a:lnTo>
                <a:close/>
              </a:path>
            </a:pathLst>
          </a:custGeom>
          <a:solidFill>
            <a:schemeClr val="bg1"/>
          </a:solidFill>
          <a:ln>
            <a:noFill/>
          </a:ln>
          <a:effectLst>
            <a:outerShdw blurRad="63500" dist="381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 name="TextBox 1">
            <a:extLst>
              <a:ext uri="{FF2B5EF4-FFF2-40B4-BE49-F238E27FC236}">
                <a16:creationId xmlns:a16="http://schemas.microsoft.com/office/drawing/2014/main" id="{2BF740FD-D3F2-4C6F-94A9-0167D3219C16}"/>
              </a:ext>
            </a:extLst>
          </p:cNvPr>
          <p:cNvSpPr txBox="1"/>
          <p:nvPr/>
        </p:nvSpPr>
        <p:spPr>
          <a:xfrm>
            <a:off x="7077075" y="1012954"/>
            <a:ext cx="3733800" cy="4832092"/>
          </a:xfrm>
          <a:prstGeom prst="rect">
            <a:avLst/>
          </a:prstGeom>
          <a:noFill/>
        </p:spPr>
        <p:txBody>
          <a:bodyPr wrap="square" rtlCol="0">
            <a:spAutoFit/>
          </a:bodyPr>
          <a:lstStyle/>
          <a:p>
            <a:pPr marL="285750" indent="-285750">
              <a:buFont typeface="Wingdings" panose="05000000000000000000" pitchFamily="2" charset="2"/>
              <a:buChar char="q"/>
            </a:pPr>
            <a:r>
              <a:rPr lang="en-IN" sz="2800" b="1" dirty="0">
                <a:latin typeface="Footlight MT Light" panose="0204060206030A020304" pitchFamily="18" charset="0"/>
              </a:rPr>
              <a:t>USA Loan Database</a:t>
            </a:r>
          </a:p>
          <a:p>
            <a:endParaRPr lang="en-IN" sz="2800" b="1" dirty="0">
              <a:latin typeface="Footlight MT Light" panose="0204060206030A020304" pitchFamily="18" charset="0"/>
            </a:endParaRPr>
          </a:p>
          <a:p>
            <a:pPr marL="285750" indent="-285750">
              <a:buFont typeface="Wingdings" panose="05000000000000000000" pitchFamily="2" charset="2"/>
              <a:buChar char="q"/>
            </a:pPr>
            <a:r>
              <a:rPr lang="en-IN" sz="2800" b="1" dirty="0">
                <a:latin typeface="Footlight MT Light" panose="0204060206030A020304" pitchFamily="18" charset="0"/>
              </a:rPr>
              <a:t>37264 Records</a:t>
            </a:r>
          </a:p>
          <a:p>
            <a:endParaRPr lang="en-IN" sz="2800" b="1" dirty="0">
              <a:latin typeface="Footlight MT Light" panose="0204060206030A020304" pitchFamily="18" charset="0"/>
            </a:endParaRPr>
          </a:p>
          <a:p>
            <a:pPr marL="285750" indent="-285750">
              <a:buFont typeface="Wingdings" panose="05000000000000000000" pitchFamily="2" charset="2"/>
              <a:buChar char="q"/>
            </a:pPr>
            <a:r>
              <a:rPr lang="en-IN" sz="2800" b="1" dirty="0">
                <a:latin typeface="Footlight MT Light" panose="0204060206030A020304" pitchFamily="18" charset="0"/>
              </a:rPr>
              <a:t>Total 34 Columns</a:t>
            </a:r>
          </a:p>
          <a:p>
            <a:endParaRPr lang="en-IN" sz="2800" b="1" dirty="0">
              <a:latin typeface="Footlight MT Light" panose="0204060206030A020304" pitchFamily="18" charset="0"/>
            </a:endParaRPr>
          </a:p>
          <a:p>
            <a:pPr marL="285750" indent="-285750">
              <a:buFont typeface="Wingdings" panose="05000000000000000000" pitchFamily="2" charset="2"/>
              <a:buChar char="q"/>
            </a:pPr>
            <a:r>
              <a:rPr lang="en-IN" sz="2800" b="1" dirty="0">
                <a:latin typeface="Footlight MT Light" panose="0204060206030A020304" pitchFamily="18" charset="0"/>
              </a:rPr>
              <a:t>2 Files</a:t>
            </a:r>
          </a:p>
          <a:p>
            <a:endParaRPr lang="en-IN" sz="2800" b="1" dirty="0">
              <a:latin typeface="Footlight MT Light" panose="0204060206030A020304" pitchFamily="18" charset="0"/>
            </a:endParaRPr>
          </a:p>
          <a:p>
            <a:pPr marL="285750" indent="-285750">
              <a:buFont typeface="Wingdings" panose="05000000000000000000" pitchFamily="2" charset="2"/>
              <a:buChar char="q"/>
            </a:pPr>
            <a:r>
              <a:rPr lang="en-IN" sz="2800" b="1" dirty="0">
                <a:latin typeface="Footlight MT Light" panose="0204060206030A020304" pitchFamily="18" charset="0"/>
              </a:rPr>
              <a:t>Customer – ID, State, Loan Amount, Grade, Interest Rate, etc</a:t>
            </a:r>
          </a:p>
        </p:txBody>
      </p:sp>
    </p:spTree>
    <p:extLst>
      <p:ext uri="{BB962C8B-B14F-4D97-AF65-F5344CB8AC3E}">
        <p14:creationId xmlns:p14="http://schemas.microsoft.com/office/powerpoint/2010/main" val="2107949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9" name="Freeform: Shape 8">
            <a:extLst>
              <a:ext uri="{FF2B5EF4-FFF2-40B4-BE49-F238E27FC236}">
                <a16:creationId xmlns:a16="http://schemas.microsoft.com/office/drawing/2014/main" id="{7E0008AB-2D96-4FA4-90D8-7B5B54C1DE6E}"/>
              </a:ext>
            </a:extLst>
          </p:cNvPr>
          <p:cNvSpPr/>
          <p:nvPr/>
        </p:nvSpPr>
        <p:spPr>
          <a:xfrm>
            <a:off x="0" y="0"/>
            <a:ext cx="12192000" cy="6858000"/>
          </a:xfrm>
          <a:custGeom>
            <a:avLst/>
            <a:gdLst/>
            <a:ahLst/>
            <a:cxnLst/>
            <a:rect l="l" t="t" r="r" b="b"/>
            <a:pathLst>
              <a:path w="12192000" h="6858000">
                <a:moveTo>
                  <a:pt x="3268421" y="2806638"/>
                </a:moveTo>
                <a:lnTo>
                  <a:pt x="3336975" y="2806638"/>
                </a:lnTo>
                <a:cubicBezTo>
                  <a:pt x="3398366" y="2806638"/>
                  <a:pt x="3438953" y="2815847"/>
                  <a:pt x="3458735" y="2834264"/>
                </a:cubicBezTo>
                <a:cubicBezTo>
                  <a:pt x="3478516" y="2852682"/>
                  <a:pt x="3488407" y="2890881"/>
                  <a:pt x="3488407" y="2948862"/>
                </a:cubicBezTo>
                <a:lnTo>
                  <a:pt x="3488407" y="3238426"/>
                </a:lnTo>
                <a:cubicBezTo>
                  <a:pt x="3488407" y="3292314"/>
                  <a:pt x="3475617" y="3330172"/>
                  <a:pt x="3450038" y="3352000"/>
                </a:cubicBezTo>
                <a:cubicBezTo>
                  <a:pt x="3424458" y="3373828"/>
                  <a:pt x="3375856" y="3384742"/>
                  <a:pt x="3304232" y="3384742"/>
                </a:cubicBezTo>
                <a:lnTo>
                  <a:pt x="3268421" y="3384742"/>
                </a:lnTo>
                <a:close/>
                <a:moveTo>
                  <a:pt x="1563446" y="2806638"/>
                </a:moveTo>
                <a:lnTo>
                  <a:pt x="1639162" y="2806638"/>
                </a:lnTo>
                <a:cubicBezTo>
                  <a:pt x="1681454" y="2806638"/>
                  <a:pt x="1711297" y="2811242"/>
                  <a:pt x="1728691" y="2820451"/>
                </a:cubicBezTo>
                <a:cubicBezTo>
                  <a:pt x="1746086" y="2829660"/>
                  <a:pt x="1759217" y="2849271"/>
                  <a:pt x="1768084" y="2879285"/>
                </a:cubicBezTo>
                <a:cubicBezTo>
                  <a:pt x="1776952" y="2909299"/>
                  <a:pt x="1781386" y="2955683"/>
                  <a:pt x="1781386" y="3018439"/>
                </a:cubicBezTo>
                <a:lnTo>
                  <a:pt x="1781386" y="3378603"/>
                </a:lnTo>
                <a:cubicBezTo>
                  <a:pt x="1781386" y="3478876"/>
                  <a:pt x="1733296" y="3529013"/>
                  <a:pt x="1637115" y="3529013"/>
                </a:cubicBezTo>
                <a:lnTo>
                  <a:pt x="1563446" y="3529013"/>
                </a:lnTo>
                <a:close/>
                <a:moveTo>
                  <a:pt x="5044871" y="2779012"/>
                </a:moveTo>
                <a:cubicBezTo>
                  <a:pt x="5115130" y="2779012"/>
                  <a:pt x="5150260" y="2823691"/>
                  <a:pt x="5150260" y="2913050"/>
                </a:cubicBezTo>
                <a:lnTo>
                  <a:pt x="5150260" y="3973078"/>
                </a:lnTo>
                <a:cubicBezTo>
                  <a:pt x="5150260" y="4064484"/>
                  <a:pt x="5115130" y="4110186"/>
                  <a:pt x="5044871" y="4110186"/>
                </a:cubicBezTo>
                <a:cubicBezTo>
                  <a:pt x="5003260" y="4110186"/>
                  <a:pt x="4973759" y="4100125"/>
                  <a:pt x="4956365" y="4080002"/>
                </a:cubicBezTo>
                <a:cubicBezTo>
                  <a:pt x="4938970" y="4059879"/>
                  <a:pt x="4930273" y="4026625"/>
                  <a:pt x="4930273" y="3980241"/>
                </a:cubicBezTo>
                <a:lnTo>
                  <a:pt x="4930273" y="2919189"/>
                </a:lnTo>
                <a:cubicBezTo>
                  <a:pt x="4930273" y="2825738"/>
                  <a:pt x="4968472" y="2779012"/>
                  <a:pt x="5044871" y="2779012"/>
                </a:cubicBezTo>
                <a:close/>
                <a:moveTo>
                  <a:pt x="7372077" y="2758548"/>
                </a:moveTo>
                <a:lnTo>
                  <a:pt x="7372077" y="2806638"/>
                </a:lnTo>
                <a:lnTo>
                  <a:pt x="7528625" y="2806638"/>
                </a:lnTo>
                <a:lnTo>
                  <a:pt x="7528625" y="4082560"/>
                </a:lnTo>
                <a:lnTo>
                  <a:pt x="7372077" y="4082560"/>
                </a:lnTo>
                <a:lnTo>
                  <a:pt x="7372077" y="4130650"/>
                </a:lnTo>
                <a:lnTo>
                  <a:pt x="8740086" y="4130650"/>
                </a:lnTo>
                <a:lnTo>
                  <a:pt x="8740086" y="3623146"/>
                </a:lnTo>
                <a:lnTo>
                  <a:pt x="8696089" y="3623146"/>
                </a:lnTo>
                <a:cubicBezTo>
                  <a:pt x="8670850" y="3765711"/>
                  <a:pt x="8606048" y="3877921"/>
                  <a:pt x="8501682" y="3959777"/>
                </a:cubicBezTo>
                <a:cubicBezTo>
                  <a:pt x="8397316" y="4041632"/>
                  <a:pt x="8272146" y="4082560"/>
                  <a:pt x="8126170" y="4082560"/>
                </a:cubicBezTo>
                <a:lnTo>
                  <a:pt x="8126170" y="3449203"/>
                </a:lnTo>
                <a:lnTo>
                  <a:pt x="8168121" y="3449203"/>
                </a:lnTo>
                <a:cubicBezTo>
                  <a:pt x="8234970" y="3449203"/>
                  <a:pt x="8291757" y="3476659"/>
                  <a:pt x="8338483" y="3531571"/>
                </a:cubicBezTo>
                <a:cubicBezTo>
                  <a:pt x="8385209" y="3586482"/>
                  <a:pt x="8408572" y="3663392"/>
                  <a:pt x="8408572" y="3762301"/>
                </a:cubicBezTo>
                <a:lnTo>
                  <a:pt x="8452569" y="3762301"/>
                </a:lnTo>
                <a:lnTo>
                  <a:pt x="8452569" y="3078808"/>
                </a:lnTo>
                <a:lnTo>
                  <a:pt x="8408572" y="3078808"/>
                </a:lnTo>
                <a:cubicBezTo>
                  <a:pt x="8408572" y="3194769"/>
                  <a:pt x="8384015" y="3277478"/>
                  <a:pt x="8334902" y="3326932"/>
                </a:cubicBezTo>
                <a:cubicBezTo>
                  <a:pt x="8285789" y="3376386"/>
                  <a:pt x="8230195" y="3401113"/>
                  <a:pt x="8168121" y="3401113"/>
                </a:cubicBezTo>
                <a:lnTo>
                  <a:pt x="8126170" y="3401113"/>
                </a:lnTo>
                <a:lnTo>
                  <a:pt x="8126170" y="2806638"/>
                </a:lnTo>
                <a:lnTo>
                  <a:pt x="8150727" y="2806638"/>
                </a:lnTo>
                <a:cubicBezTo>
                  <a:pt x="8317166" y="2806638"/>
                  <a:pt x="8440802" y="2846201"/>
                  <a:pt x="8521634" y="2925328"/>
                </a:cubicBezTo>
                <a:cubicBezTo>
                  <a:pt x="8602467" y="3004455"/>
                  <a:pt x="8645270" y="3092450"/>
                  <a:pt x="8650045" y="3189312"/>
                </a:cubicBezTo>
                <a:lnTo>
                  <a:pt x="8696089" y="3189312"/>
                </a:lnTo>
                <a:lnTo>
                  <a:pt x="8696089" y="2758548"/>
                </a:lnTo>
                <a:close/>
                <a:moveTo>
                  <a:pt x="2509211" y="2758548"/>
                </a:moveTo>
                <a:lnTo>
                  <a:pt x="2509211" y="2806638"/>
                </a:lnTo>
                <a:lnTo>
                  <a:pt x="2670876" y="2806638"/>
                </a:lnTo>
                <a:lnTo>
                  <a:pt x="2670876" y="4082560"/>
                </a:lnTo>
                <a:lnTo>
                  <a:pt x="2509211" y="4082560"/>
                </a:lnTo>
                <a:lnTo>
                  <a:pt x="2509211" y="4130650"/>
                </a:lnTo>
                <a:lnTo>
                  <a:pt x="3406552" y="4130650"/>
                </a:lnTo>
                <a:lnTo>
                  <a:pt x="3406552" y="4082560"/>
                </a:lnTo>
                <a:lnTo>
                  <a:pt x="3268421" y="4082560"/>
                </a:lnTo>
                <a:lnTo>
                  <a:pt x="3268421" y="3432832"/>
                </a:lnTo>
                <a:cubicBezTo>
                  <a:pt x="3285474" y="3431468"/>
                  <a:pt x="3310712" y="3430786"/>
                  <a:pt x="3344137" y="3430786"/>
                </a:cubicBezTo>
                <a:cubicBezTo>
                  <a:pt x="3399389" y="3430786"/>
                  <a:pt x="3436907" y="3439995"/>
                  <a:pt x="3456688" y="3458412"/>
                </a:cubicBezTo>
                <a:cubicBezTo>
                  <a:pt x="3476470" y="3476830"/>
                  <a:pt x="3486361" y="3512300"/>
                  <a:pt x="3486361" y="3564824"/>
                </a:cubicBezTo>
                <a:cubicBezTo>
                  <a:pt x="3486361" y="3748317"/>
                  <a:pt x="3493012" y="3866496"/>
                  <a:pt x="3506313" y="3919361"/>
                </a:cubicBezTo>
                <a:cubicBezTo>
                  <a:pt x="3519615" y="3972226"/>
                  <a:pt x="3542125" y="4016564"/>
                  <a:pt x="3573844" y="4052376"/>
                </a:cubicBezTo>
                <a:cubicBezTo>
                  <a:pt x="3605563" y="4088188"/>
                  <a:pt x="3646661" y="4114450"/>
                  <a:pt x="3697139" y="4131162"/>
                </a:cubicBezTo>
                <a:cubicBezTo>
                  <a:pt x="3747616" y="4147874"/>
                  <a:pt x="3810031" y="4156230"/>
                  <a:pt x="3884383" y="4156230"/>
                </a:cubicBezTo>
                <a:cubicBezTo>
                  <a:pt x="4056280" y="4156230"/>
                  <a:pt x="4157576" y="4070964"/>
                  <a:pt x="4188272" y="3900432"/>
                </a:cubicBezTo>
                <a:lnTo>
                  <a:pt x="4138135" y="3887130"/>
                </a:lnTo>
                <a:cubicBezTo>
                  <a:pt x="4133360" y="3909640"/>
                  <a:pt x="4125345" y="3928570"/>
                  <a:pt x="4114090" y="3943917"/>
                </a:cubicBezTo>
                <a:cubicBezTo>
                  <a:pt x="4102835" y="3959265"/>
                  <a:pt x="4092773" y="3966939"/>
                  <a:pt x="4083906" y="3966939"/>
                </a:cubicBezTo>
                <a:cubicBezTo>
                  <a:pt x="4066853" y="3966939"/>
                  <a:pt x="4058326" y="3947499"/>
                  <a:pt x="4058326" y="3908617"/>
                </a:cubicBezTo>
                <a:lnTo>
                  <a:pt x="4064465" y="3698863"/>
                </a:lnTo>
                <a:cubicBezTo>
                  <a:pt x="4064465" y="3624511"/>
                  <a:pt x="4050823" y="3566188"/>
                  <a:pt x="4023537" y="3523897"/>
                </a:cubicBezTo>
                <a:cubicBezTo>
                  <a:pt x="3996252" y="3481605"/>
                  <a:pt x="3935202" y="3443405"/>
                  <a:pt x="3840386" y="3409299"/>
                </a:cubicBezTo>
                <a:cubicBezTo>
                  <a:pt x="3916102" y="3384742"/>
                  <a:pt x="3974424" y="3343985"/>
                  <a:pt x="4015352" y="3287027"/>
                </a:cubicBezTo>
                <a:cubicBezTo>
                  <a:pt x="4056280" y="3230070"/>
                  <a:pt x="4076743" y="3162027"/>
                  <a:pt x="4076743" y="3082900"/>
                </a:cubicBezTo>
                <a:cubicBezTo>
                  <a:pt x="4076743" y="2995588"/>
                  <a:pt x="4050311" y="2919701"/>
                  <a:pt x="3997446" y="2855240"/>
                </a:cubicBezTo>
                <a:cubicBezTo>
                  <a:pt x="3944581" y="2790778"/>
                  <a:pt x="3828107" y="2758548"/>
                  <a:pt x="3648026" y="2758548"/>
                </a:cubicBezTo>
                <a:close/>
                <a:moveTo>
                  <a:pt x="802190" y="2758548"/>
                </a:moveTo>
                <a:lnTo>
                  <a:pt x="802190" y="2806638"/>
                </a:lnTo>
                <a:lnTo>
                  <a:pt x="965901" y="2806638"/>
                </a:lnTo>
                <a:lnTo>
                  <a:pt x="965901" y="4082560"/>
                </a:lnTo>
                <a:lnTo>
                  <a:pt x="802190" y="4082560"/>
                </a:lnTo>
                <a:lnTo>
                  <a:pt x="802190" y="4130650"/>
                </a:lnTo>
                <a:lnTo>
                  <a:pt x="1751713" y="4130650"/>
                </a:lnTo>
                <a:lnTo>
                  <a:pt x="1751713" y="4082560"/>
                </a:lnTo>
                <a:lnTo>
                  <a:pt x="1563446" y="4082560"/>
                </a:lnTo>
                <a:lnTo>
                  <a:pt x="1563446" y="3577103"/>
                </a:lnTo>
                <a:lnTo>
                  <a:pt x="1805942" y="3577103"/>
                </a:lnTo>
                <a:cubicBezTo>
                  <a:pt x="1948507" y="3577103"/>
                  <a:pt x="2059865" y="3563630"/>
                  <a:pt x="2140015" y="3536686"/>
                </a:cubicBezTo>
                <a:cubicBezTo>
                  <a:pt x="2220165" y="3509742"/>
                  <a:pt x="2280704" y="3459776"/>
                  <a:pt x="2321632" y="3386789"/>
                </a:cubicBezTo>
                <a:cubicBezTo>
                  <a:pt x="2362560" y="3313801"/>
                  <a:pt x="2383024" y="3233992"/>
                  <a:pt x="2383024" y="3147361"/>
                </a:cubicBezTo>
                <a:cubicBezTo>
                  <a:pt x="2383024" y="3067552"/>
                  <a:pt x="2365629" y="2994735"/>
                  <a:pt x="2330841" y="2928910"/>
                </a:cubicBezTo>
                <a:cubicBezTo>
                  <a:pt x="2296052" y="2863084"/>
                  <a:pt x="2249156" y="2818234"/>
                  <a:pt x="2190152" y="2794360"/>
                </a:cubicBezTo>
                <a:cubicBezTo>
                  <a:pt x="2131147" y="2770485"/>
                  <a:pt x="2040936" y="2758548"/>
                  <a:pt x="1919517" y="2758548"/>
                </a:cubicBezTo>
                <a:close/>
                <a:moveTo>
                  <a:pt x="6670501" y="2714551"/>
                </a:moveTo>
                <a:cubicBezTo>
                  <a:pt x="6449491" y="2714551"/>
                  <a:pt x="6270262" y="2780888"/>
                  <a:pt x="6132813" y="2913562"/>
                </a:cubicBezTo>
                <a:cubicBezTo>
                  <a:pt x="5995364" y="3046236"/>
                  <a:pt x="5926640" y="3222737"/>
                  <a:pt x="5926640" y="3443064"/>
                </a:cubicBezTo>
                <a:cubicBezTo>
                  <a:pt x="5926640" y="3657935"/>
                  <a:pt x="5996729" y="3833242"/>
                  <a:pt x="6136906" y="3968986"/>
                </a:cubicBezTo>
                <a:cubicBezTo>
                  <a:pt x="6277083" y="4104729"/>
                  <a:pt x="6456654" y="4172601"/>
                  <a:pt x="6675617" y="4172601"/>
                </a:cubicBezTo>
                <a:cubicBezTo>
                  <a:pt x="6801129" y="4172601"/>
                  <a:pt x="6906176" y="4150602"/>
                  <a:pt x="6990761" y="4106605"/>
                </a:cubicBezTo>
                <a:cubicBezTo>
                  <a:pt x="7075344" y="4062608"/>
                  <a:pt x="7157200" y="3990132"/>
                  <a:pt x="7236327" y="3889177"/>
                </a:cubicBezTo>
                <a:lnTo>
                  <a:pt x="7188237" y="3856434"/>
                </a:lnTo>
                <a:cubicBezTo>
                  <a:pt x="7058633" y="4025602"/>
                  <a:pt x="6911975" y="4110186"/>
                  <a:pt x="6748264" y="4110186"/>
                </a:cubicBezTo>
                <a:cubicBezTo>
                  <a:pt x="6690282" y="4110186"/>
                  <a:pt x="6649014" y="4092963"/>
                  <a:pt x="6624457" y="4058515"/>
                </a:cubicBezTo>
                <a:cubicBezTo>
                  <a:pt x="6599901" y="4024067"/>
                  <a:pt x="6587622" y="3967621"/>
                  <a:pt x="6587622" y="3889177"/>
                </a:cubicBezTo>
                <a:lnTo>
                  <a:pt x="6587622" y="2984674"/>
                </a:lnTo>
                <a:cubicBezTo>
                  <a:pt x="6587622" y="2931468"/>
                  <a:pt x="6590351" y="2891904"/>
                  <a:pt x="6595808" y="2865983"/>
                </a:cubicBezTo>
                <a:cubicBezTo>
                  <a:pt x="6601265" y="2840062"/>
                  <a:pt x="6614907" y="2819087"/>
                  <a:pt x="6636736" y="2803057"/>
                </a:cubicBezTo>
                <a:cubicBezTo>
                  <a:pt x="6658563" y="2787027"/>
                  <a:pt x="6686190" y="2779012"/>
                  <a:pt x="6719614" y="2779012"/>
                </a:cubicBezTo>
                <a:cubicBezTo>
                  <a:pt x="6788509" y="2779012"/>
                  <a:pt x="6857234" y="2799476"/>
                  <a:pt x="6925788" y="2840404"/>
                </a:cubicBezTo>
                <a:cubicBezTo>
                  <a:pt x="6994342" y="2881331"/>
                  <a:pt x="7053857" y="2940676"/>
                  <a:pt x="7104335" y="3018439"/>
                </a:cubicBezTo>
                <a:cubicBezTo>
                  <a:pt x="7154813" y="3096202"/>
                  <a:pt x="7180051" y="3184879"/>
                  <a:pt x="7180051" y="3284469"/>
                </a:cubicBezTo>
                <a:lnTo>
                  <a:pt x="7228142" y="3284469"/>
                </a:lnTo>
                <a:lnTo>
                  <a:pt x="7228142" y="2716597"/>
                </a:lnTo>
                <a:lnTo>
                  <a:pt x="7018387" y="2825055"/>
                </a:lnTo>
                <a:cubicBezTo>
                  <a:pt x="6929028" y="2751386"/>
                  <a:pt x="6813066" y="2714551"/>
                  <a:pt x="6670501" y="2714551"/>
                </a:cubicBezTo>
                <a:close/>
                <a:moveTo>
                  <a:pt x="5034639" y="2714551"/>
                </a:moveTo>
                <a:cubicBezTo>
                  <a:pt x="4802032" y="2714551"/>
                  <a:pt x="4616323" y="2780035"/>
                  <a:pt x="4477510" y="2911004"/>
                </a:cubicBezTo>
                <a:cubicBezTo>
                  <a:pt x="4338697" y="3041972"/>
                  <a:pt x="4269290" y="3217280"/>
                  <a:pt x="4269290" y="3436925"/>
                </a:cubicBezTo>
                <a:cubicBezTo>
                  <a:pt x="4269290" y="3662028"/>
                  <a:pt x="4340232" y="3840916"/>
                  <a:pt x="4482114" y="3973590"/>
                </a:cubicBezTo>
                <a:cubicBezTo>
                  <a:pt x="4623997" y="4106264"/>
                  <a:pt x="4812265" y="4172601"/>
                  <a:pt x="5046917" y="4172601"/>
                </a:cubicBezTo>
                <a:cubicBezTo>
                  <a:pt x="5281569" y="4172601"/>
                  <a:pt x="5466426" y="4105241"/>
                  <a:pt x="5601487" y="3970520"/>
                </a:cubicBezTo>
                <a:cubicBezTo>
                  <a:pt x="5736549" y="3835800"/>
                  <a:pt x="5804080" y="3661346"/>
                  <a:pt x="5804080" y="3447157"/>
                </a:cubicBezTo>
                <a:cubicBezTo>
                  <a:pt x="5804080" y="3220690"/>
                  <a:pt x="5735355" y="3041972"/>
                  <a:pt x="5597907" y="2911004"/>
                </a:cubicBezTo>
                <a:cubicBezTo>
                  <a:pt x="5460458" y="2780035"/>
                  <a:pt x="5272702" y="2714551"/>
                  <a:pt x="5034639" y="2714551"/>
                </a:cubicBezTo>
                <a:close/>
                <a:moveTo>
                  <a:pt x="11354066" y="2688971"/>
                </a:moveTo>
                <a:lnTo>
                  <a:pt x="11165799" y="2831195"/>
                </a:lnTo>
                <a:cubicBezTo>
                  <a:pt x="11087353" y="2782082"/>
                  <a:pt x="11019482" y="2751386"/>
                  <a:pt x="10962183" y="2739107"/>
                </a:cubicBezTo>
                <a:cubicBezTo>
                  <a:pt x="10904884" y="2726829"/>
                  <a:pt x="10851338" y="2720690"/>
                  <a:pt x="10801542" y="2720690"/>
                </a:cubicBezTo>
                <a:cubicBezTo>
                  <a:pt x="10651473" y="2720690"/>
                  <a:pt x="10526303" y="2766222"/>
                  <a:pt x="10426029" y="2857286"/>
                </a:cubicBezTo>
                <a:cubicBezTo>
                  <a:pt x="10325756" y="2948350"/>
                  <a:pt x="10275619" y="3062095"/>
                  <a:pt x="10275619" y="3198521"/>
                </a:cubicBezTo>
                <a:cubicBezTo>
                  <a:pt x="10275619" y="3387471"/>
                  <a:pt x="10403860" y="3549476"/>
                  <a:pt x="10660341" y="3684538"/>
                </a:cubicBezTo>
                <a:cubicBezTo>
                  <a:pt x="10771528" y="3742519"/>
                  <a:pt x="10842469" y="3781571"/>
                  <a:pt x="10873165" y="3801694"/>
                </a:cubicBezTo>
                <a:cubicBezTo>
                  <a:pt x="10903861" y="3821816"/>
                  <a:pt x="10928247" y="3843986"/>
                  <a:pt x="10946324" y="3868201"/>
                </a:cubicBezTo>
                <a:cubicBezTo>
                  <a:pt x="10964400" y="3892417"/>
                  <a:pt x="10973438" y="3918508"/>
                  <a:pt x="10973438" y="3946475"/>
                </a:cubicBezTo>
                <a:cubicBezTo>
                  <a:pt x="10973438" y="3994224"/>
                  <a:pt x="10951440" y="4032935"/>
                  <a:pt x="10907442" y="4062608"/>
                </a:cubicBezTo>
                <a:cubicBezTo>
                  <a:pt x="10863445" y="4092280"/>
                  <a:pt x="10805635" y="4107117"/>
                  <a:pt x="10734011" y="4107117"/>
                </a:cubicBezTo>
                <a:cubicBezTo>
                  <a:pt x="10654884" y="4107117"/>
                  <a:pt x="10577291" y="4081366"/>
                  <a:pt x="10501234" y="4029866"/>
                </a:cubicBezTo>
                <a:cubicBezTo>
                  <a:pt x="10425176" y="3978365"/>
                  <a:pt x="10369241" y="3920043"/>
                  <a:pt x="10333430" y="3854900"/>
                </a:cubicBezTo>
                <a:cubicBezTo>
                  <a:pt x="10297618" y="3789756"/>
                  <a:pt x="10279712" y="3709777"/>
                  <a:pt x="10279712" y="3614961"/>
                </a:cubicBezTo>
                <a:lnTo>
                  <a:pt x="10279712" y="3608822"/>
                </a:lnTo>
                <a:lnTo>
                  <a:pt x="10227529" y="3608822"/>
                </a:lnTo>
                <a:lnTo>
                  <a:pt x="10227529" y="4186926"/>
                </a:lnTo>
                <a:lnTo>
                  <a:pt x="10411704" y="4042656"/>
                </a:lnTo>
                <a:cubicBezTo>
                  <a:pt x="10523574" y="4129286"/>
                  <a:pt x="10643629" y="4172601"/>
                  <a:pt x="10771869" y="4172601"/>
                </a:cubicBezTo>
                <a:cubicBezTo>
                  <a:pt x="10854407" y="4172601"/>
                  <a:pt x="10946664" y="4155718"/>
                  <a:pt x="11048643" y="4121953"/>
                </a:cubicBezTo>
                <a:cubicBezTo>
                  <a:pt x="11150622" y="4088188"/>
                  <a:pt x="11231283" y="4034129"/>
                  <a:pt x="11290628" y="3959777"/>
                </a:cubicBezTo>
                <a:cubicBezTo>
                  <a:pt x="11349973" y="3885425"/>
                  <a:pt x="11379646" y="3792314"/>
                  <a:pt x="11379646" y="3680445"/>
                </a:cubicBezTo>
                <a:cubicBezTo>
                  <a:pt x="11379646" y="3607457"/>
                  <a:pt x="11367027" y="3543337"/>
                  <a:pt x="11341788" y="3488085"/>
                </a:cubicBezTo>
                <a:cubicBezTo>
                  <a:pt x="11316549" y="3432832"/>
                  <a:pt x="11271358" y="3380649"/>
                  <a:pt x="11206215" y="3331536"/>
                </a:cubicBezTo>
                <a:cubicBezTo>
                  <a:pt x="11141071" y="3282423"/>
                  <a:pt x="11007204" y="3201591"/>
                  <a:pt x="10804611" y="3089039"/>
                </a:cubicBezTo>
                <a:cubicBezTo>
                  <a:pt x="10747312" y="3057661"/>
                  <a:pt x="10708602" y="3031059"/>
                  <a:pt x="10688479" y="3009230"/>
                </a:cubicBezTo>
                <a:cubicBezTo>
                  <a:pt x="10668356" y="2987402"/>
                  <a:pt x="10658295" y="2959435"/>
                  <a:pt x="10658295" y="2925328"/>
                </a:cubicBezTo>
                <a:cubicBezTo>
                  <a:pt x="10658295" y="2880990"/>
                  <a:pt x="10674154" y="2844837"/>
                  <a:pt x="10705873" y="2816870"/>
                </a:cubicBezTo>
                <a:cubicBezTo>
                  <a:pt x="10737592" y="2788903"/>
                  <a:pt x="10779031" y="2774919"/>
                  <a:pt x="10830191" y="2774919"/>
                </a:cubicBezTo>
                <a:cubicBezTo>
                  <a:pt x="10937967" y="2774919"/>
                  <a:pt x="11043356" y="2811413"/>
                  <a:pt x="11146358" y="2884401"/>
                </a:cubicBezTo>
                <a:cubicBezTo>
                  <a:pt x="11249360" y="2957389"/>
                  <a:pt x="11301883" y="3061413"/>
                  <a:pt x="11303930" y="3196475"/>
                </a:cubicBezTo>
                <a:lnTo>
                  <a:pt x="11354066" y="3196475"/>
                </a:lnTo>
                <a:close/>
                <a:moveTo>
                  <a:pt x="10068191" y="2688971"/>
                </a:moveTo>
                <a:lnTo>
                  <a:pt x="9879924" y="2831195"/>
                </a:lnTo>
                <a:cubicBezTo>
                  <a:pt x="9801478" y="2782082"/>
                  <a:pt x="9733607" y="2751386"/>
                  <a:pt x="9676308" y="2739107"/>
                </a:cubicBezTo>
                <a:cubicBezTo>
                  <a:pt x="9619009" y="2726829"/>
                  <a:pt x="9565462" y="2720690"/>
                  <a:pt x="9515667" y="2720690"/>
                </a:cubicBezTo>
                <a:cubicBezTo>
                  <a:pt x="9365598" y="2720690"/>
                  <a:pt x="9240428" y="2766222"/>
                  <a:pt x="9140155" y="2857286"/>
                </a:cubicBezTo>
                <a:cubicBezTo>
                  <a:pt x="9039882" y="2948350"/>
                  <a:pt x="8989745" y="3062095"/>
                  <a:pt x="8989745" y="3198521"/>
                </a:cubicBezTo>
                <a:cubicBezTo>
                  <a:pt x="8989745" y="3387471"/>
                  <a:pt x="9117985" y="3549476"/>
                  <a:pt x="9374466" y="3684538"/>
                </a:cubicBezTo>
                <a:cubicBezTo>
                  <a:pt x="9485653" y="3742519"/>
                  <a:pt x="9556594" y="3781571"/>
                  <a:pt x="9587290" y="3801694"/>
                </a:cubicBezTo>
                <a:cubicBezTo>
                  <a:pt x="9617986" y="3821816"/>
                  <a:pt x="9642372" y="3843986"/>
                  <a:pt x="9660449" y="3868201"/>
                </a:cubicBezTo>
                <a:cubicBezTo>
                  <a:pt x="9678525" y="3892417"/>
                  <a:pt x="9687563" y="3918508"/>
                  <a:pt x="9687563" y="3946475"/>
                </a:cubicBezTo>
                <a:cubicBezTo>
                  <a:pt x="9687563" y="3994224"/>
                  <a:pt x="9665565" y="4032935"/>
                  <a:pt x="9621567" y="4062608"/>
                </a:cubicBezTo>
                <a:cubicBezTo>
                  <a:pt x="9577570" y="4092280"/>
                  <a:pt x="9519760" y="4107117"/>
                  <a:pt x="9448136" y="4107117"/>
                </a:cubicBezTo>
                <a:cubicBezTo>
                  <a:pt x="9369009" y="4107117"/>
                  <a:pt x="9291416" y="4081366"/>
                  <a:pt x="9215359" y="4029866"/>
                </a:cubicBezTo>
                <a:cubicBezTo>
                  <a:pt x="9139302" y="3978365"/>
                  <a:pt x="9083368" y="3920043"/>
                  <a:pt x="9047556" y="3854900"/>
                </a:cubicBezTo>
                <a:cubicBezTo>
                  <a:pt x="9011744" y="3789756"/>
                  <a:pt x="8993838" y="3709777"/>
                  <a:pt x="8993838" y="3614961"/>
                </a:cubicBezTo>
                <a:lnTo>
                  <a:pt x="8993838" y="3608822"/>
                </a:lnTo>
                <a:lnTo>
                  <a:pt x="8941655" y="3608822"/>
                </a:lnTo>
                <a:lnTo>
                  <a:pt x="8941655" y="4186926"/>
                </a:lnTo>
                <a:lnTo>
                  <a:pt x="9125830" y="4042656"/>
                </a:lnTo>
                <a:cubicBezTo>
                  <a:pt x="9237699" y="4129286"/>
                  <a:pt x="9357754" y="4172601"/>
                  <a:pt x="9485994" y="4172601"/>
                </a:cubicBezTo>
                <a:cubicBezTo>
                  <a:pt x="9568532" y="4172601"/>
                  <a:pt x="9660789" y="4155718"/>
                  <a:pt x="9762768" y="4121953"/>
                </a:cubicBezTo>
                <a:cubicBezTo>
                  <a:pt x="9864746" y="4088188"/>
                  <a:pt x="9945408" y="4034129"/>
                  <a:pt x="10004753" y="3959777"/>
                </a:cubicBezTo>
                <a:cubicBezTo>
                  <a:pt x="10064098" y="3885425"/>
                  <a:pt x="10093771" y="3792314"/>
                  <a:pt x="10093771" y="3680445"/>
                </a:cubicBezTo>
                <a:cubicBezTo>
                  <a:pt x="10093771" y="3607457"/>
                  <a:pt x="10081151" y="3543337"/>
                  <a:pt x="10055913" y="3488085"/>
                </a:cubicBezTo>
                <a:cubicBezTo>
                  <a:pt x="10030674" y="3432832"/>
                  <a:pt x="9985482" y="3380649"/>
                  <a:pt x="9920340" y="3331536"/>
                </a:cubicBezTo>
                <a:cubicBezTo>
                  <a:pt x="9855196" y="3282423"/>
                  <a:pt x="9721329" y="3201591"/>
                  <a:pt x="9518736" y="3089039"/>
                </a:cubicBezTo>
                <a:cubicBezTo>
                  <a:pt x="9461437" y="3057661"/>
                  <a:pt x="9422726" y="3031059"/>
                  <a:pt x="9402604" y="3009230"/>
                </a:cubicBezTo>
                <a:cubicBezTo>
                  <a:pt x="9382481" y="2987402"/>
                  <a:pt x="9372420" y="2959435"/>
                  <a:pt x="9372420" y="2925328"/>
                </a:cubicBezTo>
                <a:cubicBezTo>
                  <a:pt x="9372420" y="2880990"/>
                  <a:pt x="9388279" y="2844837"/>
                  <a:pt x="9419998" y="2816870"/>
                </a:cubicBezTo>
                <a:cubicBezTo>
                  <a:pt x="9451717" y="2788903"/>
                  <a:pt x="9493156" y="2774919"/>
                  <a:pt x="9544316" y="2774919"/>
                </a:cubicBezTo>
                <a:cubicBezTo>
                  <a:pt x="9652092" y="2774919"/>
                  <a:pt x="9757481" y="2811413"/>
                  <a:pt x="9860483" y="2884401"/>
                </a:cubicBezTo>
                <a:cubicBezTo>
                  <a:pt x="9963484" y="2957389"/>
                  <a:pt x="10016008" y="3061413"/>
                  <a:pt x="10018055" y="3196475"/>
                </a:cubicBezTo>
                <a:lnTo>
                  <a:pt x="10068191" y="3196475"/>
                </a:lnTo>
                <a:close/>
                <a:moveTo>
                  <a:pt x="0" y="0"/>
                </a:moveTo>
                <a:lnTo>
                  <a:pt x="12192000" y="0"/>
                </a:lnTo>
                <a:lnTo>
                  <a:pt x="12192000"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419850466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9" name="Freeform: Shape 8">
            <a:extLst>
              <a:ext uri="{FF2B5EF4-FFF2-40B4-BE49-F238E27FC236}">
                <a16:creationId xmlns:a16="http://schemas.microsoft.com/office/drawing/2014/main" id="{7E0008AB-2D96-4FA4-90D8-7B5B54C1DE6E}"/>
              </a:ext>
            </a:extLst>
          </p:cNvPr>
          <p:cNvSpPr/>
          <p:nvPr/>
        </p:nvSpPr>
        <p:spPr>
          <a:xfrm>
            <a:off x="-93167200" y="-57607200"/>
            <a:ext cx="182981600" cy="119837200"/>
          </a:xfrm>
          <a:custGeom>
            <a:avLst/>
            <a:gdLst/>
            <a:ahLst/>
            <a:cxnLst/>
            <a:rect l="l" t="t" r="r" b="b"/>
            <a:pathLst>
              <a:path w="12192000" h="6858000">
                <a:moveTo>
                  <a:pt x="3268421" y="2806638"/>
                </a:moveTo>
                <a:lnTo>
                  <a:pt x="3336975" y="2806638"/>
                </a:lnTo>
                <a:cubicBezTo>
                  <a:pt x="3398366" y="2806638"/>
                  <a:pt x="3438953" y="2815847"/>
                  <a:pt x="3458735" y="2834264"/>
                </a:cubicBezTo>
                <a:cubicBezTo>
                  <a:pt x="3478516" y="2852682"/>
                  <a:pt x="3488407" y="2890881"/>
                  <a:pt x="3488407" y="2948862"/>
                </a:cubicBezTo>
                <a:lnTo>
                  <a:pt x="3488407" y="3238426"/>
                </a:lnTo>
                <a:cubicBezTo>
                  <a:pt x="3488407" y="3292314"/>
                  <a:pt x="3475617" y="3330172"/>
                  <a:pt x="3450038" y="3352000"/>
                </a:cubicBezTo>
                <a:cubicBezTo>
                  <a:pt x="3424458" y="3373828"/>
                  <a:pt x="3375856" y="3384742"/>
                  <a:pt x="3304232" y="3384742"/>
                </a:cubicBezTo>
                <a:lnTo>
                  <a:pt x="3268421" y="3384742"/>
                </a:lnTo>
                <a:close/>
                <a:moveTo>
                  <a:pt x="1563446" y="2806638"/>
                </a:moveTo>
                <a:lnTo>
                  <a:pt x="1639162" y="2806638"/>
                </a:lnTo>
                <a:cubicBezTo>
                  <a:pt x="1681454" y="2806638"/>
                  <a:pt x="1711297" y="2811242"/>
                  <a:pt x="1728691" y="2820451"/>
                </a:cubicBezTo>
                <a:cubicBezTo>
                  <a:pt x="1746086" y="2829660"/>
                  <a:pt x="1759217" y="2849271"/>
                  <a:pt x="1768084" y="2879285"/>
                </a:cubicBezTo>
                <a:cubicBezTo>
                  <a:pt x="1776952" y="2909299"/>
                  <a:pt x="1781386" y="2955683"/>
                  <a:pt x="1781386" y="3018439"/>
                </a:cubicBezTo>
                <a:lnTo>
                  <a:pt x="1781386" y="3378603"/>
                </a:lnTo>
                <a:cubicBezTo>
                  <a:pt x="1781386" y="3478876"/>
                  <a:pt x="1733296" y="3529013"/>
                  <a:pt x="1637115" y="3529013"/>
                </a:cubicBezTo>
                <a:lnTo>
                  <a:pt x="1563446" y="3529013"/>
                </a:lnTo>
                <a:close/>
                <a:moveTo>
                  <a:pt x="5044871" y="2779012"/>
                </a:moveTo>
                <a:cubicBezTo>
                  <a:pt x="5115130" y="2779012"/>
                  <a:pt x="5150260" y="2823691"/>
                  <a:pt x="5150260" y="2913050"/>
                </a:cubicBezTo>
                <a:lnTo>
                  <a:pt x="5150260" y="3973078"/>
                </a:lnTo>
                <a:cubicBezTo>
                  <a:pt x="5150260" y="4064484"/>
                  <a:pt x="5115130" y="4110186"/>
                  <a:pt x="5044871" y="4110186"/>
                </a:cubicBezTo>
                <a:cubicBezTo>
                  <a:pt x="5003260" y="4110186"/>
                  <a:pt x="4973759" y="4100125"/>
                  <a:pt x="4956365" y="4080002"/>
                </a:cubicBezTo>
                <a:cubicBezTo>
                  <a:pt x="4938970" y="4059879"/>
                  <a:pt x="4930273" y="4026625"/>
                  <a:pt x="4930273" y="3980241"/>
                </a:cubicBezTo>
                <a:lnTo>
                  <a:pt x="4930273" y="2919189"/>
                </a:lnTo>
                <a:cubicBezTo>
                  <a:pt x="4930273" y="2825738"/>
                  <a:pt x="4968472" y="2779012"/>
                  <a:pt x="5044871" y="2779012"/>
                </a:cubicBezTo>
                <a:close/>
                <a:moveTo>
                  <a:pt x="7372077" y="2758548"/>
                </a:moveTo>
                <a:lnTo>
                  <a:pt x="7372077" y="2806638"/>
                </a:lnTo>
                <a:lnTo>
                  <a:pt x="7528625" y="2806638"/>
                </a:lnTo>
                <a:lnTo>
                  <a:pt x="7528625" y="4082560"/>
                </a:lnTo>
                <a:lnTo>
                  <a:pt x="7372077" y="4082560"/>
                </a:lnTo>
                <a:lnTo>
                  <a:pt x="7372077" y="4130650"/>
                </a:lnTo>
                <a:lnTo>
                  <a:pt x="8740086" y="4130650"/>
                </a:lnTo>
                <a:lnTo>
                  <a:pt x="8740086" y="3623146"/>
                </a:lnTo>
                <a:lnTo>
                  <a:pt x="8696089" y="3623146"/>
                </a:lnTo>
                <a:cubicBezTo>
                  <a:pt x="8670850" y="3765711"/>
                  <a:pt x="8606048" y="3877921"/>
                  <a:pt x="8501682" y="3959777"/>
                </a:cubicBezTo>
                <a:cubicBezTo>
                  <a:pt x="8397316" y="4041632"/>
                  <a:pt x="8272146" y="4082560"/>
                  <a:pt x="8126170" y="4082560"/>
                </a:cubicBezTo>
                <a:lnTo>
                  <a:pt x="8126170" y="3449203"/>
                </a:lnTo>
                <a:lnTo>
                  <a:pt x="8168121" y="3449203"/>
                </a:lnTo>
                <a:cubicBezTo>
                  <a:pt x="8234970" y="3449203"/>
                  <a:pt x="8291757" y="3476659"/>
                  <a:pt x="8338483" y="3531571"/>
                </a:cubicBezTo>
                <a:cubicBezTo>
                  <a:pt x="8385209" y="3586482"/>
                  <a:pt x="8408572" y="3663392"/>
                  <a:pt x="8408572" y="3762301"/>
                </a:cubicBezTo>
                <a:lnTo>
                  <a:pt x="8452569" y="3762301"/>
                </a:lnTo>
                <a:lnTo>
                  <a:pt x="8452569" y="3078808"/>
                </a:lnTo>
                <a:lnTo>
                  <a:pt x="8408572" y="3078808"/>
                </a:lnTo>
                <a:cubicBezTo>
                  <a:pt x="8408572" y="3194769"/>
                  <a:pt x="8384015" y="3277478"/>
                  <a:pt x="8334902" y="3326932"/>
                </a:cubicBezTo>
                <a:cubicBezTo>
                  <a:pt x="8285789" y="3376386"/>
                  <a:pt x="8230195" y="3401113"/>
                  <a:pt x="8168121" y="3401113"/>
                </a:cubicBezTo>
                <a:lnTo>
                  <a:pt x="8126170" y="3401113"/>
                </a:lnTo>
                <a:lnTo>
                  <a:pt x="8126170" y="2806638"/>
                </a:lnTo>
                <a:lnTo>
                  <a:pt x="8150727" y="2806638"/>
                </a:lnTo>
                <a:cubicBezTo>
                  <a:pt x="8317166" y="2806638"/>
                  <a:pt x="8440802" y="2846201"/>
                  <a:pt x="8521634" y="2925328"/>
                </a:cubicBezTo>
                <a:cubicBezTo>
                  <a:pt x="8602467" y="3004455"/>
                  <a:pt x="8645270" y="3092450"/>
                  <a:pt x="8650045" y="3189312"/>
                </a:cubicBezTo>
                <a:lnTo>
                  <a:pt x="8696089" y="3189312"/>
                </a:lnTo>
                <a:lnTo>
                  <a:pt x="8696089" y="2758548"/>
                </a:lnTo>
                <a:close/>
                <a:moveTo>
                  <a:pt x="2509211" y="2758548"/>
                </a:moveTo>
                <a:lnTo>
                  <a:pt x="2509211" y="2806638"/>
                </a:lnTo>
                <a:lnTo>
                  <a:pt x="2670876" y="2806638"/>
                </a:lnTo>
                <a:lnTo>
                  <a:pt x="2670876" y="4082560"/>
                </a:lnTo>
                <a:lnTo>
                  <a:pt x="2509211" y="4082560"/>
                </a:lnTo>
                <a:lnTo>
                  <a:pt x="2509211" y="4130650"/>
                </a:lnTo>
                <a:lnTo>
                  <a:pt x="3406552" y="4130650"/>
                </a:lnTo>
                <a:lnTo>
                  <a:pt x="3406552" y="4082560"/>
                </a:lnTo>
                <a:lnTo>
                  <a:pt x="3268421" y="4082560"/>
                </a:lnTo>
                <a:lnTo>
                  <a:pt x="3268421" y="3432832"/>
                </a:lnTo>
                <a:cubicBezTo>
                  <a:pt x="3285474" y="3431468"/>
                  <a:pt x="3310712" y="3430786"/>
                  <a:pt x="3344137" y="3430786"/>
                </a:cubicBezTo>
                <a:cubicBezTo>
                  <a:pt x="3399389" y="3430786"/>
                  <a:pt x="3436907" y="3439995"/>
                  <a:pt x="3456688" y="3458412"/>
                </a:cubicBezTo>
                <a:cubicBezTo>
                  <a:pt x="3476470" y="3476830"/>
                  <a:pt x="3486361" y="3512300"/>
                  <a:pt x="3486361" y="3564824"/>
                </a:cubicBezTo>
                <a:cubicBezTo>
                  <a:pt x="3486361" y="3748317"/>
                  <a:pt x="3493012" y="3866496"/>
                  <a:pt x="3506313" y="3919361"/>
                </a:cubicBezTo>
                <a:cubicBezTo>
                  <a:pt x="3519615" y="3972226"/>
                  <a:pt x="3542125" y="4016564"/>
                  <a:pt x="3573844" y="4052376"/>
                </a:cubicBezTo>
                <a:cubicBezTo>
                  <a:pt x="3605563" y="4088188"/>
                  <a:pt x="3646661" y="4114450"/>
                  <a:pt x="3697139" y="4131162"/>
                </a:cubicBezTo>
                <a:cubicBezTo>
                  <a:pt x="3747616" y="4147874"/>
                  <a:pt x="3810031" y="4156230"/>
                  <a:pt x="3884383" y="4156230"/>
                </a:cubicBezTo>
                <a:cubicBezTo>
                  <a:pt x="4056280" y="4156230"/>
                  <a:pt x="4157576" y="4070964"/>
                  <a:pt x="4188272" y="3900432"/>
                </a:cubicBezTo>
                <a:lnTo>
                  <a:pt x="4138135" y="3887130"/>
                </a:lnTo>
                <a:cubicBezTo>
                  <a:pt x="4133360" y="3909640"/>
                  <a:pt x="4125345" y="3928570"/>
                  <a:pt x="4114090" y="3943917"/>
                </a:cubicBezTo>
                <a:cubicBezTo>
                  <a:pt x="4102835" y="3959265"/>
                  <a:pt x="4092773" y="3966939"/>
                  <a:pt x="4083906" y="3966939"/>
                </a:cubicBezTo>
                <a:cubicBezTo>
                  <a:pt x="4066853" y="3966939"/>
                  <a:pt x="4058326" y="3947499"/>
                  <a:pt x="4058326" y="3908617"/>
                </a:cubicBezTo>
                <a:lnTo>
                  <a:pt x="4064465" y="3698863"/>
                </a:lnTo>
                <a:cubicBezTo>
                  <a:pt x="4064465" y="3624511"/>
                  <a:pt x="4050823" y="3566188"/>
                  <a:pt x="4023537" y="3523897"/>
                </a:cubicBezTo>
                <a:cubicBezTo>
                  <a:pt x="3996252" y="3481605"/>
                  <a:pt x="3935202" y="3443405"/>
                  <a:pt x="3840386" y="3409299"/>
                </a:cubicBezTo>
                <a:cubicBezTo>
                  <a:pt x="3916102" y="3384742"/>
                  <a:pt x="3974424" y="3343985"/>
                  <a:pt x="4015352" y="3287027"/>
                </a:cubicBezTo>
                <a:cubicBezTo>
                  <a:pt x="4056280" y="3230070"/>
                  <a:pt x="4076743" y="3162027"/>
                  <a:pt x="4076743" y="3082900"/>
                </a:cubicBezTo>
                <a:cubicBezTo>
                  <a:pt x="4076743" y="2995588"/>
                  <a:pt x="4050311" y="2919701"/>
                  <a:pt x="3997446" y="2855240"/>
                </a:cubicBezTo>
                <a:cubicBezTo>
                  <a:pt x="3944581" y="2790778"/>
                  <a:pt x="3828107" y="2758548"/>
                  <a:pt x="3648026" y="2758548"/>
                </a:cubicBezTo>
                <a:close/>
                <a:moveTo>
                  <a:pt x="802190" y="2758548"/>
                </a:moveTo>
                <a:lnTo>
                  <a:pt x="802190" y="2806638"/>
                </a:lnTo>
                <a:lnTo>
                  <a:pt x="965901" y="2806638"/>
                </a:lnTo>
                <a:lnTo>
                  <a:pt x="965901" y="4082560"/>
                </a:lnTo>
                <a:lnTo>
                  <a:pt x="802190" y="4082560"/>
                </a:lnTo>
                <a:lnTo>
                  <a:pt x="802190" y="4130650"/>
                </a:lnTo>
                <a:lnTo>
                  <a:pt x="1751713" y="4130650"/>
                </a:lnTo>
                <a:lnTo>
                  <a:pt x="1751713" y="4082560"/>
                </a:lnTo>
                <a:lnTo>
                  <a:pt x="1563446" y="4082560"/>
                </a:lnTo>
                <a:lnTo>
                  <a:pt x="1563446" y="3577103"/>
                </a:lnTo>
                <a:lnTo>
                  <a:pt x="1805942" y="3577103"/>
                </a:lnTo>
                <a:cubicBezTo>
                  <a:pt x="1948507" y="3577103"/>
                  <a:pt x="2059865" y="3563630"/>
                  <a:pt x="2140015" y="3536686"/>
                </a:cubicBezTo>
                <a:cubicBezTo>
                  <a:pt x="2220165" y="3509742"/>
                  <a:pt x="2280704" y="3459776"/>
                  <a:pt x="2321632" y="3386789"/>
                </a:cubicBezTo>
                <a:cubicBezTo>
                  <a:pt x="2362560" y="3313801"/>
                  <a:pt x="2383024" y="3233992"/>
                  <a:pt x="2383024" y="3147361"/>
                </a:cubicBezTo>
                <a:cubicBezTo>
                  <a:pt x="2383024" y="3067552"/>
                  <a:pt x="2365629" y="2994735"/>
                  <a:pt x="2330841" y="2928910"/>
                </a:cubicBezTo>
                <a:cubicBezTo>
                  <a:pt x="2296052" y="2863084"/>
                  <a:pt x="2249156" y="2818234"/>
                  <a:pt x="2190152" y="2794360"/>
                </a:cubicBezTo>
                <a:cubicBezTo>
                  <a:pt x="2131147" y="2770485"/>
                  <a:pt x="2040936" y="2758548"/>
                  <a:pt x="1919517" y="2758548"/>
                </a:cubicBezTo>
                <a:close/>
                <a:moveTo>
                  <a:pt x="6670501" y="2714551"/>
                </a:moveTo>
                <a:cubicBezTo>
                  <a:pt x="6449491" y="2714551"/>
                  <a:pt x="6270262" y="2780888"/>
                  <a:pt x="6132813" y="2913562"/>
                </a:cubicBezTo>
                <a:cubicBezTo>
                  <a:pt x="5995364" y="3046236"/>
                  <a:pt x="5926640" y="3222737"/>
                  <a:pt x="5926640" y="3443064"/>
                </a:cubicBezTo>
                <a:cubicBezTo>
                  <a:pt x="5926640" y="3657935"/>
                  <a:pt x="5996729" y="3833242"/>
                  <a:pt x="6136906" y="3968986"/>
                </a:cubicBezTo>
                <a:cubicBezTo>
                  <a:pt x="6277083" y="4104729"/>
                  <a:pt x="6456654" y="4172601"/>
                  <a:pt x="6675617" y="4172601"/>
                </a:cubicBezTo>
                <a:cubicBezTo>
                  <a:pt x="6801129" y="4172601"/>
                  <a:pt x="6906176" y="4150602"/>
                  <a:pt x="6990761" y="4106605"/>
                </a:cubicBezTo>
                <a:cubicBezTo>
                  <a:pt x="7075344" y="4062608"/>
                  <a:pt x="7157200" y="3990132"/>
                  <a:pt x="7236327" y="3889177"/>
                </a:cubicBezTo>
                <a:lnTo>
                  <a:pt x="7188237" y="3856434"/>
                </a:lnTo>
                <a:cubicBezTo>
                  <a:pt x="7058633" y="4025602"/>
                  <a:pt x="6911975" y="4110186"/>
                  <a:pt x="6748264" y="4110186"/>
                </a:cubicBezTo>
                <a:cubicBezTo>
                  <a:pt x="6690282" y="4110186"/>
                  <a:pt x="6649014" y="4092963"/>
                  <a:pt x="6624457" y="4058515"/>
                </a:cubicBezTo>
                <a:cubicBezTo>
                  <a:pt x="6599901" y="4024067"/>
                  <a:pt x="6587622" y="3967621"/>
                  <a:pt x="6587622" y="3889177"/>
                </a:cubicBezTo>
                <a:lnTo>
                  <a:pt x="6587622" y="2984674"/>
                </a:lnTo>
                <a:cubicBezTo>
                  <a:pt x="6587622" y="2931468"/>
                  <a:pt x="6590351" y="2891904"/>
                  <a:pt x="6595808" y="2865983"/>
                </a:cubicBezTo>
                <a:cubicBezTo>
                  <a:pt x="6601265" y="2840062"/>
                  <a:pt x="6614907" y="2819087"/>
                  <a:pt x="6636736" y="2803057"/>
                </a:cubicBezTo>
                <a:cubicBezTo>
                  <a:pt x="6658563" y="2787027"/>
                  <a:pt x="6686190" y="2779012"/>
                  <a:pt x="6719614" y="2779012"/>
                </a:cubicBezTo>
                <a:cubicBezTo>
                  <a:pt x="6788509" y="2779012"/>
                  <a:pt x="6857234" y="2799476"/>
                  <a:pt x="6925788" y="2840404"/>
                </a:cubicBezTo>
                <a:cubicBezTo>
                  <a:pt x="6994342" y="2881331"/>
                  <a:pt x="7053857" y="2940676"/>
                  <a:pt x="7104335" y="3018439"/>
                </a:cubicBezTo>
                <a:cubicBezTo>
                  <a:pt x="7154813" y="3096202"/>
                  <a:pt x="7180051" y="3184879"/>
                  <a:pt x="7180051" y="3284469"/>
                </a:cubicBezTo>
                <a:lnTo>
                  <a:pt x="7228142" y="3284469"/>
                </a:lnTo>
                <a:lnTo>
                  <a:pt x="7228142" y="2716597"/>
                </a:lnTo>
                <a:lnTo>
                  <a:pt x="7018387" y="2825055"/>
                </a:lnTo>
                <a:cubicBezTo>
                  <a:pt x="6929028" y="2751386"/>
                  <a:pt x="6813066" y="2714551"/>
                  <a:pt x="6670501" y="2714551"/>
                </a:cubicBezTo>
                <a:close/>
                <a:moveTo>
                  <a:pt x="5034639" y="2714551"/>
                </a:moveTo>
                <a:cubicBezTo>
                  <a:pt x="4802032" y="2714551"/>
                  <a:pt x="4616323" y="2780035"/>
                  <a:pt x="4477510" y="2911004"/>
                </a:cubicBezTo>
                <a:cubicBezTo>
                  <a:pt x="4338697" y="3041972"/>
                  <a:pt x="4269290" y="3217280"/>
                  <a:pt x="4269290" y="3436925"/>
                </a:cubicBezTo>
                <a:cubicBezTo>
                  <a:pt x="4269290" y="3662028"/>
                  <a:pt x="4340232" y="3840916"/>
                  <a:pt x="4482114" y="3973590"/>
                </a:cubicBezTo>
                <a:cubicBezTo>
                  <a:pt x="4623997" y="4106264"/>
                  <a:pt x="4812265" y="4172601"/>
                  <a:pt x="5046917" y="4172601"/>
                </a:cubicBezTo>
                <a:cubicBezTo>
                  <a:pt x="5281569" y="4172601"/>
                  <a:pt x="5466426" y="4105241"/>
                  <a:pt x="5601487" y="3970520"/>
                </a:cubicBezTo>
                <a:cubicBezTo>
                  <a:pt x="5736549" y="3835800"/>
                  <a:pt x="5804080" y="3661346"/>
                  <a:pt x="5804080" y="3447157"/>
                </a:cubicBezTo>
                <a:cubicBezTo>
                  <a:pt x="5804080" y="3220690"/>
                  <a:pt x="5735355" y="3041972"/>
                  <a:pt x="5597907" y="2911004"/>
                </a:cubicBezTo>
                <a:cubicBezTo>
                  <a:pt x="5460458" y="2780035"/>
                  <a:pt x="5272702" y="2714551"/>
                  <a:pt x="5034639" y="2714551"/>
                </a:cubicBezTo>
                <a:close/>
                <a:moveTo>
                  <a:pt x="11354066" y="2688971"/>
                </a:moveTo>
                <a:lnTo>
                  <a:pt x="11165799" y="2831195"/>
                </a:lnTo>
                <a:cubicBezTo>
                  <a:pt x="11087353" y="2782082"/>
                  <a:pt x="11019482" y="2751386"/>
                  <a:pt x="10962183" y="2739107"/>
                </a:cubicBezTo>
                <a:cubicBezTo>
                  <a:pt x="10904884" y="2726829"/>
                  <a:pt x="10851338" y="2720690"/>
                  <a:pt x="10801542" y="2720690"/>
                </a:cubicBezTo>
                <a:cubicBezTo>
                  <a:pt x="10651473" y="2720690"/>
                  <a:pt x="10526303" y="2766222"/>
                  <a:pt x="10426029" y="2857286"/>
                </a:cubicBezTo>
                <a:cubicBezTo>
                  <a:pt x="10325756" y="2948350"/>
                  <a:pt x="10275619" y="3062095"/>
                  <a:pt x="10275619" y="3198521"/>
                </a:cubicBezTo>
                <a:cubicBezTo>
                  <a:pt x="10275619" y="3387471"/>
                  <a:pt x="10403860" y="3549476"/>
                  <a:pt x="10660341" y="3684538"/>
                </a:cubicBezTo>
                <a:cubicBezTo>
                  <a:pt x="10771528" y="3742519"/>
                  <a:pt x="10842469" y="3781571"/>
                  <a:pt x="10873165" y="3801694"/>
                </a:cubicBezTo>
                <a:cubicBezTo>
                  <a:pt x="10903861" y="3821816"/>
                  <a:pt x="10928247" y="3843986"/>
                  <a:pt x="10946324" y="3868201"/>
                </a:cubicBezTo>
                <a:cubicBezTo>
                  <a:pt x="10964400" y="3892417"/>
                  <a:pt x="10973438" y="3918508"/>
                  <a:pt x="10973438" y="3946475"/>
                </a:cubicBezTo>
                <a:cubicBezTo>
                  <a:pt x="10973438" y="3994224"/>
                  <a:pt x="10951440" y="4032935"/>
                  <a:pt x="10907442" y="4062608"/>
                </a:cubicBezTo>
                <a:cubicBezTo>
                  <a:pt x="10863445" y="4092280"/>
                  <a:pt x="10805635" y="4107117"/>
                  <a:pt x="10734011" y="4107117"/>
                </a:cubicBezTo>
                <a:cubicBezTo>
                  <a:pt x="10654884" y="4107117"/>
                  <a:pt x="10577291" y="4081366"/>
                  <a:pt x="10501234" y="4029866"/>
                </a:cubicBezTo>
                <a:cubicBezTo>
                  <a:pt x="10425176" y="3978365"/>
                  <a:pt x="10369241" y="3920043"/>
                  <a:pt x="10333430" y="3854900"/>
                </a:cubicBezTo>
                <a:cubicBezTo>
                  <a:pt x="10297618" y="3789756"/>
                  <a:pt x="10279712" y="3709777"/>
                  <a:pt x="10279712" y="3614961"/>
                </a:cubicBezTo>
                <a:lnTo>
                  <a:pt x="10279712" y="3608822"/>
                </a:lnTo>
                <a:lnTo>
                  <a:pt x="10227529" y="3608822"/>
                </a:lnTo>
                <a:lnTo>
                  <a:pt x="10227529" y="4186926"/>
                </a:lnTo>
                <a:lnTo>
                  <a:pt x="10411704" y="4042656"/>
                </a:lnTo>
                <a:cubicBezTo>
                  <a:pt x="10523574" y="4129286"/>
                  <a:pt x="10643629" y="4172601"/>
                  <a:pt x="10771869" y="4172601"/>
                </a:cubicBezTo>
                <a:cubicBezTo>
                  <a:pt x="10854407" y="4172601"/>
                  <a:pt x="10946664" y="4155718"/>
                  <a:pt x="11048643" y="4121953"/>
                </a:cubicBezTo>
                <a:cubicBezTo>
                  <a:pt x="11150622" y="4088188"/>
                  <a:pt x="11231283" y="4034129"/>
                  <a:pt x="11290628" y="3959777"/>
                </a:cubicBezTo>
                <a:cubicBezTo>
                  <a:pt x="11349973" y="3885425"/>
                  <a:pt x="11379646" y="3792314"/>
                  <a:pt x="11379646" y="3680445"/>
                </a:cubicBezTo>
                <a:cubicBezTo>
                  <a:pt x="11379646" y="3607457"/>
                  <a:pt x="11367027" y="3543337"/>
                  <a:pt x="11341788" y="3488085"/>
                </a:cubicBezTo>
                <a:cubicBezTo>
                  <a:pt x="11316549" y="3432832"/>
                  <a:pt x="11271358" y="3380649"/>
                  <a:pt x="11206215" y="3331536"/>
                </a:cubicBezTo>
                <a:cubicBezTo>
                  <a:pt x="11141071" y="3282423"/>
                  <a:pt x="11007204" y="3201591"/>
                  <a:pt x="10804611" y="3089039"/>
                </a:cubicBezTo>
                <a:cubicBezTo>
                  <a:pt x="10747312" y="3057661"/>
                  <a:pt x="10708602" y="3031059"/>
                  <a:pt x="10688479" y="3009230"/>
                </a:cubicBezTo>
                <a:cubicBezTo>
                  <a:pt x="10668356" y="2987402"/>
                  <a:pt x="10658295" y="2959435"/>
                  <a:pt x="10658295" y="2925328"/>
                </a:cubicBezTo>
                <a:cubicBezTo>
                  <a:pt x="10658295" y="2880990"/>
                  <a:pt x="10674154" y="2844837"/>
                  <a:pt x="10705873" y="2816870"/>
                </a:cubicBezTo>
                <a:cubicBezTo>
                  <a:pt x="10737592" y="2788903"/>
                  <a:pt x="10779031" y="2774919"/>
                  <a:pt x="10830191" y="2774919"/>
                </a:cubicBezTo>
                <a:cubicBezTo>
                  <a:pt x="10937967" y="2774919"/>
                  <a:pt x="11043356" y="2811413"/>
                  <a:pt x="11146358" y="2884401"/>
                </a:cubicBezTo>
                <a:cubicBezTo>
                  <a:pt x="11249360" y="2957389"/>
                  <a:pt x="11301883" y="3061413"/>
                  <a:pt x="11303930" y="3196475"/>
                </a:cubicBezTo>
                <a:lnTo>
                  <a:pt x="11354066" y="3196475"/>
                </a:lnTo>
                <a:close/>
                <a:moveTo>
                  <a:pt x="10068191" y="2688971"/>
                </a:moveTo>
                <a:lnTo>
                  <a:pt x="9879924" y="2831195"/>
                </a:lnTo>
                <a:cubicBezTo>
                  <a:pt x="9801478" y="2782082"/>
                  <a:pt x="9733607" y="2751386"/>
                  <a:pt x="9676308" y="2739107"/>
                </a:cubicBezTo>
                <a:cubicBezTo>
                  <a:pt x="9619009" y="2726829"/>
                  <a:pt x="9565462" y="2720690"/>
                  <a:pt x="9515667" y="2720690"/>
                </a:cubicBezTo>
                <a:cubicBezTo>
                  <a:pt x="9365598" y="2720690"/>
                  <a:pt x="9240428" y="2766222"/>
                  <a:pt x="9140155" y="2857286"/>
                </a:cubicBezTo>
                <a:cubicBezTo>
                  <a:pt x="9039882" y="2948350"/>
                  <a:pt x="8989745" y="3062095"/>
                  <a:pt x="8989745" y="3198521"/>
                </a:cubicBezTo>
                <a:cubicBezTo>
                  <a:pt x="8989745" y="3387471"/>
                  <a:pt x="9117985" y="3549476"/>
                  <a:pt x="9374466" y="3684538"/>
                </a:cubicBezTo>
                <a:cubicBezTo>
                  <a:pt x="9485653" y="3742519"/>
                  <a:pt x="9556594" y="3781571"/>
                  <a:pt x="9587290" y="3801694"/>
                </a:cubicBezTo>
                <a:cubicBezTo>
                  <a:pt x="9617986" y="3821816"/>
                  <a:pt x="9642372" y="3843986"/>
                  <a:pt x="9660449" y="3868201"/>
                </a:cubicBezTo>
                <a:cubicBezTo>
                  <a:pt x="9678525" y="3892417"/>
                  <a:pt x="9687563" y="3918508"/>
                  <a:pt x="9687563" y="3946475"/>
                </a:cubicBezTo>
                <a:cubicBezTo>
                  <a:pt x="9687563" y="3994224"/>
                  <a:pt x="9665565" y="4032935"/>
                  <a:pt x="9621567" y="4062608"/>
                </a:cubicBezTo>
                <a:cubicBezTo>
                  <a:pt x="9577570" y="4092280"/>
                  <a:pt x="9519760" y="4107117"/>
                  <a:pt x="9448136" y="4107117"/>
                </a:cubicBezTo>
                <a:cubicBezTo>
                  <a:pt x="9369009" y="4107117"/>
                  <a:pt x="9291416" y="4081366"/>
                  <a:pt x="9215359" y="4029866"/>
                </a:cubicBezTo>
                <a:cubicBezTo>
                  <a:pt x="9139302" y="3978365"/>
                  <a:pt x="9083368" y="3920043"/>
                  <a:pt x="9047556" y="3854900"/>
                </a:cubicBezTo>
                <a:cubicBezTo>
                  <a:pt x="9011744" y="3789756"/>
                  <a:pt x="8993838" y="3709777"/>
                  <a:pt x="8993838" y="3614961"/>
                </a:cubicBezTo>
                <a:lnTo>
                  <a:pt x="8993838" y="3608822"/>
                </a:lnTo>
                <a:lnTo>
                  <a:pt x="8941655" y="3608822"/>
                </a:lnTo>
                <a:lnTo>
                  <a:pt x="8941655" y="4186926"/>
                </a:lnTo>
                <a:lnTo>
                  <a:pt x="9125830" y="4042656"/>
                </a:lnTo>
                <a:cubicBezTo>
                  <a:pt x="9237699" y="4129286"/>
                  <a:pt x="9357754" y="4172601"/>
                  <a:pt x="9485994" y="4172601"/>
                </a:cubicBezTo>
                <a:cubicBezTo>
                  <a:pt x="9568532" y="4172601"/>
                  <a:pt x="9660789" y="4155718"/>
                  <a:pt x="9762768" y="4121953"/>
                </a:cubicBezTo>
                <a:cubicBezTo>
                  <a:pt x="9864746" y="4088188"/>
                  <a:pt x="9945408" y="4034129"/>
                  <a:pt x="10004753" y="3959777"/>
                </a:cubicBezTo>
                <a:cubicBezTo>
                  <a:pt x="10064098" y="3885425"/>
                  <a:pt x="10093771" y="3792314"/>
                  <a:pt x="10093771" y="3680445"/>
                </a:cubicBezTo>
                <a:cubicBezTo>
                  <a:pt x="10093771" y="3607457"/>
                  <a:pt x="10081151" y="3543337"/>
                  <a:pt x="10055913" y="3488085"/>
                </a:cubicBezTo>
                <a:cubicBezTo>
                  <a:pt x="10030674" y="3432832"/>
                  <a:pt x="9985482" y="3380649"/>
                  <a:pt x="9920340" y="3331536"/>
                </a:cubicBezTo>
                <a:cubicBezTo>
                  <a:pt x="9855196" y="3282423"/>
                  <a:pt x="9721329" y="3201591"/>
                  <a:pt x="9518736" y="3089039"/>
                </a:cubicBezTo>
                <a:cubicBezTo>
                  <a:pt x="9461437" y="3057661"/>
                  <a:pt x="9422726" y="3031059"/>
                  <a:pt x="9402604" y="3009230"/>
                </a:cubicBezTo>
                <a:cubicBezTo>
                  <a:pt x="9382481" y="2987402"/>
                  <a:pt x="9372420" y="2959435"/>
                  <a:pt x="9372420" y="2925328"/>
                </a:cubicBezTo>
                <a:cubicBezTo>
                  <a:pt x="9372420" y="2880990"/>
                  <a:pt x="9388279" y="2844837"/>
                  <a:pt x="9419998" y="2816870"/>
                </a:cubicBezTo>
                <a:cubicBezTo>
                  <a:pt x="9451717" y="2788903"/>
                  <a:pt x="9493156" y="2774919"/>
                  <a:pt x="9544316" y="2774919"/>
                </a:cubicBezTo>
                <a:cubicBezTo>
                  <a:pt x="9652092" y="2774919"/>
                  <a:pt x="9757481" y="2811413"/>
                  <a:pt x="9860483" y="2884401"/>
                </a:cubicBezTo>
                <a:cubicBezTo>
                  <a:pt x="9963484" y="2957389"/>
                  <a:pt x="10016008" y="3061413"/>
                  <a:pt x="10018055" y="3196475"/>
                </a:cubicBezTo>
                <a:lnTo>
                  <a:pt x="10068191" y="3196475"/>
                </a:lnTo>
                <a:close/>
                <a:moveTo>
                  <a:pt x="0" y="0"/>
                </a:moveTo>
                <a:lnTo>
                  <a:pt x="12192000" y="0"/>
                </a:lnTo>
                <a:lnTo>
                  <a:pt x="12192000"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 name="TextBox 3">
            <a:extLst>
              <a:ext uri="{FF2B5EF4-FFF2-40B4-BE49-F238E27FC236}">
                <a16:creationId xmlns:a16="http://schemas.microsoft.com/office/drawing/2014/main" id="{A71E8B31-60A3-408A-BE88-9DACEB3E5FFF}"/>
              </a:ext>
            </a:extLst>
          </p:cNvPr>
          <p:cNvSpPr txBox="1"/>
          <p:nvPr/>
        </p:nvSpPr>
        <p:spPr>
          <a:xfrm>
            <a:off x="6483890" y="1460426"/>
            <a:ext cx="3638550" cy="4401205"/>
          </a:xfrm>
          <a:prstGeom prst="rect">
            <a:avLst/>
          </a:prstGeom>
          <a:noFill/>
        </p:spPr>
        <p:txBody>
          <a:bodyPr wrap="square" rtlCol="0">
            <a:spAutoFit/>
          </a:bodyPr>
          <a:lstStyle/>
          <a:p>
            <a:pPr marL="285750" indent="-285750">
              <a:buFont typeface="Wingdings" panose="05000000000000000000" pitchFamily="2" charset="2"/>
              <a:buChar char="q"/>
            </a:pPr>
            <a:r>
              <a:rPr lang="en-US" sz="2800" b="1" dirty="0">
                <a:latin typeface="Footlight MT Light" panose="0204060206030A020304" pitchFamily="18" charset="0"/>
              </a:rPr>
              <a:t>Data Understanding</a:t>
            </a:r>
          </a:p>
          <a:p>
            <a:endParaRPr lang="en-US" sz="2800" b="1" dirty="0">
              <a:latin typeface="Footlight MT Light" panose="0204060206030A020304" pitchFamily="18" charset="0"/>
            </a:endParaRPr>
          </a:p>
          <a:p>
            <a:pPr marL="285750" indent="-285750">
              <a:buFont typeface="Wingdings" panose="05000000000000000000" pitchFamily="2" charset="2"/>
              <a:buChar char="q"/>
            </a:pPr>
            <a:r>
              <a:rPr lang="en-US" sz="2800" b="1" dirty="0">
                <a:latin typeface="Footlight MT Light" panose="0204060206030A020304" pitchFamily="18" charset="0"/>
              </a:rPr>
              <a:t>Data Cleaning</a:t>
            </a:r>
          </a:p>
          <a:p>
            <a:endParaRPr lang="en-US" sz="2800" b="1" dirty="0">
              <a:latin typeface="Footlight MT Light" panose="0204060206030A020304" pitchFamily="18" charset="0"/>
            </a:endParaRPr>
          </a:p>
          <a:p>
            <a:pPr marL="285750" indent="-285750">
              <a:buFont typeface="Wingdings" panose="05000000000000000000" pitchFamily="2" charset="2"/>
              <a:buChar char="q"/>
            </a:pPr>
            <a:r>
              <a:rPr lang="en-US" sz="2800" b="1" dirty="0">
                <a:latin typeface="Footlight MT Light" panose="0204060206030A020304" pitchFamily="18" charset="0"/>
              </a:rPr>
              <a:t>Data Modelling</a:t>
            </a:r>
          </a:p>
          <a:p>
            <a:endParaRPr lang="en-US" sz="2800" b="1" dirty="0">
              <a:latin typeface="Footlight MT Light" panose="0204060206030A020304" pitchFamily="18" charset="0"/>
            </a:endParaRPr>
          </a:p>
          <a:p>
            <a:pPr marL="285750" indent="-285750">
              <a:buFont typeface="Wingdings" panose="05000000000000000000" pitchFamily="2" charset="2"/>
              <a:buChar char="q"/>
            </a:pPr>
            <a:r>
              <a:rPr lang="en-US" sz="2800" b="1" dirty="0">
                <a:latin typeface="Footlight MT Light" panose="0204060206030A020304" pitchFamily="18" charset="0"/>
              </a:rPr>
              <a:t>Data Analysis</a:t>
            </a:r>
          </a:p>
          <a:p>
            <a:pPr marL="285750" indent="-285750">
              <a:buFont typeface="Wingdings" panose="05000000000000000000" pitchFamily="2" charset="2"/>
              <a:buChar char="q"/>
            </a:pPr>
            <a:endParaRPr lang="en-US" sz="2800" b="1" dirty="0">
              <a:latin typeface="Footlight MT Light" panose="0204060206030A020304" pitchFamily="18" charset="0"/>
            </a:endParaRPr>
          </a:p>
          <a:p>
            <a:pPr marL="285750" indent="-285750">
              <a:buFont typeface="Wingdings" panose="05000000000000000000" pitchFamily="2" charset="2"/>
              <a:buChar char="q"/>
            </a:pPr>
            <a:r>
              <a:rPr lang="en-US" sz="2800" b="1" dirty="0">
                <a:latin typeface="Footlight MT Light" panose="0204060206030A020304" pitchFamily="18" charset="0"/>
              </a:rPr>
              <a:t>Insights</a:t>
            </a:r>
          </a:p>
          <a:p>
            <a:pPr marL="285750" indent="-285750">
              <a:buFont typeface="Wingdings" panose="05000000000000000000" pitchFamily="2" charset="2"/>
              <a:buChar char="q"/>
            </a:pPr>
            <a:endParaRPr lang="en-US" sz="2800" b="1" dirty="0">
              <a:latin typeface="Footlight MT Light" panose="0204060206030A020304" pitchFamily="18" charset="0"/>
            </a:endParaRPr>
          </a:p>
        </p:txBody>
      </p:sp>
    </p:spTree>
    <p:extLst>
      <p:ext uri="{BB962C8B-B14F-4D97-AF65-F5344CB8AC3E}">
        <p14:creationId xmlns:p14="http://schemas.microsoft.com/office/powerpoint/2010/main" val="19035096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33356-300F-41CD-9CCC-EB2537476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63500" dist="38100" dir="2700000" algn="tl" rotWithShape="0">
              <a:prstClr val="black">
                <a:alpha val="55000"/>
              </a:prstClr>
            </a:outerShdw>
          </a:effectLst>
        </p:spPr>
      </p:pic>
      <p:sp>
        <p:nvSpPr>
          <p:cNvPr id="7" name="Freeform: Shape 6">
            <a:extLst>
              <a:ext uri="{FF2B5EF4-FFF2-40B4-BE49-F238E27FC236}">
                <a16:creationId xmlns:a16="http://schemas.microsoft.com/office/drawing/2014/main" id="{E35B5C8B-5F76-40FE-9BF6-D50B554BD2EC}"/>
              </a:ext>
            </a:extLst>
          </p:cNvPr>
          <p:cNvSpPr/>
          <p:nvPr/>
        </p:nvSpPr>
        <p:spPr>
          <a:xfrm>
            <a:off x="0" y="0"/>
            <a:ext cx="12192000" cy="6858000"/>
          </a:xfrm>
          <a:custGeom>
            <a:avLst/>
            <a:gdLst/>
            <a:ahLst/>
            <a:cxnLst/>
            <a:rect l="l" t="t" r="r" b="b"/>
            <a:pathLst>
              <a:path w="12192000" h="6858000">
                <a:moveTo>
                  <a:pt x="9297239" y="3187680"/>
                </a:moveTo>
                <a:lnTo>
                  <a:pt x="9106004" y="3300682"/>
                </a:lnTo>
                <a:cubicBezTo>
                  <a:pt x="8979342" y="3231142"/>
                  <a:pt x="8858061" y="3196372"/>
                  <a:pt x="8742161" y="3196372"/>
                </a:cubicBezTo>
                <a:cubicBezTo>
                  <a:pt x="8603082" y="3196372"/>
                  <a:pt x="8488216" y="3233419"/>
                  <a:pt x="8397566" y="3307512"/>
                </a:cubicBezTo>
                <a:cubicBezTo>
                  <a:pt x="8306916" y="3381605"/>
                  <a:pt x="8261591" y="3475774"/>
                  <a:pt x="8261591" y="3590018"/>
                </a:cubicBezTo>
                <a:cubicBezTo>
                  <a:pt x="8261591" y="3676943"/>
                  <a:pt x="8302570" y="3757452"/>
                  <a:pt x="8384527" y="3831545"/>
                </a:cubicBezTo>
                <a:cubicBezTo>
                  <a:pt x="8466485" y="3905638"/>
                  <a:pt x="8609704" y="3977868"/>
                  <a:pt x="8814184" y="4048236"/>
                </a:cubicBezTo>
                <a:cubicBezTo>
                  <a:pt x="8853094" y="4060654"/>
                  <a:pt x="8880206" y="4074107"/>
                  <a:pt x="8895522" y="4088594"/>
                </a:cubicBezTo>
                <a:cubicBezTo>
                  <a:pt x="8910837" y="4103082"/>
                  <a:pt x="8918494" y="4121915"/>
                  <a:pt x="8918494" y="4145095"/>
                </a:cubicBezTo>
                <a:cubicBezTo>
                  <a:pt x="8918494" y="4200562"/>
                  <a:pt x="8881241" y="4228295"/>
                  <a:pt x="8806734" y="4228295"/>
                </a:cubicBezTo>
                <a:cubicBezTo>
                  <a:pt x="8670966" y="4228295"/>
                  <a:pt x="8556514" y="4193318"/>
                  <a:pt x="8463380" y="4123364"/>
                </a:cubicBezTo>
                <a:cubicBezTo>
                  <a:pt x="8370247" y="4053410"/>
                  <a:pt x="8318299" y="3959656"/>
                  <a:pt x="8307537" y="3842100"/>
                </a:cubicBezTo>
                <a:lnTo>
                  <a:pt x="8254140" y="3842100"/>
                </a:lnTo>
                <a:lnTo>
                  <a:pt x="8254140" y="4317703"/>
                </a:lnTo>
                <a:lnTo>
                  <a:pt x="8416814" y="4189800"/>
                </a:lnTo>
                <a:cubicBezTo>
                  <a:pt x="8541820" y="4270102"/>
                  <a:pt x="8690420" y="4310253"/>
                  <a:pt x="8862614" y="4310253"/>
                </a:cubicBezTo>
                <a:cubicBezTo>
                  <a:pt x="9012456" y="4310253"/>
                  <a:pt x="9131668" y="4276725"/>
                  <a:pt x="9220248" y="4209668"/>
                </a:cubicBezTo>
                <a:cubicBezTo>
                  <a:pt x="9308829" y="4142612"/>
                  <a:pt x="9353119" y="4053203"/>
                  <a:pt x="9353119" y="3941443"/>
                </a:cubicBezTo>
                <a:cubicBezTo>
                  <a:pt x="9353119" y="3893427"/>
                  <a:pt x="9344634" y="3848309"/>
                  <a:pt x="9327662" y="3806088"/>
                </a:cubicBezTo>
                <a:cubicBezTo>
                  <a:pt x="9310692" y="3763868"/>
                  <a:pt x="9286477" y="3728891"/>
                  <a:pt x="9255018" y="3701157"/>
                </a:cubicBezTo>
                <a:cubicBezTo>
                  <a:pt x="9223560" y="3673424"/>
                  <a:pt x="9178856" y="3642794"/>
                  <a:pt x="9120906" y="3609265"/>
                </a:cubicBezTo>
                <a:cubicBezTo>
                  <a:pt x="9062956" y="3575737"/>
                  <a:pt x="8955748" y="3519236"/>
                  <a:pt x="8799284" y="3439762"/>
                </a:cubicBezTo>
                <a:cubicBezTo>
                  <a:pt x="8762030" y="3421549"/>
                  <a:pt x="8734296" y="3405199"/>
                  <a:pt x="8716084" y="3390711"/>
                </a:cubicBezTo>
                <a:cubicBezTo>
                  <a:pt x="8697871" y="3376224"/>
                  <a:pt x="8688764" y="3358632"/>
                  <a:pt x="8688764" y="3337935"/>
                </a:cubicBezTo>
                <a:cubicBezTo>
                  <a:pt x="8688764" y="3319723"/>
                  <a:pt x="8697457" y="3304614"/>
                  <a:pt x="8714842" y="3292610"/>
                </a:cubicBezTo>
                <a:cubicBezTo>
                  <a:pt x="8732227" y="3280606"/>
                  <a:pt x="8754993" y="3274605"/>
                  <a:pt x="8783140" y="3274605"/>
                </a:cubicBezTo>
                <a:cubicBezTo>
                  <a:pt x="8880000" y="3274605"/>
                  <a:pt x="8976444" y="3303786"/>
                  <a:pt x="9072476" y="3362150"/>
                </a:cubicBezTo>
                <a:cubicBezTo>
                  <a:pt x="9168507" y="3420514"/>
                  <a:pt x="9225630" y="3513441"/>
                  <a:pt x="9243842" y="3640931"/>
                </a:cubicBezTo>
                <a:lnTo>
                  <a:pt x="9297239" y="3640931"/>
                </a:lnTo>
                <a:close/>
                <a:moveTo>
                  <a:pt x="5844687" y="2669855"/>
                </a:moveTo>
                <a:lnTo>
                  <a:pt x="5936579" y="2669855"/>
                </a:lnTo>
                <a:cubicBezTo>
                  <a:pt x="5987906" y="2669855"/>
                  <a:pt x="6024125" y="2675443"/>
                  <a:pt x="6045235" y="2686619"/>
                </a:cubicBezTo>
                <a:cubicBezTo>
                  <a:pt x="6066345" y="2697795"/>
                  <a:pt x="6082282" y="2721596"/>
                  <a:pt x="6093044" y="2758022"/>
                </a:cubicBezTo>
                <a:cubicBezTo>
                  <a:pt x="6103806" y="2794448"/>
                  <a:pt x="6109187" y="2850742"/>
                  <a:pt x="6109187" y="2926905"/>
                </a:cubicBezTo>
                <a:lnTo>
                  <a:pt x="6109187" y="3364013"/>
                </a:lnTo>
                <a:cubicBezTo>
                  <a:pt x="6109187" y="3485708"/>
                  <a:pt x="6050824" y="3546555"/>
                  <a:pt x="5934095" y="3546555"/>
                </a:cubicBezTo>
                <a:lnTo>
                  <a:pt x="5844687" y="3546555"/>
                </a:lnTo>
                <a:close/>
                <a:moveTo>
                  <a:pt x="6993933" y="2611491"/>
                </a:moveTo>
                <a:lnTo>
                  <a:pt x="6993933" y="2669855"/>
                </a:lnTo>
                <a:lnTo>
                  <a:pt x="7186410" y="2669855"/>
                </a:lnTo>
                <a:lnTo>
                  <a:pt x="7186410" y="4218361"/>
                </a:lnTo>
                <a:lnTo>
                  <a:pt x="6993933" y="4218361"/>
                </a:lnTo>
                <a:lnTo>
                  <a:pt x="6993933" y="4276725"/>
                </a:lnTo>
                <a:lnTo>
                  <a:pt x="8112781" y="4276725"/>
                </a:lnTo>
                <a:lnTo>
                  <a:pt x="8112781" y="4218361"/>
                </a:lnTo>
                <a:lnTo>
                  <a:pt x="7911612" y="4218361"/>
                </a:lnTo>
                <a:lnTo>
                  <a:pt x="7911612" y="2669855"/>
                </a:lnTo>
                <a:lnTo>
                  <a:pt x="8112781" y="2669855"/>
                </a:lnTo>
                <a:lnTo>
                  <a:pt x="8112781" y="2611491"/>
                </a:lnTo>
                <a:close/>
                <a:moveTo>
                  <a:pt x="4920799" y="2611491"/>
                </a:moveTo>
                <a:lnTo>
                  <a:pt x="4920799" y="2669855"/>
                </a:lnTo>
                <a:lnTo>
                  <a:pt x="5119484" y="2669855"/>
                </a:lnTo>
                <a:lnTo>
                  <a:pt x="5119484" y="4218361"/>
                </a:lnTo>
                <a:lnTo>
                  <a:pt x="4920799" y="4218361"/>
                </a:lnTo>
                <a:lnTo>
                  <a:pt x="4920799" y="4276725"/>
                </a:lnTo>
                <a:lnTo>
                  <a:pt x="6073176" y="4276725"/>
                </a:lnTo>
                <a:lnTo>
                  <a:pt x="6073176" y="4218361"/>
                </a:lnTo>
                <a:lnTo>
                  <a:pt x="5844687" y="4218361"/>
                </a:lnTo>
                <a:lnTo>
                  <a:pt x="5844687" y="3604919"/>
                </a:lnTo>
                <a:lnTo>
                  <a:pt x="6138990" y="3604919"/>
                </a:lnTo>
                <a:cubicBezTo>
                  <a:pt x="6312012" y="3604919"/>
                  <a:pt x="6447159" y="3588569"/>
                  <a:pt x="6544432" y="3555869"/>
                </a:cubicBezTo>
                <a:cubicBezTo>
                  <a:pt x="6641706" y="3523168"/>
                  <a:pt x="6715178" y="3462528"/>
                  <a:pt x="6764850" y="3373947"/>
                </a:cubicBezTo>
                <a:cubicBezTo>
                  <a:pt x="6814521" y="3285367"/>
                  <a:pt x="6839357" y="3188507"/>
                  <a:pt x="6839357" y="3083370"/>
                </a:cubicBezTo>
                <a:cubicBezTo>
                  <a:pt x="6839357" y="2986511"/>
                  <a:pt x="6818246" y="2898137"/>
                  <a:pt x="6776026" y="2818249"/>
                </a:cubicBezTo>
                <a:cubicBezTo>
                  <a:pt x="6733805" y="2738360"/>
                  <a:pt x="6676890" y="2683929"/>
                  <a:pt x="6605280" y="2654954"/>
                </a:cubicBezTo>
                <a:cubicBezTo>
                  <a:pt x="6533670" y="2625979"/>
                  <a:pt x="6424186" y="2611491"/>
                  <a:pt x="6276828" y="2611491"/>
                </a:cubicBezTo>
                <a:close/>
                <a:moveTo>
                  <a:pt x="2644324" y="2611491"/>
                </a:moveTo>
                <a:lnTo>
                  <a:pt x="2644324" y="2669855"/>
                </a:lnTo>
                <a:lnTo>
                  <a:pt x="2843010" y="2669855"/>
                </a:lnTo>
                <a:lnTo>
                  <a:pt x="2843010" y="4218361"/>
                </a:lnTo>
                <a:lnTo>
                  <a:pt x="2644324" y="4218361"/>
                </a:lnTo>
                <a:lnTo>
                  <a:pt x="2644324" y="4276725"/>
                </a:lnTo>
                <a:lnTo>
                  <a:pt x="3758205" y="4276725"/>
                </a:lnTo>
                <a:lnTo>
                  <a:pt x="3758205" y="4218361"/>
                </a:lnTo>
                <a:lnTo>
                  <a:pt x="3568212" y="4218361"/>
                </a:lnTo>
                <a:lnTo>
                  <a:pt x="3568212" y="3414926"/>
                </a:lnTo>
                <a:lnTo>
                  <a:pt x="3573179" y="3414926"/>
                </a:lnTo>
                <a:lnTo>
                  <a:pt x="3990419" y="4218361"/>
                </a:lnTo>
                <a:lnTo>
                  <a:pt x="3820294" y="4218361"/>
                </a:lnTo>
                <a:lnTo>
                  <a:pt x="3820294" y="4276725"/>
                </a:lnTo>
                <a:lnTo>
                  <a:pt x="4832349" y="4276725"/>
                </a:lnTo>
                <a:lnTo>
                  <a:pt x="4832349" y="4218361"/>
                </a:lnTo>
                <a:lnTo>
                  <a:pt x="4750391" y="4218361"/>
                </a:lnTo>
                <a:lnTo>
                  <a:pt x="4114597" y="3002654"/>
                </a:lnTo>
                <a:cubicBezTo>
                  <a:pt x="4232981" y="2903311"/>
                  <a:pt x="4343085" y="2823009"/>
                  <a:pt x="4444912" y="2761747"/>
                </a:cubicBezTo>
                <a:cubicBezTo>
                  <a:pt x="4546738" y="2700486"/>
                  <a:pt x="4638630" y="2669855"/>
                  <a:pt x="4720588" y="2669855"/>
                </a:cubicBezTo>
                <a:lnTo>
                  <a:pt x="4750391" y="2669855"/>
                </a:lnTo>
                <a:lnTo>
                  <a:pt x="4750391" y="2611491"/>
                </a:lnTo>
                <a:lnTo>
                  <a:pt x="3868724" y="2611491"/>
                </a:lnTo>
                <a:lnTo>
                  <a:pt x="3868724" y="2669855"/>
                </a:lnTo>
                <a:lnTo>
                  <a:pt x="3891076" y="2669855"/>
                </a:lnTo>
                <a:cubicBezTo>
                  <a:pt x="4052508" y="2669855"/>
                  <a:pt x="4133224" y="2724080"/>
                  <a:pt x="4133224" y="2832529"/>
                </a:cubicBezTo>
                <a:cubicBezTo>
                  <a:pt x="4133224" y="2873094"/>
                  <a:pt x="4117495" y="2907243"/>
                  <a:pt x="4086036" y="2934976"/>
                </a:cubicBezTo>
                <a:cubicBezTo>
                  <a:pt x="4054577" y="2962710"/>
                  <a:pt x="3881970" y="3096201"/>
                  <a:pt x="3568212" y="3335452"/>
                </a:cubicBezTo>
                <a:lnTo>
                  <a:pt x="3568212" y="2669855"/>
                </a:lnTo>
                <a:lnTo>
                  <a:pt x="3774348" y="2669855"/>
                </a:lnTo>
                <a:lnTo>
                  <a:pt x="3774348" y="2611491"/>
                </a:lnTo>
                <a:close/>
                <a:moveTo>
                  <a:pt x="0" y="0"/>
                </a:moveTo>
                <a:lnTo>
                  <a:pt x="12192000" y="0"/>
                </a:lnTo>
                <a:lnTo>
                  <a:pt x="12192000"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 name="TextBox 3">
            <a:extLst>
              <a:ext uri="{FF2B5EF4-FFF2-40B4-BE49-F238E27FC236}">
                <a16:creationId xmlns:a16="http://schemas.microsoft.com/office/drawing/2014/main" id="{8A35B1D0-32A9-44D8-B0EB-1E217C1DC627}"/>
              </a:ext>
            </a:extLst>
          </p:cNvPr>
          <p:cNvSpPr txBox="1"/>
          <p:nvPr/>
        </p:nvSpPr>
        <p:spPr>
          <a:xfrm>
            <a:off x="990600" y="1228725"/>
            <a:ext cx="10201275" cy="4362450"/>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2163546762"/>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1279</TotalTime>
  <Words>387</Words>
  <Application>Microsoft Office PowerPoint</Application>
  <PresentationFormat>Widescreen</PresentationFormat>
  <Paragraphs>82</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Bahnschrift SemiBold Condensed</vt:lpstr>
      <vt:lpstr>Calibri</vt:lpstr>
      <vt:lpstr>Calibri Light</vt:lpstr>
      <vt:lpstr>Footlight MT Light</vt:lpstr>
      <vt:lpstr>Wingdings</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Sumesh</dc:creator>
  <cp:lastModifiedBy>MEGHA K</cp:lastModifiedBy>
  <cp:revision>31</cp:revision>
  <dcterms:created xsi:type="dcterms:W3CDTF">2024-05-02T19:07:20Z</dcterms:created>
  <dcterms:modified xsi:type="dcterms:W3CDTF">2024-05-27T10:41:53Z</dcterms:modified>
</cp:coreProperties>
</file>