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276" r:id="rId6"/>
    <p:sldId id="297" r:id="rId7"/>
    <p:sldId id="278" r:id="rId8"/>
    <p:sldId id="279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58" d="100"/>
          <a:sy n="58" d="100"/>
        </p:scale>
        <p:origin x="1574" y="581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8872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8" y="1064464"/>
            <a:ext cx="6517270" cy="2979903"/>
          </a:xfrm>
        </p:spPr>
        <p:txBody>
          <a:bodyPr/>
          <a:lstStyle/>
          <a:p>
            <a:r>
              <a:rPr lang="en-US" sz="3200" dirty="0"/>
              <a:t>Corona Virus Analysis Using SQL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763" y="4147930"/>
            <a:ext cx="3423139" cy="914400"/>
          </a:xfrm>
        </p:spPr>
        <p:txBody>
          <a:bodyPr/>
          <a:lstStyle/>
          <a:p>
            <a:r>
              <a:rPr lang="en-US" dirty="0"/>
              <a:t>Presenter Name: </a:t>
            </a:r>
            <a:r>
              <a:rPr lang="en-US" dirty="0" err="1"/>
              <a:t>Niveditha</a:t>
            </a:r>
            <a:r>
              <a:rPr lang="en-US" dirty="0"/>
              <a:t> K O</a:t>
            </a:r>
          </a:p>
          <a:p>
            <a:r>
              <a:rPr lang="en-US" dirty="0"/>
              <a:t>Profile : Data Analyst Intern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4157" r="14157"/>
          <a:stretch/>
        </p:blipFill>
        <p:spPr>
          <a:xfrm>
            <a:off x="6435524" y="613444"/>
            <a:ext cx="5382227" cy="5631111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F3E-D074-78EE-A5E5-444849F6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74955"/>
            <a:ext cx="11230289" cy="13475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Find most frequent value for confirmed , deaths, recovered each month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0C0983-7458-B6A6-6139-4E7BA41BBC0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2" y="1622510"/>
            <a:ext cx="10992993" cy="4960535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FBD4F-E584-7DF0-CF8B-60275F20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1622509"/>
            <a:ext cx="11000546" cy="49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A37C-C260-2B2B-C33C-6BD78C2F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507076"/>
            <a:ext cx="11582400" cy="11154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Find minimum values for confirmed, deaths, recovered per year</a:t>
            </a:r>
            <a:endParaRPr lang="en-IN" sz="32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9E640BA-1F27-4D39-78AD-17A109790DE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97565" y="1622510"/>
            <a:ext cx="11080060" cy="4937316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4C556-CE26-D5BF-2378-C773C813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622510"/>
            <a:ext cx="11080060" cy="49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C8EF-C5FC-0A06-9EDD-D6CFEB52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3" y="507076"/>
            <a:ext cx="11620558" cy="111543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3200" dirty="0"/>
              <a:t>Find maximum values of confirmed, deaths, recovered per year</a:t>
            </a:r>
            <a:endParaRPr lang="en-IN" sz="32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A39B389-C3E8-56A6-0990-F9B453A4314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57809" y="1622510"/>
            <a:ext cx="11476382" cy="5069838"/>
          </a:xfrm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6F5B6-11BA-B619-A02A-6DDFE242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622510"/>
            <a:ext cx="11476382" cy="50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D67A-444E-B78C-7041-382A1AB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507076"/>
            <a:ext cx="11529392" cy="91090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The total number of case of confirmed, deaths, recovered each month</a:t>
            </a:r>
            <a:endParaRPr lang="en-IN" sz="32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22A806A-AEC8-2474-5B3A-6488DFDDB7A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03583" y="1622510"/>
            <a:ext cx="10974042" cy="5109594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3999B-7415-0AF6-EC0E-133A3F2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2" y="1622510"/>
            <a:ext cx="11248640" cy="51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37F-7FC7-99E5-F29B-7C39206B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383" y="274955"/>
            <a:ext cx="12284765" cy="1347555"/>
          </a:xfrm>
        </p:spPr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sz="2800" dirty="0"/>
              <a:t>    </a:t>
            </a:r>
            <a:r>
              <a:rPr lang="en-US" sz="3200" dirty="0"/>
              <a:t>Check how corona virus spread out with respect to confirmed case                         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err="1"/>
              <a:t>Eg.</a:t>
            </a:r>
            <a:r>
              <a:rPr lang="en-US" sz="3200" dirty="0"/>
              <a:t>: total confirmed cases, their average, variance &amp; STDEV </a:t>
            </a:r>
            <a:endParaRPr lang="en-IN" sz="32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9C4BEF8-BBC5-E97D-E593-238E0EA2B194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BDD7B-4175-6B3E-3981-93BB40FF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518971"/>
            <a:ext cx="11016342" cy="48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C055-8CB4-EFED-D915-31881F4A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2" y="507076"/>
            <a:ext cx="11514541" cy="11154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Check how corona virus spread out with respect to death case per month     (</a:t>
            </a:r>
            <a:r>
              <a:rPr lang="en-US" sz="2800" dirty="0" err="1"/>
              <a:t>Eg.</a:t>
            </a:r>
            <a:r>
              <a:rPr lang="en-US" sz="2800" dirty="0"/>
              <a:t>: total confirmed cases, their average, variance &amp; STDEV )</a:t>
            </a:r>
            <a:endParaRPr lang="en-IN" sz="28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D7A26A2-8FFE-C418-522A-3ABED899BC05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5069838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DA209-DC7C-0270-535C-CA436B9F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622510"/>
            <a:ext cx="10889796" cy="50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5D2-C73C-5A14-182E-2207C652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2765"/>
            <a:ext cx="11966712" cy="14830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Check how corona virus spread out with respect to recovered case    (</a:t>
            </a:r>
            <a:r>
              <a:rPr lang="en-US" sz="3200" dirty="0" err="1"/>
              <a:t>Eg.</a:t>
            </a:r>
            <a:r>
              <a:rPr lang="en-US" sz="3200" dirty="0"/>
              <a:t>: total confirmed cases, their average, variance &amp; STDEV )</a:t>
            </a:r>
            <a:endParaRPr lang="en-IN" sz="32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C72C976-7DC7-E9BE-A831-9A5BB5B1894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575808"/>
            <a:ext cx="10889796" cy="5010522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C793E-CC93-5253-35D4-A96D3C1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499918"/>
            <a:ext cx="10889796" cy="50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DDFB-B47D-BC56-4E4D-E6A5F9F4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507076"/>
            <a:ext cx="11119816" cy="11154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Find Country having highest number of the Confirmed case</a:t>
            </a:r>
            <a:endParaRPr lang="en-IN" sz="32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90E51D1-3139-6AA6-67E5-80B2A396472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43339" y="1622510"/>
            <a:ext cx="10934286" cy="5083090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F84F4-70CD-1C75-D171-619B7D73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1622510"/>
            <a:ext cx="10934286" cy="50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9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A5C2-6913-632A-F3F5-C14E9477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5726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Find Country having lowest number of the death case</a:t>
            </a:r>
            <a:endParaRPr lang="en-IN" sz="28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602850A9-0FD4-5781-1586-4C36FE8FCCD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0" y="1079734"/>
            <a:ext cx="12192000" cy="5778266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6B243-24A6-5677-278F-E315D30C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1" y="1079733"/>
            <a:ext cx="6202017" cy="3823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849A4-27A6-49BF-B76A-C774083B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0" y="3260035"/>
            <a:ext cx="5664139" cy="35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5B12-982B-D218-2F5D-BA8AC178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 Find top 5 countries having highest recovered case</a:t>
            </a:r>
            <a:endParaRPr lang="en-IN" sz="3600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1D10792-AE24-FEFD-B713-72DFB4B41AF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90330" y="1622510"/>
            <a:ext cx="10987295" cy="5235490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E2AAF-2FAD-D8CB-A1CC-960E1EC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622510"/>
            <a:ext cx="10987295" cy="51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311582"/>
            <a:ext cx="5117162" cy="1227851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u="sng" dirty="0"/>
              <a:t>Overview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1875099"/>
            <a:ext cx="4780056" cy="46713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COVID-19 pandemic is a global health crisis affecting millions worldwide.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Data analysis plays a crucial role in understanding the spread, identifying trends, and informing public health decision.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This task demonstrates basic SQL syntax and statement skills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Using  SQL, we will examine key pandemic aspects and provide insights into its impact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Findings will be presented with clear explanations and data visualization.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606" r="2360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76B458A-2D3B-4EB1-919D-E35826C9CCC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5996" r="5996"/>
          <a:stretch>
            <a:fillRect/>
          </a:stretch>
        </p:blipFill>
        <p:spPr>
          <a:xfrm>
            <a:off x="1470990" y="954157"/>
            <a:ext cx="2517913" cy="30214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53474B-41D5-9F2C-F99C-408928C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904" y="172279"/>
            <a:ext cx="6520070" cy="2123846"/>
          </a:xfrm>
        </p:spPr>
        <p:txBody>
          <a:bodyPr/>
          <a:lstStyle/>
          <a:p>
            <a:pPr algn="ctr"/>
            <a:r>
              <a:rPr lang="en-IN" sz="48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141410-B792-710D-81CD-47DD7DFD35D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34678" y="2160104"/>
            <a:ext cx="7898296" cy="38563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Our analysis of the COVID-19 dataset revealed key trend, pattern and country-wise difference in case, deaths, and recoveries.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quality, completeness, and consistency are crucial for understanding the pandemic’s spread and impact.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analysis informs public health decision and strategies to combat the virus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Date-drive  decision-making is essential for building a healthier, safer future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9DE89-245B-2CDA-EE93-7993076B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3975653"/>
            <a:ext cx="3483484" cy="25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0847ACB-D801-7B3E-B2ED-6812C1C74BD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l="17500" r="17500"/>
          <a:stretch>
            <a:fillRect/>
          </a:stretch>
        </p:blipFill>
        <p:spPr>
          <a:xfrm>
            <a:off x="7010401" y="529147"/>
            <a:ext cx="4731630" cy="526868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335C70-25F5-3361-C17C-2244C6BF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3021495"/>
            <a:ext cx="6771269" cy="1643269"/>
          </a:xfrm>
        </p:spPr>
        <p:txBody>
          <a:bodyPr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233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150472"/>
            <a:ext cx="5117162" cy="1111169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u="sng" dirty="0"/>
              <a:t>Introduction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949125"/>
            <a:ext cx="4780056" cy="55972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my capacity as a Data Analyst intern at </a:t>
            </a:r>
            <a:r>
              <a:rPr lang="en-US" dirty="0" err="1"/>
              <a:t>Mentorness</a:t>
            </a:r>
            <a:r>
              <a:rPr lang="en-US" dirty="0"/>
              <a:t> Organization, I embarked on a compelling journey of unravelling the profound impact of the COVID-19 pandemic, Spanning from </a:t>
            </a:r>
            <a:r>
              <a:rPr lang="en-US" dirty="0" err="1"/>
              <a:t>jan</a:t>
            </a:r>
            <a:r>
              <a:rPr lang="en-US" dirty="0"/>
              <a:t> 22,2020, to June 13, 2021,  our analysis delved into a vast dataset  comprising 78,386 meticulously curated entries, documenting the pandemic’s ramifications across diverse provinces and countries worldwide.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Through rigorous SQL analysis, we meticulously scrutinized  this wealth of data, unearthing  nuanced insights and trends that illuminate the intricate dynamics of the pandemics spread and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presentation marks the culmination of our collective efforts- a testament to our dedication to precision, insights, and the relentless pursuit of data-driven solution. Join us as unveil the findings of our journey through the COVID-19 data analysis.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2602" r="22602"/>
          <a:stretch/>
        </p:blipFill>
        <p:spPr>
          <a:xfrm>
            <a:off x="5745001" y="0"/>
            <a:ext cx="6446999" cy="6858000"/>
          </a:xfrm>
        </p:spPr>
      </p:pic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20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12036"/>
            <a:ext cx="10515600" cy="10999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 Write a code to check Null values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CFA8B549-5835-0C7F-9027-5D0D38A50DE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719F66E-E2EF-9A53-F239-86EBCF6F52D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39239" y="1219200"/>
            <a:ext cx="10938386" cy="5234609"/>
          </a:xfrm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A0ABEB-8599-0CA4-3BD5-53620483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219200"/>
            <a:ext cx="10889796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145774"/>
            <a:ext cx="10889796" cy="19947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If null values are present, update them with zeroes for all columns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B198A9C-33B3-4B23-0284-94F117E1551A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391478"/>
            <a:ext cx="10889796" cy="3538331"/>
          </a:xfrm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69639A-B023-D8A6-8C99-FD774903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" y="1391478"/>
            <a:ext cx="10889796" cy="35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6ACE-E090-7261-45A4-D2B992A4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sz="3600" dirty="0"/>
              <a:t>Check total number of rows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72C14D6-BADB-693A-370B-1537E35EA0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C93BE-798D-0203-541D-FF77BCA9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622510"/>
            <a:ext cx="10889796" cy="41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C69C-44CA-B7EA-277E-1CD11074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/>
              <a:t>Check what is start date and end date of the pandemic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0DD340F-6197-F849-A5DB-F657DCB21CF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E0BDD-7B1B-7AAA-7568-7576C7C9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4" y="1622510"/>
            <a:ext cx="11015041" cy="44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4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7608-60F2-5F72-DFB5-1A27DF35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dirty="0"/>
              <a:t>Number of month present in dataset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D621235-8002-26CA-83F8-4DF42F6126F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65B38-0F99-9787-5259-EF757FB3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622509"/>
            <a:ext cx="11016342" cy="41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E66E-F633-4443-740D-509EB8FC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/>
              <a:t>Find monthly average for confirmed, deaths, recovered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8670F65-3327-68B7-79AB-090B3307FA7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4774669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535AA-D1E8-CF1F-F3C1-B6D6DB13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431236"/>
            <a:ext cx="10987295" cy="49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859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660</TotalTime>
  <Words>502</Words>
  <Application>Microsoft Office PowerPoint</Application>
  <PresentationFormat>Widescreen</PresentationFormat>
  <Paragraphs>47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Abadi</vt:lpstr>
      <vt:lpstr>Algerian</vt:lpstr>
      <vt:lpstr>Arial</vt:lpstr>
      <vt:lpstr>Calibri</vt:lpstr>
      <vt:lpstr>Posterama Text Black</vt:lpstr>
      <vt:lpstr>Posterama Text SemiBold</vt:lpstr>
      <vt:lpstr>Wingdings</vt:lpstr>
      <vt:lpstr>Custom</vt:lpstr>
      <vt:lpstr>Corona Virus Analysis Using SQL</vt:lpstr>
      <vt:lpstr>      Overview</vt:lpstr>
      <vt:lpstr>      Introduction</vt:lpstr>
      <vt:lpstr> Write a code to check Null values</vt:lpstr>
      <vt:lpstr>If null values are present, update them with zeroes for all columns</vt:lpstr>
      <vt:lpstr> Check total number of rows</vt:lpstr>
      <vt:lpstr>Check what is start date and end date of the pandemic</vt:lpstr>
      <vt:lpstr>Number of month present in dataset</vt:lpstr>
      <vt:lpstr>Find monthly average for confirmed, deaths, recovered</vt:lpstr>
      <vt:lpstr>Find most frequent value for confirmed , deaths, recovered each month</vt:lpstr>
      <vt:lpstr>Find minimum values for confirmed, deaths, recovered per year</vt:lpstr>
      <vt:lpstr> Find maximum values of confirmed, deaths, recovered per year</vt:lpstr>
      <vt:lpstr>The total number of case of confirmed, deaths, recovered each month</vt:lpstr>
      <vt:lpstr>    Check how corona virus spread out with respect to confirmed case                            Eg.: total confirmed cases, their average, variance &amp; STDEV </vt:lpstr>
      <vt:lpstr>Check how corona virus spread out with respect to death case per month     (Eg.: total confirmed cases, their average, variance &amp; STDEV )</vt:lpstr>
      <vt:lpstr>Check how corona virus spread out with respect to recovered case    (Eg.: total confirmed cases, their average, variance &amp; STDEV )</vt:lpstr>
      <vt:lpstr>Find Country having highest number of the Confirmed case</vt:lpstr>
      <vt:lpstr>Find Country having lowest number of the death case</vt:lpstr>
      <vt:lpstr> Find top 5 countries having highest recovered case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Vijayalakshmi K O</dc:creator>
  <cp:lastModifiedBy>Vijayalakshmi K O</cp:lastModifiedBy>
  <cp:revision>4</cp:revision>
  <dcterms:created xsi:type="dcterms:W3CDTF">2024-06-03T07:27:30Z</dcterms:created>
  <dcterms:modified xsi:type="dcterms:W3CDTF">2024-06-03T18:28:25Z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