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3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1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5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6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52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9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2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1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3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E8E2-0DFD-0024-79F1-DDB7B9DA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4097"/>
            <a:ext cx="8825658" cy="2902226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NREGA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48E53-4C2C-A8F2-1CC1-FE43D6BC4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95530"/>
            <a:ext cx="8825658" cy="136166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fornian FB" panose="0207040306080B030204" pitchFamily="18" charset="0"/>
              </a:rPr>
              <a:t>Presented by: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Californian FB" panose="0207040306080B030204" pitchFamily="18" charset="0"/>
              </a:rPr>
              <a:t>Niveditha K O</a:t>
            </a:r>
          </a:p>
        </p:txBody>
      </p:sp>
    </p:spTree>
    <p:extLst>
      <p:ext uri="{BB962C8B-B14F-4D97-AF65-F5344CB8AC3E}">
        <p14:creationId xmlns:p14="http://schemas.microsoft.com/office/powerpoint/2010/main" val="426223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83C3-7CC0-DE70-BDDE-11BC1394A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23122"/>
            <a:ext cx="8825658" cy="2842591"/>
          </a:xfrm>
        </p:spPr>
        <p:txBody>
          <a:bodyPr/>
          <a:lstStyle/>
          <a:p>
            <a:pPr algn="ctr"/>
            <a:r>
              <a:rPr lang="en-IN" b="1" dirty="0">
                <a:latin typeface="Castellar" panose="020A0402060406010301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891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59AF-21A6-F00D-F02C-86BD1F18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fornian FB" panose="0207040306080B030204" pitchFamily="18" charset="0"/>
                <a:cs typeface="Arial" panose="020B0604020202020204" pitchFamily="34" charset="0"/>
              </a:rPr>
              <a:t>INTRODUCTION</a:t>
            </a:r>
            <a:endParaRPr lang="en-IN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5F70-310E-8111-CEA0-BD25535A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05878"/>
            <a:ext cx="9905999" cy="399553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Constantia" panose="02030602050306030303" pitchFamily="18" charset="0"/>
              </a:rPr>
              <a:t>This project delves into the analysis of data related to the National Rural Employment Guarantee Act  (NREGA), a transformative government scheme aimed at providing rural households with guaranteed wage employment opportunities.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Constantia" panose="02030602050306030303" pitchFamily="18" charset="0"/>
              </a:rPr>
              <a:t>The dataset used for this analysis encompasses a wide range of parameters, including the number of job cards issued, the workforce engaged, budget allocation, work completion statistics, and much more.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Constantia" panose="02030602050306030303" pitchFamily="18" charset="0"/>
              </a:rPr>
              <a:t>Through the application of data analytics techniques, we aim to gain valuable insights into the implementation and impact of NREGA across different states and districts in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2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3305-00D4-9197-FA15-C356423A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Effectiveness of NREGA in providing employment opportunities to rural households?</a:t>
            </a:r>
            <a:endParaRPr lang="en-IN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5627E4-0CE0-454E-D02C-84E72B76C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384" y="2365513"/>
            <a:ext cx="9044608" cy="4094921"/>
          </a:xfrm>
        </p:spPr>
      </p:pic>
    </p:spTree>
    <p:extLst>
      <p:ext uri="{BB962C8B-B14F-4D97-AF65-F5344CB8AC3E}">
        <p14:creationId xmlns:p14="http://schemas.microsoft.com/office/powerpoint/2010/main" val="105307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1BF5-F4FC-BC16-D4B9-29E85713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Regional disparities in the implementation and outcomes of the scheme</a:t>
            </a:r>
            <a:endParaRPr lang="en-IN" sz="2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9C6C92-F36E-331D-5D08-9894F3912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763" y="2405270"/>
            <a:ext cx="8761412" cy="4174434"/>
          </a:xfrm>
        </p:spPr>
      </p:pic>
    </p:spTree>
    <p:extLst>
      <p:ext uri="{BB962C8B-B14F-4D97-AF65-F5344CB8AC3E}">
        <p14:creationId xmlns:p14="http://schemas.microsoft.com/office/powerpoint/2010/main" val="13121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0ECF-CB7C-4DFA-DF3B-53353AAA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ll MT" panose="02020503060305020303" pitchFamily="18" charset="0"/>
              </a:rPr>
              <a:t>Utilization of the allocated budget</a:t>
            </a:r>
            <a:endParaRPr lang="en-IN" sz="32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E7BFC-7945-4DCB-4B42-54F01CCDB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448" y="2325756"/>
            <a:ext cx="8617226" cy="4303643"/>
          </a:xfrm>
        </p:spPr>
      </p:pic>
    </p:spTree>
    <p:extLst>
      <p:ext uri="{BB962C8B-B14F-4D97-AF65-F5344CB8AC3E}">
        <p14:creationId xmlns:p14="http://schemas.microsoft.com/office/powerpoint/2010/main" val="275361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2D5A-B42E-EAD2-EB61-612B1F09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The key factors contributing to the completion of NREGA works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FD7D4-0C0F-4F55-120E-5DC3454F7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140" y="2335696"/>
            <a:ext cx="8761413" cy="4075043"/>
          </a:xfrm>
        </p:spPr>
      </p:pic>
    </p:spTree>
    <p:extLst>
      <p:ext uri="{BB962C8B-B14F-4D97-AF65-F5344CB8AC3E}">
        <p14:creationId xmlns:p14="http://schemas.microsoft.com/office/powerpoint/2010/main" val="287072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E2D4-8EAC-66C0-6D0D-BB4C3441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189" y="963729"/>
            <a:ext cx="8761413" cy="706964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Scheme's impact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31D129-0718-71FD-D655-BD2198BC4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382" y="2315818"/>
            <a:ext cx="8761413" cy="4194312"/>
          </a:xfrm>
        </p:spPr>
      </p:pic>
    </p:spTree>
    <p:extLst>
      <p:ext uri="{BB962C8B-B14F-4D97-AF65-F5344CB8AC3E}">
        <p14:creationId xmlns:p14="http://schemas.microsoft.com/office/powerpoint/2010/main" val="397850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C485-D34D-D267-2533-42647D10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Final Dashboard</a:t>
            </a:r>
            <a:endParaRPr lang="en-IN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3ECC4E-2CA7-2343-BB02-A23D7372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91" y="2355575"/>
            <a:ext cx="9173818" cy="4094922"/>
          </a:xfrm>
        </p:spPr>
      </p:pic>
    </p:spTree>
    <p:extLst>
      <p:ext uri="{BB962C8B-B14F-4D97-AF65-F5344CB8AC3E}">
        <p14:creationId xmlns:p14="http://schemas.microsoft.com/office/powerpoint/2010/main" val="129163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FB2F-6251-BD82-0E1B-B79E273D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Summary</a:t>
            </a:r>
            <a:endParaRPr lang="en-IN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3AD9-D738-8A55-F4A5-43EFE21FF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5087"/>
            <a:ext cx="8825659" cy="3584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all 10 district names, the Average of SC workers against active workers ranged from 0.15 M to </a:t>
            </a:r>
            <a:r>
              <a:rPr lang="en-US" sz="2000" b="1" dirty="0">
                <a:solidFill>
                  <a:srgbClr val="25242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0.587 M</a:t>
            </a: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Average of ST workers against active workers ranged from 2.6 k to </a:t>
            </a:r>
            <a:r>
              <a:rPr lang="en-US" sz="2000" b="1" dirty="0">
                <a:solidFill>
                  <a:srgbClr val="25242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0.166 M</a:t>
            </a: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all 10 district names, the Average Total No. of Active Job Cards ranged from  0.51 M to 0.77 M and the Average Total No. of Job Cards issued ranged from </a:t>
            </a:r>
            <a:r>
              <a:rPr lang="en-US" sz="2000" b="1" dirty="0">
                <a:solidFill>
                  <a:srgbClr val="25242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 M to </a:t>
            </a:r>
            <a:r>
              <a:rPr lang="en-US" sz="2000" b="1" dirty="0">
                <a:solidFill>
                  <a:srgbClr val="25242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 M</a:t>
            </a: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.﻿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all 10 district names, the Average Number of Ongoing Works ranged from </a:t>
            </a:r>
            <a:r>
              <a:rPr lang="en-US" sz="2000" b="1" dirty="0">
                <a:solidFill>
                  <a:srgbClr val="25242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K</a:t>
            </a: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93 </a:t>
            </a:r>
            <a:r>
              <a:rPr lang="en-US" sz="2000" b="1" i="0" dirty="0" err="1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Kand</a:t>
            </a: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Average Total No. of Active Workers ranged from </a:t>
            </a:r>
            <a:r>
              <a:rPr lang="en-US" sz="2000" b="1" dirty="0">
                <a:solidFill>
                  <a:srgbClr val="25242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0.17 M</a:t>
            </a:r>
            <a:r>
              <a:rPr lang="en-US" sz="20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1" dirty="0">
                <a:solidFill>
                  <a:srgbClr val="25242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1.15 M.</a:t>
            </a:r>
            <a:endParaRPr lang="en-US" sz="2000" b="1" i="0" dirty="0">
              <a:solidFill>
                <a:srgbClr val="25242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476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266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Bell MT</vt:lpstr>
      <vt:lpstr>Calibri</vt:lpstr>
      <vt:lpstr>Californian FB</vt:lpstr>
      <vt:lpstr>Castellar</vt:lpstr>
      <vt:lpstr>Century Gothic</vt:lpstr>
      <vt:lpstr>Constantia</vt:lpstr>
      <vt:lpstr>Times New Roman</vt:lpstr>
      <vt:lpstr>Wingdings</vt:lpstr>
      <vt:lpstr>Wingdings 3</vt:lpstr>
      <vt:lpstr>Ion Boardroom</vt:lpstr>
      <vt:lpstr>NREGA  DATA ANALYSIS</vt:lpstr>
      <vt:lpstr>INTRODUCTION</vt:lpstr>
      <vt:lpstr>Effectiveness of NREGA in providing employment opportunities to rural households?</vt:lpstr>
      <vt:lpstr>Regional disparities in the implementation and outcomes of the scheme</vt:lpstr>
      <vt:lpstr>Utilization of the allocated budget</vt:lpstr>
      <vt:lpstr>The key factors contributing to the completion of NREGA works</vt:lpstr>
      <vt:lpstr>Scheme's impact</vt:lpstr>
      <vt:lpstr>Final Dashboard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Vijayalakshmi K O</dc:creator>
  <cp:lastModifiedBy>Vijayalakshmi K O</cp:lastModifiedBy>
  <cp:revision>9</cp:revision>
  <dcterms:created xsi:type="dcterms:W3CDTF">2024-06-14T16:54:53Z</dcterms:created>
  <dcterms:modified xsi:type="dcterms:W3CDTF">2024-06-15T07:44:42Z</dcterms:modified>
</cp:coreProperties>
</file>