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ZQzWNQ1z6vJ9xHblF1QkpHoi8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9B35A-C5B3-4BA9-A440-2C03A9365955}">
  <a:tblStyle styleId="{61D9B35A-C5B3-4BA9-A440-2C03A93659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4"/>
          </a:solidFill>
        </a:fill>
      </a:tcStyle>
    </a:wholeTbl>
    <a:band1H>
      <a:tcTxStyle/>
      <a:tcStyle>
        <a:fill>
          <a:solidFill>
            <a:srgbClr val="CFDFE9"/>
          </a:solidFill>
        </a:fill>
      </a:tcStyle>
    </a:band1H>
    <a:band2H>
      <a:tcTxStyle/>
    </a:band2H>
    <a:band1V>
      <a:tcTxStyle/>
      <a:tcStyle>
        <a:fill>
          <a:solidFill>
            <a:srgbClr val="CFDFE9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5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4C9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skript auf einem Bildschirm" id="104" name="Google Shape;104;p1"/>
          <p:cNvPicPr preferRelativeResize="0"/>
          <p:nvPr/>
        </p:nvPicPr>
        <p:blipFill rotWithShape="1">
          <a:blip r:embed="rId3">
            <a:alphaModFix/>
          </a:blip>
          <a:srcRect b="-1" l="0" r="15627" t="0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HTML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14.12.23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BDC5DA"/>
          </a:solidFill>
          <a:ln cap="flat" cmpd="sng" w="9525">
            <a:solidFill>
              <a:srgbClr val="BDC5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1115568" y="2044460"/>
            <a:ext cx="10168128" cy="415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שלושה תרגילים נפרדים!!!</a:t>
            </a:r>
            <a:endParaRPr/>
          </a:p>
          <a:p>
            <a:pPr indent="-457200" lvl="0" marL="4572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מקם טקסט במרכז box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457200" lvl="0" marL="4572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מקם תמונת </a:t>
            </a:r>
            <a:r>
              <a:rPr lang="en-US" sz="2000">
                <a:solidFill>
                  <a:srgbClr val="FF0000"/>
                </a:solidFill>
              </a:rPr>
              <a:t>רקע</a:t>
            </a:r>
            <a:r>
              <a:rPr lang="en-US" sz="2000"/>
              <a:t> במרכז Box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457200" lvl="0" marL="4572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מקם Box במרכז המסך</a:t>
            </a:r>
            <a:endParaRPr sz="2000"/>
          </a:p>
          <a:p>
            <a:pPr indent="-330200" lvl="0" marL="4572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87350" lvl="0" marL="51435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04" name="Google Shape;204;p10"/>
          <p:cNvSpPr/>
          <p:nvPr/>
        </p:nvSpPr>
        <p:spPr>
          <a:xfrm>
            <a:off x="6275727" y="1917205"/>
            <a:ext cx="1199100" cy="11991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1827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cxnSp>
        <p:nvCxnSpPr>
          <p:cNvPr id="205" name="Google Shape;205;p10"/>
          <p:cNvCxnSpPr>
            <a:endCxn id="204" idx="0"/>
          </p:cNvCxnSpPr>
          <p:nvPr/>
        </p:nvCxnSpPr>
        <p:spPr>
          <a:xfrm rot="10800000">
            <a:off x="6875277" y="1917205"/>
            <a:ext cx="12900" cy="4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10"/>
          <p:cNvCxnSpPr>
            <a:endCxn id="204" idx="2"/>
          </p:cNvCxnSpPr>
          <p:nvPr/>
        </p:nvCxnSpPr>
        <p:spPr>
          <a:xfrm>
            <a:off x="6875277" y="2725105"/>
            <a:ext cx="0" cy="3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0"/>
          <p:cNvCxnSpPr>
            <a:endCxn id="204" idx="1"/>
          </p:cNvCxnSpPr>
          <p:nvPr/>
        </p:nvCxnSpPr>
        <p:spPr>
          <a:xfrm rot="10800000">
            <a:off x="6275727" y="2516755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10"/>
          <p:cNvCxnSpPr>
            <a:endCxn id="204" idx="3"/>
          </p:cNvCxnSpPr>
          <p:nvPr/>
        </p:nvCxnSpPr>
        <p:spPr>
          <a:xfrm>
            <a:off x="7112427" y="2516755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10"/>
          <p:cNvSpPr/>
          <p:nvPr/>
        </p:nvSpPr>
        <p:spPr>
          <a:xfrm>
            <a:off x="6275717" y="3453456"/>
            <a:ext cx="1199072" cy="119907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1827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6659592" y="3864634"/>
            <a:ext cx="500333" cy="4054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2A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5348377" y="4989693"/>
            <a:ext cx="2622430" cy="141610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84A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422365" y="5495026"/>
            <a:ext cx="474454" cy="4054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2A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2545983" y="3106977"/>
            <a:ext cx="16033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הערה: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אין להשתמש ב: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Background-Image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115568" y="1820174"/>
            <a:ext cx="10168128" cy="4352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../ 🡪 </a:t>
            </a:r>
            <a:r>
              <a:rPr lang="en-US" sz="2400"/>
              <a:t>תעלה רמה אחת למעלה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body {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background-color: blueviolet;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background-image: url("summer.jpg");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background-repeat: no-repeat;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background-position: top right;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background-size: cover;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background-attachment: fixed;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חשמל, טקסט, תצוגה, מכשיר פלט&#10;&#10;התיאור נוצר באופן אוטומטי" id="120" name="Google Shape;120;p3"/>
          <p:cNvPicPr preferRelativeResize="0"/>
          <p:nvPr/>
        </p:nvPicPr>
        <p:blipFill rotWithShape="1">
          <a:blip r:embed="rId3">
            <a:alphaModFix/>
          </a:blip>
          <a:srcRect b="39189" l="22160" r="21890" t="17485"/>
          <a:stretch/>
        </p:blipFill>
        <p:spPr>
          <a:xfrm>
            <a:off x="5792106" y="4166434"/>
            <a:ext cx="4344746" cy="269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Screen Axis</a:t>
            </a:r>
            <a:endParaRPr/>
          </a:p>
        </p:txBody>
      </p:sp>
      <p:cxnSp>
        <p:nvCxnSpPr>
          <p:cNvPr id="122" name="Google Shape;122;p3"/>
          <p:cNvCxnSpPr/>
          <p:nvPr/>
        </p:nvCxnSpPr>
        <p:spPr>
          <a:xfrm>
            <a:off x="5831456" y="2562045"/>
            <a:ext cx="0" cy="35109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/>
          <p:nvPr/>
        </p:nvCxnSpPr>
        <p:spPr>
          <a:xfrm rot="10800000">
            <a:off x="3303917" y="4317520"/>
            <a:ext cx="505507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 txBox="1"/>
          <p:nvPr/>
        </p:nvSpPr>
        <p:spPr>
          <a:xfrm>
            <a:off x="5534579" y="2421287"/>
            <a:ext cx="296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054104" y="431752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5918982" y="423557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361573" y="423557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804164" y="424339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208451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624796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4120670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-30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5403950" y="460490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5403950" y="498581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5403950" y="53667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5368187" y="3882989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5368187" y="352835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5368187" y="317371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Position - עימוד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</a:t>
            </a:r>
            <a:endParaRPr/>
          </a:p>
          <a:p>
            <a:pPr indent="-508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Flex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Grid</a:t>
            </a:r>
            <a:endParaRPr/>
          </a:p>
        </p:txBody>
      </p:sp>
      <p:cxnSp>
        <p:nvCxnSpPr>
          <p:cNvPr id="144" name="Google Shape;144;p4"/>
          <p:cNvCxnSpPr/>
          <p:nvPr/>
        </p:nvCxnSpPr>
        <p:spPr>
          <a:xfrm rot="10800000">
            <a:off x="1759789" y="4028536"/>
            <a:ext cx="94290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Position Fixed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עימוד של תוכן, שישאר קבוע על המסך כאשר משנים את מיקום סרגל הגלילה.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header {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position: fixed;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   top: 0;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   left: 8px;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position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 = layers </a:t>
            </a:r>
            <a:endParaRPr/>
          </a:p>
          <a:p>
            <a:pPr indent="-508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תמונה שמכילה חשמל, טקסט, תצוגה, מכשיר פלט&#10;&#10;התיאור נוצר באופן אוטומטי" id="157" name="Google Shape;157;p6"/>
          <p:cNvPicPr preferRelativeResize="0"/>
          <p:nvPr/>
        </p:nvPicPr>
        <p:blipFill rotWithShape="1">
          <a:blip r:embed="rId3">
            <a:alphaModFix/>
          </a:blip>
          <a:srcRect b="39189" l="22160" r="21890" t="17485"/>
          <a:stretch/>
        </p:blipFill>
        <p:spPr>
          <a:xfrm>
            <a:off x="5792106" y="4166434"/>
            <a:ext cx="4344746" cy="2691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6"/>
          <p:cNvCxnSpPr/>
          <p:nvPr/>
        </p:nvCxnSpPr>
        <p:spPr>
          <a:xfrm>
            <a:off x="5831456" y="2562045"/>
            <a:ext cx="0" cy="35109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/>
          <p:nvPr/>
        </p:nvCxnSpPr>
        <p:spPr>
          <a:xfrm rot="10800000">
            <a:off x="3303917" y="4317520"/>
            <a:ext cx="505507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6"/>
          <p:cNvSpPr txBox="1"/>
          <p:nvPr/>
        </p:nvSpPr>
        <p:spPr>
          <a:xfrm>
            <a:off x="8054104" y="431752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5208451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4624796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4120670" y="424339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-30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5368187" y="3882989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368187" y="3528354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5368187" y="317371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-30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5545241" y="2535638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cxnSp>
        <p:nvCxnSpPr>
          <p:cNvPr id="168" name="Google Shape;168;p6"/>
          <p:cNvCxnSpPr/>
          <p:nvPr/>
        </p:nvCxnSpPr>
        <p:spPr>
          <a:xfrm>
            <a:off x="7108166" y="4317520"/>
            <a:ext cx="0" cy="8852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6"/>
          <p:cNvSpPr txBox="1"/>
          <p:nvPr/>
        </p:nvSpPr>
        <p:spPr>
          <a:xfrm>
            <a:off x="7099540" y="4575476"/>
            <a:ext cx="121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Top:100px;</a:t>
            </a:r>
            <a:endParaRPr/>
          </a:p>
        </p:txBody>
      </p:sp>
      <p:cxnSp>
        <p:nvCxnSpPr>
          <p:cNvPr id="170" name="Google Shape;170;p6"/>
          <p:cNvCxnSpPr/>
          <p:nvPr/>
        </p:nvCxnSpPr>
        <p:spPr>
          <a:xfrm>
            <a:off x="5857423" y="5218981"/>
            <a:ext cx="12421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6"/>
          <p:cNvSpPr txBox="1"/>
          <p:nvPr/>
        </p:nvSpPr>
        <p:spPr>
          <a:xfrm>
            <a:off x="5823234" y="5197880"/>
            <a:ext cx="1191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left:100px;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7116880" y="5214208"/>
            <a:ext cx="928598" cy="556865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2043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Position absolute</a:t>
            </a:r>
            <a:endParaRPr/>
          </a:p>
        </p:txBody>
      </p:sp>
      <p:pic>
        <p:nvPicPr>
          <p:cNvPr descr="תמונה שמכילה חשמל, טקסט, תצוגה, מכשיר פלט&#10;&#10;התיאור נוצר באופן אוטומטי" id="178" name="Google Shape;178;p7"/>
          <p:cNvPicPr preferRelativeResize="0"/>
          <p:nvPr/>
        </p:nvPicPr>
        <p:blipFill rotWithShape="1">
          <a:blip r:embed="rId3">
            <a:alphaModFix/>
          </a:blip>
          <a:srcRect b="39189" l="22160" r="21890" t="17485"/>
          <a:stretch/>
        </p:blipFill>
        <p:spPr>
          <a:xfrm>
            <a:off x="900928" y="2061589"/>
            <a:ext cx="3308762" cy="20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813882" y="17282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aphicFrame>
        <p:nvGraphicFramePr>
          <p:cNvPr id="180" name="Google Shape;180;p7"/>
          <p:cNvGraphicFramePr/>
          <p:nvPr/>
        </p:nvGraphicFramePr>
        <p:xfrm>
          <a:off x="7163758" y="3734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{61D9B35A-C5B3-4BA9-A440-2C03A9365955}</a:tableStyleId>
              </a:tblPr>
              <a:tblGrid>
                <a:gridCol w="2015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7"/>
          <p:cNvSpPr txBox="1"/>
          <p:nvPr/>
        </p:nvSpPr>
        <p:spPr>
          <a:xfrm>
            <a:off x="7736363" y="3365266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Z-index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תרגילון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עליך למקם 4 אלמנטים בעזרת position:absolute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תמונה של פרח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תמונה של פרפר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האות F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הטקסט lower Power</a:t>
            </a:r>
            <a:endParaRPr/>
          </a:p>
        </p:txBody>
      </p:sp>
      <p:pic>
        <p:nvPicPr>
          <p:cNvPr descr="תמונה שמכילה צמח, פרח, עלה כותרת, חינניות אפריקאיות&#10;&#10;התיאור נוצר באופן אוטומטי"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603" y="3186545"/>
            <a:ext cx="3775442" cy="2562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עש ופרפרים, חסרי חוליות, פרפר&#10;&#10;התיאור נוצר באופן אוטומטי" id="189" name="Google Shape;1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9378" y="3528291"/>
            <a:ext cx="1180982" cy="11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2842860" y="5180594"/>
            <a:ext cx="3962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3006487" y="5360230"/>
            <a:ext cx="15419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Lower Power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Position- fixed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בדף צריכים להיות 4 אלמנטים עם מיקום קבוע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סרגל הניווט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באנר פרסומי – מצד ימין 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באנר פרסומי – תחתון</a:t>
            </a:r>
            <a:endParaRPr/>
          </a:p>
          <a:p>
            <a:pPr indent="-228600" lvl="1" marL="685800" rtl="1" algn="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חץ שמחזיר לראש המסך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2023-12-14T15:47:48Z</dcterms:created>
  <dc:creator>Itamar Zukerman</dc:creator>
</cp:coreProperties>
</file>