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zE+FsTIKc9XDeZlrvPfRQiKJ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B57634-4422-4F2B-A5FC-8E0801CD36D9}">
  <a:tblStyle styleId="{5EB57634-4422-4F2B-A5FC-8E0801CD36D9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7"/>
          </a:solidFill>
        </a:fill>
      </a:tcStyle>
    </a:wholeTbl>
    <a:band1H>
      <a:tcTxStyle/>
      <a:tcStyle>
        <a:fill>
          <a:solidFill>
            <a:srgbClr val="CDD5EE"/>
          </a:solidFill>
        </a:fill>
      </a:tcStyle>
    </a:band1H>
    <a:band2H>
      <a:tcTxStyle/>
    </a:band2H>
    <a:band1V>
      <a:tcTxStyle/>
      <a:tcStyle>
        <a:fill>
          <a:solidFill>
            <a:srgbClr val="CDD5EE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0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10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0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81" name="Google Shape;181;p19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9" name="Google Shape;199;p19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2" name="Google Shape;202;p20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0"/>
          <p:cNvSpPr txBox="1"/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1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5" name="Google Shape;45;p11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1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6" name="Google Shape;66;p12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2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8" name="Google Shape;98;p13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4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4" name="Google Shape;114;p14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4"/>
          <p:cNvSpPr txBox="1"/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3" type="body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4"/>
          <p:cNvSpPr txBox="1"/>
          <p:nvPr>
            <p:ph idx="4" type="body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2" name="Google Shape;132;p15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5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7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0" name="Google Shape;150;p17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7"/>
          <p:cNvSpPr txBox="1"/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8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5" name="Google Shape;165;p18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8"/>
          <p:cNvSpPr txBox="1"/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/>
          <p:nvPr>
            <p:ph idx="2" type="pic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/>
          <p:nvPr/>
        </p:nvSpPr>
        <p:spPr>
          <a:xfrm>
            <a:off x="183825" y="99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0" name="Google Shape;220;p1"/>
            <p:cNvSpPr/>
            <p:nvPr/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"/>
          <p:cNvSpPr txBox="1"/>
          <p:nvPr>
            <p:ph type="ctrTitle"/>
          </p:nvPr>
        </p:nvSpPr>
        <p:spPr>
          <a:xfrm>
            <a:off x="4739751" y="768334"/>
            <a:ext cx="6479629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4739751" y="4283239"/>
            <a:ext cx="6479629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21.12.23</a:t>
            </a:r>
            <a:endParaRPr/>
          </a:p>
        </p:txBody>
      </p:sp>
      <p:pic>
        <p:nvPicPr>
          <p:cNvPr descr="תמונה שמכילה צבעוני, קל, גרפיקת וקטור, אומנות אלגוריתמים&#10;&#10;התיאור נוצר באופן אוטומטי" id="229" name="Google Shape;229;p1"/>
          <p:cNvPicPr preferRelativeResize="0"/>
          <p:nvPr/>
        </p:nvPicPr>
        <p:blipFill rotWithShape="1">
          <a:blip r:embed="rId3">
            <a:alphaModFix/>
          </a:blip>
          <a:srcRect b="0" l="21625" r="32734" t="0"/>
          <a:stretch/>
        </p:blipFill>
        <p:spPr>
          <a:xfrm>
            <a:off x="20" y="1"/>
            <a:ext cx="4173349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"/>
          <p:cNvCxnSpPr/>
          <p:nvPr/>
        </p:nvCxnSpPr>
        <p:spPr>
          <a:xfrm>
            <a:off x="4739752" y="6087110"/>
            <a:ext cx="688374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type="title"/>
          </p:nvPr>
        </p:nvSpPr>
        <p:spPr>
          <a:xfrm>
            <a:off x="565150" y="770890"/>
            <a:ext cx="9665778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Center Position </a:t>
            </a:r>
            <a:r>
              <a:rPr lang="en-US">
                <a:solidFill>
                  <a:srgbClr val="FF0000"/>
                </a:solidFill>
              </a:rPr>
              <a:t>absolute</a:t>
            </a: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565150" y="2039874"/>
            <a:ext cx="5141343" cy="26097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984" y="2039874"/>
            <a:ext cx="2663578" cy="227969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 txBox="1"/>
          <p:nvPr/>
        </p:nvSpPr>
        <p:spPr>
          <a:xfrm>
            <a:off x="395872" y="1705046"/>
            <a:ext cx="338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9" name="Google Shape;239;p2"/>
          <p:cNvSpPr txBox="1"/>
          <p:nvPr/>
        </p:nvSpPr>
        <p:spPr>
          <a:xfrm>
            <a:off x="6654210" y="2242868"/>
            <a:ext cx="33265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הקף את התוכן עם div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בשם – container / wrapper</a:t>
            </a:r>
            <a:endParaRPr/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הגדרות ה- container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1" marL="8001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width:900px;</a:t>
            </a:r>
            <a:endParaRPr/>
          </a:p>
          <a:p>
            <a:pPr indent="-342900" lvl="1" marL="8001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margin:auto;</a:t>
            </a: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1743983" y="2035633"/>
            <a:ext cx="2663578" cy="2279692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1743982" y="4315326"/>
            <a:ext cx="25106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 = “container”&gt;</a:t>
            </a:r>
            <a:endParaRPr/>
          </a:p>
        </p:txBody>
      </p:sp>
      <p:cxnSp>
        <p:nvCxnSpPr>
          <p:cNvPr id="242" name="Google Shape;242;p2"/>
          <p:cNvCxnSpPr>
            <a:stCxn id="238" idx="3"/>
            <a:endCxn id="243" idx="1"/>
          </p:cNvCxnSpPr>
          <p:nvPr/>
        </p:nvCxnSpPr>
        <p:spPr>
          <a:xfrm>
            <a:off x="734427" y="1889712"/>
            <a:ext cx="84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"/>
          <p:cNvSpPr txBox="1"/>
          <p:nvPr/>
        </p:nvSpPr>
        <p:spPr>
          <a:xfrm>
            <a:off x="1574706" y="1705046"/>
            <a:ext cx="338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4" name="Google Shape;244;p2"/>
          <p:cNvSpPr txBox="1"/>
          <p:nvPr/>
        </p:nvSpPr>
        <p:spPr>
          <a:xfrm>
            <a:off x="1618123" y="5348377"/>
            <a:ext cx="83712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מקיפים תוכן שממוקם עם – position:absolute, באלמנט שיש לו position:relative’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ניתן לשנות את מיקום נקודת ה- 0.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/>
          <p:nvPr/>
        </p:nvSpPr>
        <p:spPr>
          <a:xfrm>
            <a:off x="577970" y="836762"/>
            <a:ext cx="9790981" cy="555380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1B4E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3545457" y="2631057"/>
            <a:ext cx="3640347" cy="2536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 txBox="1"/>
          <p:nvPr/>
        </p:nvSpPr>
        <p:spPr>
          <a:xfrm>
            <a:off x="6925385" y="2603574"/>
            <a:ext cx="258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7016526" y="2337759"/>
            <a:ext cx="338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53" name="Google Shape;253;p3"/>
          <p:cNvCxnSpPr>
            <a:stCxn id="250" idx="2"/>
          </p:cNvCxnSpPr>
          <p:nvPr/>
        </p:nvCxnSpPr>
        <p:spPr>
          <a:xfrm>
            <a:off x="5365631" y="5167223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3"/>
          <p:cNvSpPr txBox="1"/>
          <p:nvPr/>
        </p:nvSpPr>
        <p:spPr>
          <a:xfrm>
            <a:off x="4385233" y="5564038"/>
            <a:ext cx="1920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position:relative;</a:t>
            </a:r>
            <a:endParaRPr/>
          </a:p>
        </p:txBody>
      </p:sp>
      <p:cxnSp>
        <p:nvCxnSpPr>
          <p:cNvPr id="255" name="Google Shape;255;p3"/>
          <p:cNvCxnSpPr>
            <a:stCxn id="251" idx="3"/>
          </p:cNvCxnSpPr>
          <p:nvPr/>
        </p:nvCxnSpPr>
        <p:spPr>
          <a:xfrm>
            <a:off x="7184178" y="2788240"/>
            <a:ext cx="52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3"/>
          <p:cNvSpPr txBox="1"/>
          <p:nvPr/>
        </p:nvSpPr>
        <p:spPr>
          <a:xfrm>
            <a:off x="7755147" y="2631057"/>
            <a:ext cx="2060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position:absolute;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10189420" y="467430"/>
            <a:ext cx="359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4626914" y="1293962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/>
          </a:p>
        </p:txBody>
      </p:sp>
      <p:cxnSp>
        <p:nvCxnSpPr>
          <p:cNvPr id="259" name="Google Shape;259;p3"/>
          <p:cNvCxnSpPr>
            <a:endCxn id="252" idx="3"/>
          </p:cNvCxnSpPr>
          <p:nvPr/>
        </p:nvCxnSpPr>
        <p:spPr>
          <a:xfrm flipH="1">
            <a:off x="7355081" y="836725"/>
            <a:ext cx="3013800" cy="168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>
            <p:ph type="title"/>
          </p:nvPr>
        </p:nvSpPr>
        <p:spPr>
          <a:xfrm>
            <a:off x="565150" y="770890"/>
            <a:ext cx="8354563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Clear</a:t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565150" y="2160016"/>
            <a:ext cx="8354563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הפרמטר Clear, מבטל את השפעת ה- float (של האלמנט הקודם), על האלמנט הנוכחי.</a:t>
            </a:r>
            <a:endParaRPr/>
          </a:p>
          <a:p>
            <a:pPr indent="-76200" lvl="0" marL="2286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Clear = מבטל float</a:t>
            </a:r>
            <a:endParaRPr/>
          </a:p>
          <a:p>
            <a:pPr indent="-228600" lvl="0" marL="2286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Clear:both; 🡨 מבטל Float: left / right;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>
            <p:ph type="title"/>
          </p:nvPr>
        </p:nvSpPr>
        <p:spPr>
          <a:xfrm>
            <a:off x="565150" y="770890"/>
            <a:ext cx="8380442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Emmet Zen Coding</a:t>
            </a:r>
            <a:endParaRPr/>
          </a:p>
        </p:txBody>
      </p:sp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565150" y="2160016"/>
            <a:ext cx="8527092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77" name="Google Shape;277;p6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FAQ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1708842" y="2761081"/>
            <a:ext cx="2760453" cy="30001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1903947" y="2881223"/>
            <a:ext cx="537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2118288" y="3238114"/>
            <a:ext cx="518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1903947" y="3587980"/>
            <a:ext cx="537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2118288" y="3944871"/>
            <a:ext cx="518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1903947" y="4294737"/>
            <a:ext cx="537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2118288" y="4651628"/>
            <a:ext cx="518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 rot="10800000">
            <a:off x="2441274" y="2656936"/>
            <a:ext cx="2510287" cy="251891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5083722" y="3709358"/>
            <a:ext cx="38187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המשתמש נכנס לדף, לא רואים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את התשובות.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מניחים את סמן העכבר על השאלה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תופיע מתחת התשובה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92" name="Google Shape;292;p7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בתרגיל  - Horizontal nav</a:t>
            </a:r>
            <a:endParaRPr/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את ה- Nav העבר למרכז המסך.</a:t>
            </a:r>
            <a:endParaRPr/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הוסף רקע שימלא את רוחב המסך.</a:t>
            </a:r>
            <a:endParaRPr/>
          </a:p>
        </p:txBody>
      </p:sp>
      <p:sp>
        <p:nvSpPr>
          <p:cNvPr id="293" name="Google Shape;293;p7"/>
          <p:cNvSpPr/>
          <p:nvPr/>
        </p:nvSpPr>
        <p:spPr>
          <a:xfrm>
            <a:off x="2251494" y="4137540"/>
            <a:ext cx="6096000" cy="19495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494" y="4137540"/>
            <a:ext cx="6096000" cy="15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graphicFrame>
        <p:nvGraphicFramePr>
          <p:cNvPr id="300" name="Google Shape;300;p8"/>
          <p:cNvGraphicFramePr/>
          <p:nvPr/>
        </p:nvGraphicFramePr>
        <p:xfrm>
          <a:off x="375728" y="2125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{5EB57634-4422-4F2B-A5FC-8E0801CD36D9}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1" name="Google Shape;301;p8"/>
          <p:cNvGraphicFramePr/>
          <p:nvPr/>
        </p:nvGraphicFramePr>
        <p:xfrm>
          <a:off x="2006121" y="2125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{5EB57634-4422-4F2B-A5FC-8E0801CD36D9}</a:tableStyleId>
              </a:tblPr>
              <a:tblGrid>
                <a:gridCol w="161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2" name="Google Shape;302;p8"/>
          <p:cNvGraphicFramePr/>
          <p:nvPr/>
        </p:nvGraphicFramePr>
        <p:xfrm>
          <a:off x="5253487" y="2125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{5EB57634-4422-4F2B-A5FC-8E0801CD36D9}</a:tableStyleId>
              </a:tblPr>
              <a:tblGrid>
                <a:gridCol w="161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nchcard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8E6E2"/>
      </a:lt2>
      <a:accent1>
        <a:srgbClr val="3F78D1"/>
      </a:accent1>
      <a:accent2>
        <a:srgbClr val="2DA3BF"/>
      </a:accent2>
      <a:accent3>
        <a:srgbClr val="37B599"/>
      </a:accent3>
      <a:accent4>
        <a:srgbClr val="2DBB60"/>
      </a:accent4>
      <a:accent5>
        <a:srgbClr val="40B938"/>
      </a:accent5>
      <a:accent6>
        <a:srgbClr val="6CB42B"/>
      </a:accent6>
      <a:hlink>
        <a:srgbClr val="32963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2023-12-21T15:44:06Z</dcterms:created>
  <dc:creator>Itamar Zukerman</dc:creator>
</cp:coreProperties>
</file>