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257" r:id="rId26"/>
    <p:sldId id="258" r:id="rId27"/>
    <p:sldId id="259" r:id="rId28"/>
    <p:sldId id="261" r:id="rId29"/>
    <p:sldId id="260" r:id="rId30"/>
    <p:sldId id="262" r:id="rId31"/>
    <p:sldId id="263" r:id="rId32"/>
    <p:sldId id="264" r:id="rId33"/>
    <p:sldId id="265" r:id="rId34"/>
    <p:sldId id="266" r:id="rId35"/>
    <p:sldId id="267" r:id="rId36"/>
    <p:sldId id="269" r:id="rId37"/>
    <p:sldId id="268" r:id="rId38"/>
    <p:sldId id="270" r:id="rId39"/>
    <p:sldId id="271" r:id="rId40"/>
    <p:sldId id="272" r:id="rId41"/>
    <p:sldId id="273" r:id="rId42"/>
    <p:sldId id="274" r:id="rId43"/>
    <p:sldId id="275" r:id="rId44"/>
    <p:sldId id="276" r:id="rId45"/>
    <p:sldId id="277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19E2E5-40E5-4A28-9779-30DC3D31A8A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2E3650F-2AD1-462F-B077-45485F197A3E}">
      <dgm:prSet phldrT="[Текст]"/>
      <dgm:spPr/>
      <dgm:t>
        <a:bodyPr/>
        <a:lstStyle/>
        <a:p>
          <a:r>
            <a:rPr lang="ru-RU" b="0" i="0" dirty="0" smtClean="0"/>
            <a:t>Каждое свойство IT-продукции представляет собой</a:t>
          </a:r>
          <a:br>
            <a:rPr lang="ru-RU" b="0" i="0" dirty="0" smtClean="0"/>
          </a:br>
          <a:r>
            <a:rPr lang="ru-RU" b="0" i="0" dirty="0" smtClean="0"/>
            <a:t>перечень объективных сторон продукта, однако важность этих свойств для потребителя не определяется.</a:t>
          </a:r>
          <a:endParaRPr lang="ru-RU" dirty="0"/>
        </a:p>
      </dgm:t>
    </dgm:pt>
    <dgm:pt modelId="{22E4F04F-C31C-4135-A404-3831EA96B6D2}" type="parTrans" cxnId="{78765CF7-6F3B-4608-A8D4-83DD89666C21}">
      <dgm:prSet/>
      <dgm:spPr/>
      <dgm:t>
        <a:bodyPr/>
        <a:lstStyle/>
        <a:p>
          <a:endParaRPr lang="ru-RU"/>
        </a:p>
      </dgm:t>
    </dgm:pt>
    <dgm:pt modelId="{6F1E28E6-BC52-43C4-8A5B-E54C756FCB2C}" type="sibTrans" cxnId="{78765CF7-6F3B-4608-A8D4-83DD89666C21}">
      <dgm:prSet/>
      <dgm:spPr/>
      <dgm:t>
        <a:bodyPr/>
        <a:lstStyle/>
        <a:p>
          <a:endParaRPr lang="ru-RU"/>
        </a:p>
      </dgm:t>
    </dgm:pt>
    <dgm:pt modelId="{23BA763A-715E-4F24-9BA0-108D0F67CBFB}">
      <dgm:prSet phldrT="[Текст]"/>
      <dgm:spPr/>
      <dgm:t>
        <a:bodyPr/>
        <a:lstStyle/>
        <a:p>
          <a:r>
            <a:rPr lang="ru-RU" b="0" i="0" dirty="0" smtClean="0"/>
            <a:t>Полезность определяется способностью продукта удовлетворять требованиям конкретного потребителя.</a:t>
          </a:r>
          <a:endParaRPr lang="ru-RU" dirty="0"/>
        </a:p>
      </dgm:t>
    </dgm:pt>
    <dgm:pt modelId="{5D4F0A84-69C6-4B75-A2A7-32C126908961}" type="parTrans" cxnId="{FB93DF6A-9E49-4592-BDAD-FF34F14ED713}">
      <dgm:prSet/>
      <dgm:spPr/>
    </dgm:pt>
    <dgm:pt modelId="{FBD8648E-680F-469B-90D9-E293D696DB4C}" type="sibTrans" cxnId="{FB93DF6A-9E49-4592-BDAD-FF34F14ED713}">
      <dgm:prSet/>
      <dgm:spPr/>
    </dgm:pt>
    <dgm:pt modelId="{44253556-7F39-45E0-A99D-FB93ED7DC9E7}">
      <dgm:prSet phldrT="[Текст]"/>
      <dgm:spPr/>
      <dgm:t>
        <a:bodyPr/>
        <a:lstStyle/>
        <a:p>
          <a:r>
            <a:rPr lang="ru-RU" b="0" i="0" dirty="0" smtClean="0"/>
            <a:t>Качество – это критическая оценка потребителем степени соответствия</a:t>
          </a:r>
          <a:br>
            <a:rPr lang="ru-RU" b="0" i="0" dirty="0" smtClean="0"/>
          </a:br>
          <a:r>
            <a:rPr lang="ru-RU" b="0" i="0" dirty="0" smtClean="0"/>
            <a:t>его свойств и показателей качества, индивидуальным</a:t>
          </a:r>
          <a:br>
            <a:rPr lang="ru-RU" b="0" i="0" dirty="0" smtClean="0"/>
          </a:br>
          <a:r>
            <a:rPr lang="ru-RU" b="0" i="0" dirty="0" smtClean="0"/>
            <a:t>и общественным ожиданиям, а также обязательным</a:t>
          </a:r>
          <a:br>
            <a:rPr lang="ru-RU" b="0" i="0" dirty="0" smtClean="0"/>
          </a:br>
          <a:r>
            <a:rPr lang="ru-RU" b="0" i="0" dirty="0" smtClean="0"/>
            <a:t>нормам в соответствии с его назначением</a:t>
          </a:r>
          <a:endParaRPr lang="ru-RU" dirty="0"/>
        </a:p>
      </dgm:t>
    </dgm:pt>
    <dgm:pt modelId="{46831A9E-B4E0-4772-A947-1646A829929C}" type="parTrans" cxnId="{6204E26F-12D9-4FAD-A601-496794B89708}">
      <dgm:prSet/>
      <dgm:spPr/>
    </dgm:pt>
    <dgm:pt modelId="{71A75167-CD35-4E6D-9B0E-CBCE1F738809}" type="sibTrans" cxnId="{6204E26F-12D9-4FAD-A601-496794B89708}">
      <dgm:prSet/>
      <dgm:spPr/>
    </dgm:pt>
    <dgm:pt modelId="{5EC15CEF-29AD-482D-B7B0-66A3D18D94AE}" type="pres">
      <dgm:prSet presAssocID="{CB19E2E5-40E5-4A28-9779-30DC3D31A8AF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91ABD0BE-AA6A-4628-8CAF-7B436551965D}" type="pres">
      <dgm:prSet presAssocID="{62E3650F-2AD1-462F-B077-45485F197A3E}" presName="thickLine" presStyleLbl="alignNode1" presStyleIdx="0" presStyleCnt="3"/>
      <dgm:spPr/>
    </dgm:pt>
    <dgm:pt modelId="{24ADF092-5B72-4D24-83F2-E8C17353C048}" type="pres">
      <dgm:prSet presAssocID="{62E3650F-2AD1-462F-B077-45485F197A3E}" presName="horz1" presStyleCnt="0"/>
      <dgm:spPr/>
    </dgm:pt>
    <dgm:pt modelId="{300F6344-8892-42D3-A21C-5F5D0CB91062}" type="pres">
      <dgm:prSet presAssocID="{62E3650F-2AD1-462F-B077-45485F197A3E}" presName="tx1" presStyleLbl="revTx" presStyleIdx="0" presStyleCnt="3"/>
      <dgm:spPr/>
      <dgm:t>
        <a:bodyPr/>
        <a:lstStyle/>
        <a:p>
          <a:endParaRPr lang="ru-RU"/>
        </a:p>
      </dgm:t>
    </dgm:pt>
    <dgm:pt modelId="{089358EA-BDAC-4C38-8F7B-FC1311574D6A}" type="pres">
      <dgm:prSet presAssocID="{62E3650F-2AD1-462F-B077-45485F197A3E}" presName="vert1" presStyleCnt="0"/>
      <dgm:spPr/>
    </dgm:pt>
    <dgm:pt modelId="{2C0BD085-82EA-4125-88FD-B44554D26898}" type="pres">
      <dgm:prSet presAssocID="{23BA763A-715E-4F24-9BA0-108D0F67CBFB}" presName="thickLine" presStyleLbl="alignNode1" presStyleIdx="1" presStyleCnt="3"/>
      <dgm:spPr/>
    </dgm:pt>
    <dgm:pt modelId="{0EC14E31-EC64-40CC-9B05-9E89BB92722B}" type="pres">
      <dgm:prSet presAssocID="{23BA763A-715E-4F24-9BA0-108D0F67CBFB}" presName="horz1" presStyleCnt="0"/>
      <dgm:spPr/>
    </dgm:pt>
    <dgm:pt modelId="{5924D8B1-3D06-4D51-B805-98B6C54EA7C5}" type="pres">
      <dgm:prSet presAssocID="{23BA763A-715E-4F24-9BA0-108D0F67CBFB}" presName="tx1" presStyleLbl="revTx" presStyleIdx="1" presStyleCnt="3"/>
      <dgm:spPr/>
      <dgm:t>
        <a:bodyPr/>
        <a:lstStyle/>
        <a:p>
          <a:endParaRPr lang="ru-RU"/>
        </a:p>
      </dgm:t>
    </dgm:pt>
    <dgm:pt modelId="{73C64F8C-CDD7-484E-B297-87611700B798}" type="pres">
      <dgm:prSet presAssocID="{23BA763A-715E-4F24-9BA0-108D0F67CBFB}" presName="vert1" presStyleCnt="0"/>
      <dgm:spPr/>
    </dgm:pt>
    <dgm:pt modelId="{77BDD59C-C2DF-4D42-98AC-C3D8660408E8}" type="pres">
      <dgm:prSet presAssocID="{44253556-7F39-45E0-A99D-FB93ED7DC9E7}" presName="thickLine" presStyleLbl="alignNode1" presStyleIdx="2" presStyleCnt="3"/>
      <dgm:spPr/>
    </dgm:pt>
    <dgm:pt modelId="{3E2D207A-6719-4C10-8052-0E1444A2D70D}" type="pres">
      <dgm:prSet presAssocID="{44253556-7F39-45E0-A99D-FB93ED7DC9E7}" presName="horz1" presStyleCnt="0"/>
      <dgm:spPr/>
    </dgm:pt>
    <dgm:pt modelId="{15575541-5A65-438B-B764-56E5E5FF1071}" type="pres">
      <dgm:prSet presAssocID="{44253556-7F39-45E0-A99D-FB93ED7DC9E7}" presName="tx1" presStyleLbl="revTx" presStyleIdx="2" presStyleCnt="3"/>
      <dgm:spPr/>
      <dgm:t>
        <a:bodyPr/>
        <a:lstStyle/>
        <a:p>
          <a:endParaRPr lang="ru-RU"/>
        </a:p>
      </dgm:t>
    </dgm:pt>
    <dgm:pt modelId="{073B0A3C-1A18-4A28-AE6E-1DE379D5BA66}" type="pres">
      <dgm:prSet presAssocID="{44253556-7F39-45E0-A99D-FB93ED7DC9E7}" presName="vert1" presStyleCnt="0"/>
      <dgm:spPr/>
    </dgm:pt>
  </dgm:ptLst>
  <dgm:cxnLst>
    <dgm:cxn modelId="{FB93DF6A-9E49-4592-BDAD-FF34F14ED713}" srcId="{CB19E2E5-40E5-4A28-9779-30DC3D31A8AF}" destId="{23BA763A-715E-4F24-9BA0-108D0F67CBFB}" srcOrd="1" destOrd="0" parTransId="{5D4F0A84-69C6-4B75-A2A7-32C126908961}" sibTransId="{FBD8648E-680F-469B-90D9-E293D696DB4C}"/>
    <dgm:cxn modelId="{78765CF7-6F3B-4608-A8D4-83DD89666C21}" srcId="{CB19E2E5-40E5-4A28-9779-30DC3D31A8AF}" destId="{62E3650F-2AD1-462F-B077-45485F197A3E}" srcOrd="0" destOrd="0" parTransId="{22E4F04F-C31C-4135-A404-3831EA96B6D2}" sibTransId="{6F1E28E6-BC52-43C4-8A5B-E54C756FCB2C}"/>
    <dgm:cxn modelId="{8A5E7061-91FC-47D7-8E3D-41D716B8671F}" type="presOf" srcId="{CB19E2E5-40E5-4A28-9779-30DC3D31A8AF}" destId="{5EC15CEF-29AD-482D-B7B0-66A3D18D94AE}" srcOrd="0" destOrd="0" presId="urn:microsoft.com/office/officeart/2008/layout/LinedList"/>
    <dgm:cxn modelId="{6204E26F-12D9-4FAD-A601-496794B89708}" srcId="{CB19E2E5-40E5-4A28-9779-30DC3D31A8AF}" destId="{44253556-7F39-45E0-A99D-FB93ED7DC9E7}" srcOrd="2" destOrd="0" parTransId="{46831A9E-B4E0-4772-A947-1646A829929C}" sibTransId="{71A75167-CD35-4E6D-9B0E-CBCE1F738809}"/>
    <dgm:cxn modelId="{C5986756-9B4B-44C4-B237-1E998D1B59D4}" type="presOf" srcId="{44253556-7F39-45E0-A99D-FB93ED7DC9E7}" destId="{15575541-5A65-438B-B764-56E5E5FF1071}" srcOrd="0" destOrd="0" presId="urn:microsoft.com/office/officeart/2008/layout/LinedList"/>
    <dgm:cxn modelId="{6951608C-44AE-429A-89E7-817F22707088}" type="presOf" srcId="{62E3650F-2AD1-462F-B077-45485F197A3E}" destId="{300F6344-8892-42D3-A21C-5F5D0CB91062}" srcOrd="0" destOrd="0" presId="urn:microsoft.com/office/officeart/2008/layout/LinedList"/>
    <dgm:cxn modelId="{F3BA3914-6803-467C-A62E-05DD2329442D}" type="presOf" srcId="{23BA763A-715E-4F24-9BA0-108D0F67CBFB}" destId="{5924D8B1-3D06-4D51-B805-98B6C54EA7C5}" srcOrd="0" destOrd="0" presId="urn:microsoft.com/office/officeart/2008/layout/LinedList"/>
    <dgm:cxn modelId="{89769C8D-D5A0-4C25-971F-00198F7DCED9}" type="presParOf" srcId="{5EC15CEF-29AD-482D-B7B0-66A3D18D94AE}" destId="{91ABD0BE-AA6A-4628-8CAF-7B436551965D}" srcOrd="0" destOrd="0" presId="urn:microsoft.com/office/officeart/2008/layout/LinedList"/>
    <dgm:cxn modelId="{1B6B7CEC-17A8-406A-B75F-2283975E471C}" type="presParOf" srcId="{5EC15CEF-29AD-482D-B7B0-66A3D18D94AE}" destId="{24ADF092-5B72-4D24-83F2-E8C17353C048}" srcOrd="1" destOrd="0" presId="urn:microsoft.com/office/officeart/2008/layout/LinedList"/>
    <dgm:cxn modelId="{EED48001-4D7E-4B1D-A364-41D8A3EB55ED}" type="presParOf" srcId="{24ADF092-5B72-4D24-83F2-E8C17353C048}" destId="{300F6344-8892-42D3-A21C-5F5D0CB91062}" srcOrd="0" destOrd="0" presId="urn:microsoft.com/office/officeart/2008/layout/LinedList"/>
    <dgm:cxn modelId="{D819835E-4E5E-414E-9E4B-D7AFCF936D92}" type="presParOf" srcId="{24ADF092-5B72-4D24-83F2-E8C17353C048}" destId="{089358EA-BDAC-4C38-8F7B-FC1311574D6A}" srcOrd="1" destOrd="0" presId="urn:microsoft.com/office/officeart/2008/layout/LinedList"/>
    <dgm:cxn modelId="{2747A8CB-6FA1-45DF-8BF6-1A08F01A53D0}" type="presParOf" srcId="{5EC15CEF-29AD-482D-B7B0-66A3D18D94AE}" destId="{2C0BD085-82EA-4125-88FD-B44554D26898}" srcOrd="2" destOrd="0" presId="urn:microsoft.com/office/officeart/2008/layout/LinedList"/>
    <dgm:cxn modelId="{E189F5F9-BCB6-415D-B804-C2FB01B5A692}" type="presParOf" srcId="{5EC15CEF-29AD-482D-B7B0-66A3D18D94AE}" destId="{0EC14E31-EC64-40CC-9B05-9E89BB92722B}" srcOrd="3" destOrd="0" presId="urn:microsoft.com/office/officeart/2008/layout/LinedList"/>
    <dgm:cxn modelId="{CD0E7077-1F56-429D-954F-0F97F76DB6A3}" type="presParOf" srcId="{0EC14E31-EC64-40CC-9B05-9E89BB92722B}" destId="{5924D8B1-3D06-4D51-B805-98B6C54EA7C5}" srcOrd="0" destOrd="0" presId="urn:microsoft.com/office/officeart/2008/layout/LinedList"/>
    <dgm:cxn modelId="{68037AEE-CDEF-43E4-954C-417CE04332FF}" type="presParOf" srcId="{0EC14E31-EC64-40CC-9B05-9E89BB92722B}" destId="{73C64F8C-CDD7-484E-B297-87611700B798}" srcOrd="1" destOrd="0" presId="urn:microsoft.com/office/officeart/2008/layout/LinedList"/>
    <dgm:cxn modelId="{DFDF5B4D-ED79-4549-A3A0-69B6010E8DBF}" type="presParOf" srcId="{5EC15CEF-29AD-482D-B7B0-66A3D18D94AE}" destId="{77BDD59C-C2DF-4D42-98AC-C3D8660408E8}" srcOrd="4" destOrd="0" presId="urn:microsoft.com/office/officeart/2008/layout/LinedList"/>
    <dgm:cxn modelId="{D819A76A-C004-41DE-AD97-4B40DCEECD4E}" type="presParOf" srcId="{5EC15CEF-29AD-482D-B7B0-66A3D18D94AE}" destId="{3E2D207A-6719-4C10-8052-0E1444A2D70D}" srcOrd="5" destOrd="0" presId="urn:microsoft.com/office/officeart/2008/layout/LinedList"/>
    <dgm:cxn modelId="{A0090ABC-6AD8-449C-8630-51506BD8D1B1}" type="presParOf" srcId="{3E2D207A-6719-4C10-8052-0E1444A2D70D}" destId="{15575541-5A65-438B-B764-56E5E5FF1071}" srcOrd="0" destOrd="0" presId="urn:microsoft.com/office/officeart/2008/layout/LinedList"/>
    <dgm:cxn modelId="{D3C91EA7-0BE9-42ED-8DAC-E9948370E98A}" type="presParOf" srcId="{3E2D207A-6719-4C10-8052-0E1444A2D70D}" destId="{073B0A3C-1A18-4A28-AE6E-1DE379D5BA6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8490943-5907-4797-ABAF-AE2EE7F8F13F}" type="doc">
      <dgm:prSet loTypeId="urn:microsoft.com/office/officeart/2005/8/layout/orgChart1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ru-RU"/>
        </a:p>
      </dgm:t>
    </dgm:pt>
    <dgm:pt modelId="{625D3113-07AD-435E-8E6D-C3306053837C}">
      <dgm:prSet phldrT="[Текст]" custT="1"/>
      <dgm:spPr/>
      <dgm:t>
        <a:bodyPr/>
        <a:lstStyle/>
        <a:p>
          <a:r>
            <a:rPr lang="ru-RU" sz="3200" b="0" i="0" dirty="0" smtClean="0"/>
            <a:t>Можно выделить два основных типа связей:</a:t>
          </a:r>
          <a:endParaRPr lang="ru-RU" sz="3200" dirty="0"/>
        </a:p>
      </dgm:t>
    </dgm:pt>
    <dgm:pt modelId="{1DA5A24C-5FF1-48D9-979D-E46786F7B87C}" type="parTrans" cxnId="{0C7FA828-17C4-434D-B765-4959CB4606FD}">
      <dgm:prSet/>
      <dgm:spPr/>
      <dgm:t>
        <a:bodyPr/>
        <a:lstStyle/>
        <a:p>
          <a:endParaRPr lang="ru-RU"/>
        </a:p>
      </dgm:t>
    </dgm:pt>
    <dgm:pt modelId="{55B71839-A015-41EE-9593-959E36E86E4D}" type="sibTrans" cxnId="{0C7FA828-17C4-434D-B765-4959CB4606FD}">
      <dgm:prSet/>
      <dgm:spPr/>
      <dgm:t>
        <a:bodyPr/>
        <a:lstStyle/>
        <a:p>
          <a:endParaRPr lang="ru-RU"/>
        </a:p>
      </dgm:t>
    </dgm:pt>
    <dgm:pt modelId="{754BA4F0-6990-4C5B-8E36-BE52AB3AD8F1}">
      <dgm:prSet phldrT="[Текст]"/>
      <dgm:spPr/>
      <dgm:t>
        <a:bodyPr/>
        <a:lstStyle/>
        <a:p>
          <a:r>
            <a:rPr lang="ru-RU" b="0" i="0" dirty="0" smtClean="0"/>
            <a:t>связи между требованиями разных уровней (обычно имеют тип «многие ко многим» и одно требование нижнего уровня может быть связано с несколькими требованиями более высокого уровня, как, впрочем, и наоборот)</a:t>
          </a:r>
          <a:endParaRPr lang="ru-RU" dirty="0"/>
        </a:p>
      </dgm:t>
    </dgm:pt>
    <dgm:pt modelId="{A7D9B3DE-FC75-436A-9908-5F0942679DC7}" type="parTrans" cxnId="{6736B4D0-8580-4912-840D-F8138B6EDB69}">
      <dgm:prSet/>
      <dgm:spPr/>
      <dgm:t>
        <a:bodyPr/>
        <a:lstStyle/>
        <a:p>
          <a:endParaRPr lang="ru-RU"/>
        </a:p>
      </dgm:t>
    </dgm:pt>
    <dgm:pt modelId="{906D9151-7C7C-4C92-BFD5-C00FB8590780}" type="sibTrans" cxnId="{6736B4D0-8580-4912-840D-F8138B6EDB69}">
      <dgm:prSet/>
      <dgm:spPr/>
      <dgm:t>
        <a:bodyPr/>
        <a:lstStyle/>
        <a:p>
          <a:endParaRPr lang="ru-RU"/>
        </a:p>
      </dgm:t>
    </dgm:pt>
    <dgm:pt modelId="{9C8851CF-F83F-4D18-8527-111D1F1295BB}">
      <dgm:prSet phldrT="[Текст]"/>
      <dgm:spPr/>
      <dgm:t>
        <a:bodyPr/>
        <a:lstStyle/>
        <a:p>
          <a:r>
            <a:rPr lang="ru-RU" b="0" i="0" dirty="0" smtClean="0"/>
            <a:t>связи между требованиями одного уровня</a:t>
          </a:r>
          <a:endParaRPr lang="ru-RU" dirty="0"/>
        </a:p>
      </dgm:t>
    </dgm:pt>
    <dgm:pt modelId="{20833547-CAC3-4C5F-B979-2B6D370DCA1F}" type="parTrans" cxnId="{8D4241D0-5E92-4046-A0AA-4BB5E5E9A548}">
      <dgm:prSet/>
      <dgm:spPr/>
      <dgm:t>
        <a:bodyPr/>
        <a:lstStyle/>
        <a:p>
          <a:endParaRPr lang="ru-RU"/>
        </a:p>
      </dgm:t>
    </dgm:pt>
    <dgm:pt modelId="{FB449688-92B1-437A-954D-20B5572A5C60}" type="sibTrans" cxnId="{8D4241D0-5E92-4046-A0AA-4BB5E5E9A548}">
      <dgm:prSet/>
      <dgm:spPr/>
      <dgm:t>
        <a:bodyPr/>
        <a:lstStyle/>
        <a:p>
          <a:endParaRPr lang="ru-RU"/>
        </a:p>
      </dgm:t>
    </dgm:pt>
    <dgm:pt modelId="{8A06BD8A-9865-4218-97BA-5691E1173595}" type="pres">
      <dgm:prSet presAssocID="{D8490943-5907-4797-ABAF-AE2EE7F8F13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72102D72-2FE5-4B58-85BB-644CDA2CE492}" type="pres">
      <dgm:prSet presAssocID="{625D3113-07AD-435E-8E6D-C3306053837C}" presName="hierRoot1" presStyleCnt="0">
        <dgm:presLayoutVars>
          <dgm:hierBranch val="init"/>
        </dgm:presLayoutVars>
      </dgm:prSet>
      <dgm:spPr/>
    </dgm:pt>
    <dgm:pt modelId="{6FA13198-A0A2-4096-93B5-E1A4D6484FA2}" type="pres">
      <dgm:prSet presAssocID="{625D3113-07AD-435E-8E6D-C3306053837C}" presName="rootComposite1" presStyleCnt="0"/>
      <dgm:spPr/>
    </dgm:pt>
    <dgm:pt modelId="{B52CEC7C-ABB4-4ADA-8EFC-E48296BFA3D6}" type="pres">
      <dgm:prSet presAssocID="{625D3113-07AD-435E-8E6D-C3306053837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15EAFBB-63B1-43BE-A4F0-E357DEA71F2C}" type="pres">
      <dgm:prSet presAssocID="{625D3113-07AD-435E-8E6D-C3306053837C}" presName="rootConnector1" presStyleLbl="node1" presStyleIdx="0" presStyleCnt="0"/>
      <dgm:spPr/>
      <dgm:t>
        <a:bodyPr/>
        <a:lstStyle/>
        <a:p>
          <a:endParaRPr lang="ru-RU"/>
        </a:p>
      </dgm:t>
    </dgm:pt>
    <dgm:pt modelId="{162CFE2F-CD87-42E0-A1D8-EC28C17A000A}" type="pres">
      <dgm:prSet presAssocID="{625D3113-07AD-435E-8E6D-C3306053837C}" presName="hierChild2" presStyleCnt="0"/>
      <dgm:spPr/>
    </dgm:pt>
    <dgm:pt modelId="{BF72FA91-565C-43CE-8771-F82BA16D52D0}" type="pres">
      <dgm:prSet presAssocID="{A7D9B3DE-FC75-436A-9908-5F0942679DC7}" presName="Name37" presStyleLbl="parChTrans1D2" presStyleIdx="0" presStyleCnt="2"/>
      <dgm:spPr/>
      <dgm:t>
        <a:bodyPr/>
        <a:lstStyle/>
        <a:p>
          <a:endParaRPr lang="ru-RU"/>
        </a:p>
      </dgm:t>
    </dgm:pt>
    <dgm:pt modelId="{E97E90AE-B52A-4556-A297-BCEC20997C21}" type="pres">
      <dgm:prSet presAssocID="{754BA4F0-6990-4C5B-8E36-BE52AB3AD8F1}" presName="hierRoot2" presStyleCnt="0">
        <dgm:presLayoutVars>
          <dgm:hierBranch val="init"/>
        </dgm:presLayoutVars>
      </dgm:prSet>
      <dgm:spPr/>
    </dgm:pt>
    <dgm:pt modelId="{CB91C430-9C47-4F03-8A2F-70994E3A033E}" type="pres">
      <dgm:prSet presAssocID="{754BA4F0-6990-4C5B-8E36-BE52AB3AD8F1}" presName="rootComposite" presStyleCnt="0"/>
      <dgm:spPr/>
    </dgm:pt>
    <dgm:pt modelId="{FD5CF595-49B0-47C1-9BA8-98C82EDA59B7}" type="pres">
      <dgm:prSet presAssocID="{754BA4F0-6990-4C5B-8E36-BE52AB3AD8F1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64CE6DE-57F7-4973-938F-AB5A98259723}" type="pres">
      <dgm:prSet presAssocID="{754BA4F0-6990-4C5B-8E36-BE52AB3AD8F1}" presName="rootConnector" presStyleLbl="node2" presStyleIdx="0" presStyleCnt="2"/>
      <dgm:spPr/>
      <dgm:t>
        <a:bodyPr/>
        <a:lstStyle/>
        <a:p>
          <a:endParaRPr lang="ru-RU"/>
        </a:p>
      </dgm:t>
    </dgm:pt>
    <dgm:pt modelId="{2FC2F080-FB61-4D59-AE61-3C5012683A33}" type="pres">
      <dgm:prSet presAssocID="{754BA4F0-6990-4C5B-8E36-BE52AB3AD8F1}" presName="hierChild4" presStyleCnt="0"/>
      <dgm:spPr/>
    </dgm:pt>
    <dgm:pt modelId="{858E1ECE-F713-4FEC-A938-C993E34DAA64}" type="pres">
      <dgm:prSet presAssocID="{754BA4F0-6990-4C5B-8E36-BE52AB3AD8F1}" presName="hierChild5" presStyleCnt="0"/>
      <dgm:spPr/>
    </dgm:pt>
    <dgm:pt modelId="{F4BE4AEF-47E3-4B62-B84E-9C4ABB56C0F5}" type="pres">
      <dgm:prSet presAssocID="{20833547-CAC3-4C5F-B979-2B6D370DCA1F}" presName="Name37" presStyleLbl="parChTrans1D2" presStyleIdx="1" presStyleCnt="2"/>
      <dgm:spPr/>
      <dgm:t>
        <a:bodyPr/>
        <a:lstStyle/>
        <a:p>
          <a:endParaRPr lang="ru-RU"/>
        </a:p>
      </dgm:t>
    </dgm:pt>
    <dgm:pt modelId="{1898C8FA-5944-4EB9-89F6-C42B940F2D9B}" type="pres">
      <dgm:prSet presAssocID="{9C8851CF-F83F-4D18-8527-111D1F1295BB}" presName="hierRoot2" presStyleCnt="0">
        <dgm:presLayoutVars>
          <dgm:hierBranch val="init"/>
        </dgm:presLayoutVars>
      </dgm:prSet>
      <dgm:spPr/>
    </dgm:pt>
    <dgm:pt modelId="{194544AA-77DB-4793-9271-65E7DA1409E2}" type="pres">
      <dgm:prSet presAssocID="{9C8851CF-F83F-4D18-8527-111D1F1295BB}" presName="rootComposite" presStyleCnt="0"/>
      <dgm:spPr/>
    </dgm:pt>
    <dgm:pt modelId="{806556E8-9926-4A08-8CED-6F0F867BDC00}" type="pres">
      <dgm:prSet presAssocID="{9C8851CF-F83F-4D18-8527-111D1F1295BB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93ACA5A-2D6A-4330-9B58-18E29E3A37E2}" type="pres">
      <dgm:prSet presAssocID="{9C8851CF-F83F-4D18-8527-111D1F1295BB}" presName="rootConnector" presStyleLbl="node2" presStyleIdx="1" presStyleCnt="2"/>
      <dgm:spPr/>
      <dgm:t>
        <a:bodyPr/>
        <a:lstStyle/>
        <a:p>
          <a:endParaRPr lang="ru-RU"/>
        </a:p>
      </dgm:t>
    </dgm:pt>
    <dgm:pt modelId="{20BC221C-88E6-487A-BDF2-521DE7DC1D59}" type="pres">
      <dgm:prSet presAssocID="{9C8851CF-F83F-4D18-8527-111D1F1295BB}" presName="hierChild4" presStyleCnt="0"/>
      <dgm:spPr/>
    </dgm:pt>
    <dgm:pt modelId="{86D0284E-59C2-43A8-A668-8A543C1BA141}" type="pres">
      <dgm:prSet presAssocID="{9C8851CF-F83F-4D18-8527-111D1F1295BB}" presName="hierChild5" presStyleCnt="0"/>
      <dgm:spPr/>
    </dgm:pt>
    <dgm:pt modelId="{FCB1EC7E-7850-423F-835F-D6ADBCFF7696}" type="pres">
      <dgm:prSet presAssocID="{625D3113-07AD-435E-8E6D-C3306053837C}" presName="hierChild3" presStyleCnt="0"/>
      <dgm:spPr/>
    </dgm:pt>
  </dgm:ptLst>
  <dgm:cxnLst>
    <dgm:cxn modelId="{C11A6C1A-557C-4A25-B26C-D39ABB319A34}" type="presOf" srcId="{625D3113-07AD-435E-8E6D-C3306053837C}" destId="{B52CEC7C-ABB4-4ADA-8EFC-E48296BFA3D6}" srcOrd="0" destOrd="0" presId="urn:microsoft.com/office/officeart/2005/8/layout/orgChart1"/>
    <dgm:cxn modelId="{8F4859B2-45C5-40C2-B739-E2069146B117}" type="presOf" srcId="{754BA4F0-6990-4C5B-8E36-BE52AB3AD8F1}" destId="{164CE6DE-57F7-4973-938F-AB5A98259723}" srcOrd="1" destOrd="0" presId="urn:microsoft.com/office/officeart/2005/8/layout/orgChart1"/>
    <dgm:cxn modelId="{6736B4D0-8580-4912-840D-F8138B6EDB69}" srcId="{625D3113-07AD-435E-8E6D-C3306053837C}" destId="{754BA4F0-6990-4C5B-8E36-BE52AB3AD8F1}" srcOrd="0" destOrd="0" parTransId="{A7D9B3DE-FC75-436A-9908-5F0942679DC7}" sibTransId="{906D9151-7C7C-4C92-BFD5-C00FB8590780}"/>
    <dgm:cxn modelId="{33017A6F-AC1E-4288-B7A6-A0FAFBBAFA3D}" type="presOf" srcId="{D8490943-5907-4797-ABAF-AE2EE7F8F13F}" destId="{8A06BD8A-9865-4218-97BA-5691E1173595}" srcOrd="0" destOrd="0" presId="urn:microsoft.com/office/officeart/2005/8/layout/orgChart1"/>
    <dgm:cxn modelId="{A36C427C-8995-446E-A606-7DCEEB32A909}" type="presOf" srcId="{754BA4F0-6990-4C5B-8E36-BE52AB3AD8F1}" destId="{FD5CF595-49B0-47C1-9BA8-98C82EDA59B7}" srcOrd="0" destOrd="0" presId="urn:microsoft.com/office/officeart/2005/8/layout/orgChart1"/>
    <dgm:cxn modelId="{E64C64AA-E14B-4330-BF36-6A507B7F8A20}" type="presOf" srcId="{625D3113-07AD-435E-8E6D-C3306053837C}" destId="{015EAFBB-63B1-43BE-A4F0-E357DEA71F2C}" srcOrd="1" destOrd="0" presId="urn:microsoft.com/office/officeart/2005/8/layout/orgChart1"/>
    <dgm:cxn modelId="{B346AA0F-AEBE-40C6-AA06-C5A095078481}" type="presOf" srcId="{9C8851CF-F83F-4D18-8527-111D1F1295BB}" destId="{B93ACA5A-2D6A-4330-9B58-18E29E3A37E2}" srcOrd="1" destOrd="0" presId="urn:microsoft.com/office/officeart/2005/8/layout/orgChart1"/>
    <dgm:cxn modelId="{0C7FA828-17C4-434D-B765-4959CB4606FD}" srcId="{D8490943-5907-4797-ABAF-AE2EE7F8F13F}" destId="{625D3113-07AD-435E-8E6D-C3306053837C}" srcOrd="0" destOrd="0" parTransId="{1DA5A24C-5FF1-48D9-979D-E46786F7B87C}" sibTransId="{55B71839-A015-41EE-9593-959E36E86E4D}"/>
    <dgm:cxn modelId="{8D4241D0-5E92-4046-A0AA-4BB5E5E9A548}" srcId="{625D3113-07AD-435E-8E6D-C3306053837C}" destId="{9C8851CF-F83F-4D18-8527-111D1F1295BB}" srcOrd="1" destOrd="0" parTransId="{20833547-CAC3-4C5F-B979-2B6D370DCA1F}" sibTransId="{FB449688-92B1-437A-954D-20B5572A5C60}"/>
    <dgm:cxn modelId="{6781297B-90BA-4DB8-A077-553B680563F2}" type="presOf" srcId="{A7D9B3DE-FC75-436A-9908-5F0942679DC7}" destId="{BF72FA91-565C-43CE-8771-F82BA16D52D0}" srcOrd="0" destOrd="0" presId="urn:microsoft.com/office/officeart/2005/8/layout/orgChart1"/>
    <dgm:cxn modelId="{3A166C46-686C-46B2-9258-20279A685032}" type="presOf" srcId="{9C8851CF-F83F-4D18-8527-111D1F1295BB}" destId="{806556E8-9926-4A08-8CED-6F0F867BDC00}" srcOrd="0" destOrd="0" presId="urn:microsoft.com/office/officeart/2005/8/layout/orgChart1"/>
    <dgm:cxn modelId="{8F22AE92-B29E-4CA7-A3CD-C3DF92F7F460}" type="presOf" srcId="{20833547-CAC3-4C5F-B979-2B6D370DCA1F}" destId="{F4BE4AEF-47E3-4B62-B84E-9C4ABB56C0F5}" srcOrd="0" destOrd="0" presId="urn:microsoft.com/office/officeart/2005/8/layout/orgChart1"/>
    <dgm:cxn modelId="{418A230D-E9D6-4DC2-8522-063F18EE7A7E}" type="presParOf" srcId="{8A06BD8A-9865-4218-97BA-5691E1173595}" destId="{72102D72-2FE5-4B58-85BB-644CDA2CE492}" srcOrd="0" destOrd="0" presId="urn:microsoft.com/office/officeart/2005/8/layout/orgChart1"/>
    <dgm:cxn modelId="{476DC4D7-DDB7-4050-9791-7323B5DE8397}" type="presParOf" srcId="{72102D72-2FE5-4B58-85BB-644CDA2CE492}" destId="{6FA13198-A0A2-4096-93B5-E1A4D6484FA2}" srcOrd="0" destOrd="0" presId="urn:microsoft.com/office/officeart/2005/8/layout/orgChart1"/>
    <dgm:cxn modelId="{36F6E4BD-D9A9-4FEC-B6F8-B0236DC11D1D}" type="presParOf" srcId="{6FA13198-A0A2-4096-93B5-E1A4D6484FA2}" destId="{B52CEC7C-ABB4-4ADA-8EFC-E48296BFA3D6}" srcOrd="0" destOrd="0" presId="urn:microsoft.com/office/officeart/2005/8/layout/orgChart1"/>
    <dgm:cxn modelId="{57F7881B-0191-45E6-BCA3-DD94301FA9FF}" type="presParOf" srcId="{6FA13198-A0A2-4096-93B5-E1A4D6484FA2}" destId="{015EAFBB-63B1-43BE-A4F0-E357DEA71F2C}" srcOrd="1" destOrd="0" presId="urn:microsoft.com/office/officeart/2005/8/layout/orgChart1"/>
    <dgm:cxn modelId="{8196E4D8-B91A-4801-9FEA-97739BAC9807}" type="presParOf" srcId="{72102D72-2FE5-4B58-85BB-644CDA2CE492}" destId="{162CFE2F-CD87-42E0-A1D8-EC28C17A000A}" srcOrd="1" destOrd="0" presId="urn:microsoft.com/office/officeart/2005/8/layout/orgChart1"/>
    <dgm:cxn modelId="{DCAE7B92-D5FB-4FB6-A888-3FAF57C89A03}" type="presParOf" srcId="{162CFE2F-CD87-42E0-A1D8-EC28C17A000A}" destId="{BF72FA91-565C-43CE-8771-F82BA16D52D0}" srcOrd="0" destOrd="0" presId="urn:microsoft.com/office/officeart/2005/8/layout/orgChart1"/>
    <dgm:cxn modelId="{0ACD4F50-A464-42FE-8A91-4FF33FB353B1}" type="presParOf" srcId="{162CFE2F-CD87-42E0-A1D8-EC28C17A000A}" destId="{E97E90AE-B52A-4556-A297-BCEC20997C21}" srcOrd="1" destOrd="0" presId="urn:microsoft.com/office/officeart/2005/8/layout/orgChart1"/>
    <dgm:cxn modelId="{B15D314B-9EE6-4FF6-A73F-6F3DDD04CE83}" type="presParOf" srcId="{E97E90AE-B52A-4556-A297-BCEC20997C21}" destId="{CB91C430-9C47-4F03-8A2F-70994E3A033E}" srcOrd="0" destOrd="0" presId="urn:microsoft.com/office/officeart/2005/8/layout/orgChart1"/>
    <dgm:cxn modelId="{791905BC-F608-4193-935B-346D5C50D4EE}" type="presParOf" srcId="{CB91C430-9C47-4F03-8A2F-70994E3A033E}" destId="{FD5CF595-49B0-47C1-9BA8-98C82EDA59B7}" srcOrd="0" destOrd="0" presId="urn:microsoft.com/office/officeart/2005/8/layout/orgChart1"/>
    <dgm:cxn modelId="{B539F94B-EB64-4D26-98F0-5BF09345B254}" type="presParOf" srcId="{CB91C430-9C47-4F03-8A2F-70994E3A033E}" destId="{164CE6DE-57F7-4973-938F-AB5A98259723}" srcOrd="1" destOrd="0" presId="urn:microsoft.com/office/officeart/2005/8/layout/orgChart1"/>
    <dgm:cxn modelId="{61281ACC-23F6-4C93-AD4C-55A0EA929BF6}" type="presParOf" srcId="{E97E90AE-B52A-4556-A297-BCEC20997C21}" destId="{2FC2F080-FB61-4D59-AE61-3C5012683A33}" srcOrd="1" destOrd="0" presId="urn:microsoft.com/office/officeart/2005/8/layout/orgChart1"/>
    <dgm:cxn modelId="{5D3B7AA6-8348-45AF-9905-08D50018B055}" type="presParOf" srcId="{E97E90AE-B52A-4556-A297-BCEC20997C21}" destId="{858E1ECE-F713-4FEC-A938-C993E34DAA64}" srcOrd="2" destOrd="0" presId="urn:microsoft.com/office/officeart/2005/8/layout/orgChart1"/>
    <dgm:cxn modelId="{0B7A9904-A176-4B19-9302-A3DF9DD0EA7D}" type="presParOf" srcId="{162CFE2F-CD87-42E0-A1D8-EC28C17A000A}" destId="{F4BE4AEF-47E3-4B62-B84E-9C4ABB56C0F5}" srcOrd="2" destOrd="0" presId="urn:microsoft.com/office/officeart/2005/8/layout/orgChart1"/>
    <dgm:cxn modelId="{9E2D432E-9E03-4C3D-A55D-F267927281B6}" type="presParOf" srcId="{162CFE2F-CD87-42E0-A1D8-EC28C17A000A}" destId="{1898C8FA-5944-4EB9-89F6-C42B940F2D9B}" srcOrd="3" destOrd="0" presId="urn:microsoft.com/office/officeart/2005/8/layout/orgChart1"/>
    <dgm:cxn modelId="{CD4C082B-3CB4-4CF9-8378-06A6C72673A5}" type="presParOf" srcId="{1898C8FA-5944-4EB9-89F6-C42B940F2D9B}" destId="{194544AA-77DB-4793-9271-65E7DA1409E2}" srcOrd="0" destOrd="0" presId="urn:microsoft.com/office/officeart/2005/8/layout/orgChart1"/>
    <dgm:cxn modelId="{AAD1552F-CC19-4856-8239-874964DC5B87}" type="presParOf" srcId="{194544AA-77DB-4793-9271-65E7DA1409E2}" destId="{806556E8-9926-4A08-8CED-6F0F867BDC00}" srcOrd="0" destOrd="0" presId="urn:microsoft.com/office/officeart/2005/8/layout/orgChart1"/>
    <dgm:cxn modelId="{98DFE2DF-C744-42D7-8874-E578EB40A9E9}" type="presParOf" srcId="{194544AA-77DB-4793-9271-65E7DA1409E2}" destId="{B93ACA5A-2D6A-4330-9B58-18E29E3A37E2}" srcOrd="1" destOrd="0" presId="urn:microsoft.com/office/officeart/2005/8/layout/orgChart1"/>
    <dgm:cxn modelId="{549908F4-356A-41E1-9758-55EDCF6F0594}" type="presParOf" srcId="{1898C8FA-5944-4EB9-89F6-C42B940F2D9B}" destId="{20BC221C-88E6-487A-BDF2-521DE7DC1D59}" srcOrd="1" destOrd="0" presId="urn:microsoft.com/office/officeart/2005/8/layout/orgChart1"/>
    <dgm:cxn modelId="{C6267869-3CB8-4049-9343-DC19B1C08AA2}" type="presParOf" srcId="{1898C8FA-5944-4EB9-89F6-C42B940F2D9B}" destId="{86D0284E-59C2-43A8-A668-8A543C1BA141}" srcOrd="2" destOrd="0" presId="urn:microsoft.com/office/officeart/2005/8/layout/orgChart1"/>
    <dgm:cxn modelId="{0AC4299E-36D5-4FFD-91B3-99406ADFF7C6}" type="presParOf" srcId="{72102D72-2FE5-4B58-85BB-644CDA2CE492}" destId="{FCB1EC7E-7850-423F-835F-D6ADBCFF769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6869E62-F14A-4639-9BA1-768DB8B3CE9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7C68411-F65A-453B-AA7E-F79E7E14F990}">
      <dgm:prSet phldrT="[Текст]"/>
      <dgm:spPr/>
      <dgm:t>
        <a:bodyPr/>
        <a:lstStyle/>
        <a:p>
          <a:r>
            <a:rPr lang="ru-RU" b="0" i="0" dirty="0" smtClean="0"/>
            <a:t>К проблемной области следует отнести:</a:t>
          </a:r>
          <a:endParaRPr lang="ru-RU" dirty="0"/>
        </a:p>
      </dgm:t>
    </dgm:pt>
    <dgm:pt modelId="{6DE4D61B-F2A3-45E6-A675-0E66D20779B6}" type="parTrans" cxnId="{304D40D8-7222-4A93-BBD4-7EF4163F938C}">
      <dgm:prSet/>
      <dgm:spPr/>
      <dgm:t>
        <a:bodyPr/>
        <a:lstStyle/>
        <a:p>
          <a:endParaRPr lang="ru-RU"/>
        </a:p>
      </dgm:t>
    </dgm:pt>
    <dgm:pt modelId="{B4085BCF-EF42-44D5-9988-672A9F2DE670}" type="sibTrans" cxnId="{304D40D8-7222-4A93-BBD4-7EF4163F938C}">
      <dgm:prSet/>
      <dgm:spPr/>
      <dgm:t>
        <a:bodyPr/>
        <a:lstStyle/>
        <a:p>
          <a:endParaRPr lang="ru-RU"/>
        </a:p>
      </dgm:t>
    </dgm:pt>
    <dgm:pt modelId="{5087AD97-EE4A-4075-807A-9491BCCED84F}">
      <dgm:prSet phldrT="[Текст]"/>
      <dgm:spPr/>
      <dgm:t>
        <a:bodyPr/>
        <a:lstStyle/>
        <a:p>
          <a:r>
            <a:rPr lang="ru-RU" b="0" i="0" dirty="0" smtClean="0"/>
            <a:t>формулировку проблем</a:t>
          </a:r>
          <a:endParaRPr lang="ru-RU" dirty="0"/>
        </a:p>
      </dgm:t>
    </dgm:pt>
    <dgm:pt modelId="{B3A85CC3-72A7-480D-9E11-50EEF0EF4F62}" type="parTrans" cxnId="{BBF5ACF2-AD45-4127-9C13-F1CD8163BCF0}">
      <dgm:prSet/>
      <dgm:spPr/>
      <dgm:t>
        <a:bodyPr/>
        <a:lstStyle/>
        <a:p>
          <a:endParaRPr lang="ru-RU"/>
        </a:p>
      </dgm:t>
    </dgm:pt>
    <dgm:pt modelId="{3A1C3DB7-D38B-45C3-9702-9620520F41CC}" type="sibTrans" cxnId="{BBF5ACF2-AD45-4127-9C13-F1CD8163BCF0}">
      <dgm:prSet/>
      <dgm:spPr/>
      <dgm:t>
        <a:bodyPr/>
        <a:lstStyle/>
        <a:p>
          <a:endParaRPr lang="ru-RU"/>
        </a:p>
      </dgm:t>
    </dgm:pt>
    <dgm:pt modelId="{E49A3149-7AEA-4C4A-9778-944FE1495072}">
      <dgm:prSet phldrT="[Текст]"/>
      <dgm:spPr/>
      <dgm:t>
        <a:bodyPr/>
        <a:lstStyle/>
        <a:p>
          <a:r>
            <a:rPr lang="ru-RU" b="0" i="0" dirty="0" smtClean="0"/>
            <a:t>модели использования</a:t>
          </a:r>
          <a:endParaRPr lang="ru-RU" dirty="0"/>
        </a:p>
      </dgm:t>
    </dgm:pt>
    <dgm:pt modelId="{61E7D293-356C-4141-8F04-1124DC9105F9}" type="parTrans" cxnId="{6CD99B14-BD92-4000-9F92-15E7D1C7E130}">
      <dgm:prSet/>
      <dgm:spPr/>
      <dgm:t>
        <a:bodyPr/>
        <a:lstStyle/>
        <a:p>
          <a:endParaRPr lang="ru-RU"/>
        </a:p>
      </dgm:t>
    </dgm:pt>
    <dgm:pt modelId="{84871F35-3A54-4338-BB3C-8EBD7139776F}" type="sibTrans" cxnId="{6CD99B14-BD92-4000-9F92-15E7D1C7E130}">
      <dgm:prSet/>
      <dgm:spPr/>
      <dgm:t>
        <a:bodyPr/>
        <a:lstStyle/>
        <a:p>
          <a:endParaRPr lang="ru-RU"/>
        </a:p>
      </dgm:t>
    </dgm:pt>
    <dgm:pt modelId="{2B10EF27-0268-4CE8-BEE1-C7A3DED6C26E}">
      <dgm:prSet phldrT="[Текст]"/>
      <dgm:spPr/>
      <dgm:t>
        <a:bodyPr/>
        <a:lstStyle/>
        <a:p>
          <a:r>
            <a:rPr lang="ru-RU" b="0" i="0" dirty="0" smtClean="0"/>
            <a:t>пользовательские требования</a:t>
          </a:r>
          <a:endParaRPr lang="ru-RU" dirty="0"/>
        </a:p>
      </dgm:t>
    </dgm:pt>
    <dgm:pt modelId="{1F61FD6C-B287-4B3F-9B1F-F4B82284565E}" type="parTrans" cxnId="{79647ABB-0DD1-49A8-820A-B70BC997A463}">
      <dgm:prSet/>
      <dgm:spPr/>
      <dgm:t>
        <a:bodyPr/>
        <a:lstStyle/>
        <a:p>
          <a:endParaRPr lang="ru-RU"/>
        </a:p>
      </dgm:t>
    </dgm:pt>
    <dgm:pt modelId="{A2884169-5A19-4B00-8B64-C099FA55A2FE}" type="sibTrans" cxnId="{79647ABB-0DD1-49A8-820A-B70BC997A463}">
      <dgm:prSet/>
      <dgm:spPr/>
      <dgm:t>
        <a:bodyPr/>
        <a:lstStyle/>
        <a:p>
          <a:endParaRPr lang="ru-RU"/>
        </a:p>
      </dgm:t>
    </dgm:pt>
    <dgm:pt modelId="{79DCBAE4-8283-44BF-A549-CAB1AE8E9918}" type="pres">
      <dgm:prSet presAssocID="{96869E62-F14A-4639-9BA1-768DB8B3CE9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96FDA6E-62CE-45FB-9D0D-F5CCDBFC118F}" type="pres">
      <dgm:prSet presAssocID="{C7C68411-F65A-453B-AA7E-F79E7E14F990}" presName="root1" presStyleCnt="0"/>
      <dgm:spPr/>
    </dgm:pt>
    <dgm:pt modelId="{1A86627A-71F9-43DD-8423-58CD4DCD574D}" type="pres">
      <dgm:prSet presAssocID="{C7C68411-F65A-453B-AA7E-F79E7E14F99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2EFE69B-9843-433A-9535-151EF1CFFD62}" type="pres">
      <dgm:prSet presAssocID="{C7C68411-F65A-453B-AA7E-F79E7E14F990}" presName="level2hierChild" presStyleCnt="0"/>
      <dgm:spPr/>
    </dgm:pt>
    <dgm:pt modelId="{1A9B0D06-60D6-4702-A028-A7F22E29CE83}" type="pres">
      <dgm:prSet presAssocID="{B3A85CC3-72A7-480D-9E11-50EEF0EF4F62}" presName="conn2-1" presStyleLbl="parChTrans1D2" presStyleIdx="0" presStyleCnt="3"/>
      <dgm:spPr/>
      <dgm:t>
        <a:bodyPr/>
        <a:lstStyle/>
        <a:p>
          <a:endParaRPr lang="ru-RU"/>
        </a:p>
      </dgm:t>
    </dgm:pt>
    <dgm:pt modelId="{A79019FC-45EF-4E8D-86CB-044CD3FE21DC}" type="pres">
      <dgm:prSet presAssocID="{B3A85CC3-72A7-480D-9E11-50EEF0EF4F62}" presName="connTx" presStyleLbl="parChTrans1D2" presStyleIdx="0" presStyleCnt="3"/>
      <dgm:spPr/>
      <dgm:t>
        <a:bodyPr/>
        <a:lstStyle/>
        <a:p>
          <a:endParaRPr lang="ru-RU"/>
        </a:p>
      </dgm:t>
    </dgm:pt>
    <dgm:pt modelId="{9F37B0C8-6930-45BE-A321-7577BC78BB16}" type="pres">
      <dgm:prSet presAssocID="{5087AD97-EE4A-4075-807A-9491BCCED84F}" presName="root2" presStyleCnt="0"/>
      <dgm:spPr/>
    </dgm:pt>
    <dgm:pt modelId="{3E155E1C-F1C2-449D-AD6F-DA02D734C8CE}" type="pres">
      <dgm:prSet presAssocID="{5087AD97-EE4A-4075-807A-9491BCCED84F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2FF4EDA-F335-4E8B-A59A-DB36AB622845}" type="pres">
      <dgm:prSet presAssocID="{5087AD97-EE4A-4075-807A-9491BCCED84F}" presName="level3hierChild" presStyleCnt="0"/>
      <dgm:spPr/>
    </dgm:pt>
    <dgm:pt modelId="{868EBBE3-0476-4B42-9507-54522AE3DA4D}" type="pres">
      <dgm:prSet presAssocID="{61E7D293-356C-4141-8F04-1124DC9105F9}" presName="conn2-1" presStyleLbl="parChTrans1D2" presStyleIdx="1" presStyleCnt="3"/>
      <dgm:spPr/>
      <dgm:t>
        <a:bodyPr/>
        <a:lstStyle/>
        <a:p>
          <a:endParaRPr lang="ru-RU"/>
        </a:p>
      </dgm:t>
    </dgm:pt>
    <dgm:pt modelId="{16E176C5-F412-4460-84B8-09E693522439}" type="pres">
      <dgm:prSet presAssocID="{61E7D293-356C-4141-8F04-1124DC9105F9}" presName="connTx" presStyleLbl="parChTrans1D2" presStyleIdx="1" presStyleCnt="3"/>
      <dgm:spPr/>
      <dgm:t>
        <a:bodyPr/>
        <a:lstStyle/>
        <a:p>
          <a:endParaRPr lang="ru-RU"/>
        </a:p>
      </dgm:t>
    </dgm:pt>
    <dgm:pt modelId="{B2F2C1C8-5D15-44EA-B64C-1A05D61E3964}" type="pres">
      <dgm:prSet presAssocID="{E49A3149-7AEA-4C4A-9778-944FE1495072}" presName="root2" presStyleCnt="0"/>
      <dgm:spPr/>
    </dgm:pt>
    <dgm:pt modelId="{2E89C67F-19A0-43C3-A554-6506876FCF00}" type="pres">
      <dgm:prSet presAssocID="{E49A3149-7AEA-4C4A-9778-944FE1495072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A665EC3-417A-42D1-A180-E186017FABCE}" type="pres">
      <dgm:prSet presAssocID="{E49A3149-7AEA-4C4A-9778-944FE1495072}" presName="level3hierChild" presStyleCnt="0"/>
      <dgm:spPr/>
    </dgm:pt>
    <dgm:pt modelId="{D702D698-9556-4D48-BE3D-B5CB0655BE2C}" type="pres">
      <dgm:prSet presAssocID="{1F61FD6C-B287-4B3F-9B1F-F4B82284565E}" presName="conn2-1" presStyleLbl="parChTrans1D2" presStyleIdx="2" presStyleCnt="3"/>
      <dgm:spPr/>
      <dgm:t>
        <a:bodyPr/>
        <a:lstStyle/>
        <a:p>
          <a:endParaRPr lang="ru-RU"/>
        </a:p>
      </dgm:t>
    </dgm:pt>
    <dgm:pt modelId="{B7FB7B5D-BE90-4FB3-9563-48B4821E01DC}" type="pres">
      <dgm:prSet presAssocID="{1F61FD6C-B287-4B3F-9B1F-F4B82284565E}" presName="connTx" presStyleLbl="parChTrans1D2" presStyleIdx="2" presStyleCnt="3"/>
      <dgm:spPr/>
      <dgm:t>
        <a:bodyPr/>
        <a:lstStyle/>
        <a:p>
          <a:endParaRPr lang="ru-RU"/>
        </a:p>
      </dgm:t>
    </dgm:pt>
    <dgm:pt modelId="{75622F43-49F8-46B5-9630-A6A4399C1424}" type="pres">
      <dgm:prSet presAssocID="{2B10EF27-0268-4CE8-BEE1-C7A3DED6C26E}" presName="root2" presStyleCnt="0"/>
      <dgm:spPr/>
    </dgm:pt>
    <dgm:pt modelId="{1B8B8C12-CA26-45CC-9447-E080D838E815}" type="pres">
      <dgm:prSet presAssocID="{2B10EF27-0268-4CE8-BEE1-C7A3DED6C26E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20501A5-6249-4610-BDC6-04B6D5A0BB1E}" type="pres">
      <dgm:prSet presAssocID="{2B10EF27-0268-4CE8-BEE1-C7A3DED6C26E}" presName="level3hierChild" presStyleCnt="0"/>
      <dgm:spPr/>
    </dgm:pt>
  </dgm:ptLst>
  <dgm:cxnLst>
    <dgm:cxn modelId="{473CBABD-B2DC-473D-B93A-93A7F7034565}" type="presOf" srcId="{61E7D293-356C-4141-8F04-1124DC9105F9}" destId="{868EBBE3-0476-4B42-9507-54522AE3DA4D}" srcOrd="0" destOrd="0" presId="urn:microsoft.com/office/officeart/2005/8/layout/hierarchy2"/>
    <dgm:cxn modelId="{E54924F4-53A2-4144-8C17-2859DBAF1981}" type="presOf" srcId="{B3A85CC3-72A7-480D-9E11-50EEF0EF4F62}" destId="{A79019FC-45EF-4E8D-86CB-044CD3FE21DC}" srcOrd="1" destOrd="0" presId="urn:microsoft.com/office/officeart/2005/8/layout/hierarchy2"/>
    <dgm:cxn modelId="{304D40D8-7222-4A93-BBD4-7EF4163F938C}" srcId="{96869E62-F14A-4639-9BA1-768DB8B3CE9C}" destId="{C7C68411-F65A-453B-AA7E-F79E7E14F990}" srcOrd="0" destOrd="0" parTransId="{6DE4D61B-F2A3-45E6-A675-0E66D20779B6}" sibTransId="{B4085BCF-EF42-44D5-9988-672A9F2DE670}"/>
    <dgm:cxn modelId="{D05FC942-21D6-4A0C-9A3A-300F33B49A77}" type="presOf" srcId="{E49A3149-7AEA-4C4A-9778-944FE1495072}" destId="{2E89C67F-19A0-43C3-A554-6506876FCF00}" srcOrd="0" destOrd="0" presId="urn:microsoft.com/office/officeart/2005/8/layout/hierarchy2"/>
    <dgm:cxn modelId="{6CD99B14-BD92-4000-9F92-15E7D1C7E130}" srcId="{C7C68411-F65A-453B-AA7E-F79E7E14F990}" destId="{E49A3149-7AEA-4C4A-9778-944FE1495072}" srcOrd="1" destOrd="0" parTransId="{61E7D293-356C-4141-8F04-1124DC9105F9}" sibTransId="{84871F35-3A54-4338-BB3C-8EBD7139776F}"/>
    <dgm:cxn modelId="{E4F956C7-7DD2-4C9F-B619-19E71251EB6B}" type="presOf" srcId="{2B10EF27-0268-4CE8-BEE1-C7A3DED6C26E}" destId="{1B8B8C12-CA26-45CC-9447-E080D838E815}" srcOrd="0" destOrd="0" presId="urn:microsoft.com/office/officeart/2005/8/layout/hierarchy2"/>
    <dgm:cxn modelId="{ECF9211D-316E-45F7-A7A2-3AE9D15D5CD2}" type="presOf" srcId="{61E7D293-356C-4141-8F04-1124DC9105F9}" destId="{16E176C5-F412-4460-84B8-09E693522439}" srcOrd="1" destOrd="0" presId="urn:microsoft.com/office/officeart/2005/8/layout/hierarchy2"/>
    <dgm:cxn modelId="{79647ABB-0DD1-49A8-820A-B70BC997A463}" srcId="{C7C68411-F65A-453B-AA7E-F79E7E14F990}" destId="{2B10EF27-0268-4CE8-BEE1-C7A3DED6C26E}" srcOrd="2" destOrd="0" parTransId="{1F61FD6C-B287-4B3F-9B1F-F4B82284565E}" sibTransId="{A2884169-5A19-4B00-8B64-C099FA55A2FE}"/>
    <dgm:cxn modelId="{A348C999-2057-4D34-A420-F1E3AFA292D7}" type="presOf" srcId="{1F61FD6C-B287-4B3F-9B1F-F4B82284565E}" destId="{B7FB7B5D-BE90-4FB3-9563-48B4821E01DC}" srcOrd="1" destOrd="0" presId="urn:microsoft.com/office/officeart/2005/8/layout/hierarchy2"/>
    <dgm:cxn modelId="{121A73D1-D8C5-451D-915E-23EB05D7E4CD}" type="presOf" srcId="{B3A85CC3-72A7-480D-9E11-50EEF0EF4F62}" destId="{1A9B0D06-60D6-4702-A028-A7F22E29CE83}" srcOrd="0" destOrd="0" presId="urn:microsoft.com/office/officeart/2005/8/layout/hierarchy2"/>
    <dgm:cxn modelId="{BBF5ACF2-AD45-4127-9C13-F1CD8163BCF0}" srcId="{C7C68411-F65A-453B-AA7E-F79E7E14F990}" destId="{5087AD97-EE4A-4075-807A-9491BCCED84F}" srcOrd="0" destOrd="0" parTransId="{B3A85CC3-72A7-480D-9E11-50EEF0EF4F62}" sibTransId="{3A1C3DB7-D38B-45C3-9702-9620520F41CC}"/>
    <dgm:cxn modelId="{C7348807-73E3-440D-B325-12116775A2D0}" type="presOf" srcId="{96869E62-F14A-4639-9BA1-768DB8B3CE9C}" destId="{79DCBAE4-8283-44BF-A549-CAB1AE8E9918}" srcOrd="0" destOrd="0" presId="urn:microsoft.com/office/officeart/2005/8/layout/hierarchy2"/>
    <dgm:cxn modelId="{4A1F2CC7-8BE3-4183-9362-C1D833146060}" type="presOf" srcId="{C7C68411-F65A-453B-AA7E-F79E7E14F990}" destId="{1A86627A-71F9-43DD-8423-58CD4DCD574D}" srcOrd="0" destOrd="0" presId="urn:microsoft.com/office/officeart/2005/8/layout/hierarchy2"/>
    <dgm:cxn modelId="{87E65F7C-3801-4C0E-8B5D-A82DCFA61AA2}" type="presOf" srcId="{5087AD97-EE4A-4075-807A-9491BCCED84F}" destId="{3E155E1C-F1C2-449D-AD6F-DA02D734C8CE}" srcOrd="0" destOrd="0" presId="urn:microsoft.com/office/officeart/2005/8/layout/hierarchy2"/>
    <dgm:cxn modelId="{22ED4796-C116-4736-B5E7-B0D2C53BF188}" type="presOf" srcId="{1F61FD6C-B287-4B3F-9B1F-F4B82284565E}" destId="{D702D698-9556-4D48-BE3D-B5CB0655BE2C}" srcOrd="0" destOrd="0" presId="urn:microsoft.com/office/officeart/2005/8/layout/hierarchy2"/>
    <dgm:cxn modelId="{7BF08AA0-5E65-4906-AA61-6169F3959589}" type="presParOf" srcId="{79DCBAE4-8283-44BF-A549-CAB1AE8E9918}" destId="{C96FDA6E-62CE-45FB-9D0D-F5CCDBFC118F}" srcOrd="0" destOrd="0" presId="urn:microsoft.com/office/officeart/2005/8/layout/hierarchy2"/>
    <dgm:cxn modelId="{11A99A86-49AD-4897-B21B-98114410B860}" type="presParOf" srcId="{C96FDA6E-62CE-45FB-9D0D-F5CCDBFC118F}" destId="{1A86627A-71F9-43DD-8423-58CD4DCD574D}" srcOrd="0" destOrd="0" presId="urn:microsoft.com/office/officeart/2005/8/layout/hierarchy2"/>
    <dgm:cxn modelId="{677B388A-3289-481F-8181-2F4DC05E538D}" type="presParOf" srcId="{C96FDA6E-62CE-45FB-9D0D-F5CCDBFC118F}" destId="{F2EFE69B-9843-433A-9535-151EF1CFFD62}" srcOrd="1" destOrd="0" presId="urn:microsoft.com/office/officeart/2005/8/layout/hierarchy2"/>
    <dgm:cxn modelId="{598B1F8D-0AA4-467C-9679-569CCA1299BD}" type="presParOf" srcId="{F2EFE69B-9843-433A-9535-151EF1CFFD62}" destId="{1A9B0D06-60D6-4702-A028-A7F22E29CE83}" srcOrd="0" destOrd="0" presId="urn:microsoft.com/office/officeart/2005/8/layout/hierarchy2"/>
    <dgm:cxn modelId="{0E0BF870-FFA3-49DD-B3A9-17FA1D7DBA94}" type="presParOf" srcId="{1A9B0D06-60D6-4702-A028-A7F22E29CE83}" destId="{A79019FC-45EF-4E8D-86CB-044CD3FE21DC}" srcOrd="0" destOrd="0" presId="urn:microsoft.com/office/officeart/2005/8/layout/hierarchy2"/>
    <dgm:cxn modelId="{59C041C0-4367-4774-B5E8-9123F951D73E}" type="presParOf" srcId="{F2EFE69B-9843-433A-9535-151EF1CFFD62}" destId="{9F37B0C8-6930-45BE-A321-7577BC78BB16}" srcOrd="1" destOrd="0" presId="urn:microsoft.com/office/officeart/2005/8/layout/hierarchy2"/>
    <dgm:cxn modelId="{F23BBE9A-940D-4DF8-9D9D-A0E5E56D37C9}" type="presParOf" srcId="{9F37B0C8-6930-45BE-A321-7577BC78BB16}" destId="{3E155E1C-F1C2-449D-AD6F-DA02D734C8CE}" srcOrd="0" destOrd="0" presId="urn:microsoft.com/office/officeart/2005/8/layout/hierarchy2"/>
    <dgm:cxn modelId="{7F609553-6008-4A9F-BBB4-329C6F3458AF}" type="presParOf" srcId="{9F37B0C8-6930-45BE-A321-7577BC78BB16}" destId="{52FF4EDA-F335-4E8B-A59A-DB36AB622845}" srcOrd="1" destOrd="0" presId="urn:microsoft.com/office/officeart/2005/8/layout/hierarchy2"/>
    <dgm:cxn modelId="{43482B05-0DC8-4272-9892-19126131B6FE}" type="presParOf" srcId="{F2EFE69B-9843-433A-9535-151EF1CFFD62}" destId="{868EBBE3-0476-4B42-9507-54522AE3DA4D}" srcOrd="2" destOrd="0" presId="urn:microsoft.com/office/officeart/2005/8/layout/hierarchy2"/>
    <dgm:cxn modelId="{7968D366-4D02-4D58-8510-3DD8B97A8FE2}" type="presParOf" srcId="{868EBBE3-0476-4B42-9507-54522AE3DA4D}" destId="{16E176C5-F412-4460-84B8-09E693522439}" srcOrd="0" destOrd="0" presId="urn:microsoft.com/office/officeart/2005/8/layout/hierarchy2"/>
    <dgm:cxn modelId="{64951D96-E14E-4A2A-B6E3-BCADFAC386E5}" type="presParOf" srcId="{F2EFE69B-9843-433A-9535-151EF1CFFD62}" destId="{B2F2C1C8-5D15-44EA-B64C-1A05D61E3964}" srcOrd="3" destOrd="0" presId="urn:microsoft.com/office/officeart/2005/8/layout/hierarchy2"/>
    <dgm:cxn modelId="{9C9EE3AD-D7F7-46DC-A259-FE22954DB3A4}" type="presParOf" srcId="{B2F2C1C8-5D15-44EA-B64C-1A05D61E3964}" destId="{2E89C67F-19A0-43C3-A554-6506876FCF00}" srcOrd="0" destOrd="0" presId="urn:microsoft.com/office/officeart/2005/8/layout/hierarchy2"/>
    <dgm:cxn modelId="{564C6B06-B3F0-4754-A828-CE5F2BD5008B}" type="presParOf" srcId="{B2F2C1C8-5D15-44EA-B64C-1A05D61E3964}" destId="{FA665EC3-417A-42D1-A180-E186017FABCE}" srcOrd="1" destOrd="0" presId="urn:microsoft.com/office/officeart/2005/8/layout/hierarchy2"/>
    <dgm:cxn modelId="{827CB351-F58B-47B1-8255-DDB017A10C1B}" type="presParOf" srcId="{F2EFE69B-9843-433A-9535-151EF1CFFD62}" destId="{D702D698-9556-4D48-BE3D-B5CB0655BE2C}" srcOrd="4" destOrd="0" presId="urn:microsoft.com/office/officeart/2005/8/layout/hierarchy2"/>
    <dgm:cxn modelId="{F9210A3A-362A-465F-9585-452ED7726362}" type="presParOf" srcId="{D702D698-9556-4D48-BE3D-B5CB0655BE2C}" destId="{B7FB7B5D-BE90-4FB3-9563-48B4821E01DC}" srcOrd="0" destOrd="0" presId="urn:microsoft.com/office/officeart/2005/8/layout/hierarchy2"/>
    <dgm:cxn modelId="{3A171514-BD69-4446-884A-C616AEE498AD}" type="presParOf" srcId="{F2EFE69B-9843-433A-9535-151EF1CFFD62}" destId="{75622F43-49F8-46B5-9630-A6A4399C1424}" srcOrd="5" destOrd="0" presId="urn:microsoft.com/office/officeart/2005/8/layout/hierarchy2"/>
    <dgm:cxn modelId="{0A8606D7-3F2B-4178-9AD9-747023886AD8}" type="presParOf" srcId="{75622F43-49F8-46B5-9630-A6A4399C1424}" destId="{1B8B8C12-CA26-45CC-9447-E080D838E815}" srcOrd="0" destOrd="0" presId="urn:microsoft.com/office/officeart/2005/8/layout/hierarchy2"/>
    <dgm:cxn modelId="{8B51BE39-D6A0-4E7F-8F2B-CE656D691329}" type="presParOf" srcId="{75622F43-49F8-46B5-9630-A6A4399C1424}" destId="{920501A5-6249-4610-BDC6-04B6D5A0BB1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12F9777-2AB4-4E84-8FB0-6E5AAA9AEAA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EDF43A2-B20A-4E3C-9083-A5610860BB11}">
      <dgm:prSet phldrT="[Текст]"/>
      <dgm:spPr/>
      <dgm:t>
        <a:bodyPr/>
        <a:lstStyle/>
        <a:p>
          <a:r>
            <a:rPr lang="ru-RU" b="0" i="0" dirty="0" smtClean="0"/>
            <a:t>Основные результаты планирования требований:</a:t>
          </a:r>
          <a:endParaRPr lang="ru-RU" dirty="0"/>
        </a:p>
      </dgm:t>
    </dgm:pt>
    <dgm:pt modelId="{283978DF-CE2D-47F7-9F8F-2B7FA15FA8E4}" type="parTrans" cxnId="{A400E3B5-A892-45A9-BAEA-FE679EDDF3B8}">
      <dgm:prSet/>
      <dgm:spPr/>
      <dgm:t>
        <a:bodyPr/>
        <a:lstStyle/>
        <a:p>
          <a:endParaRPr lang="ru-RU"/>
        </a:p>
      </dgm:t>
    </dgm:pt>
    <dgm:pt modelId="{A6A807D9-2A7F-47EB-A032-3A21BECAC425}" type="sibTrans" cxnId="{A400E3B5-A892-45A9-BAEA-FE679EDDF3B8}">
      <dgm:prSet/>
      <dgm:spPr/>
      <dgm:t>
        <a:bodyPr/>
        <a:lstStyle/>
        <a:p>
          <a:endParaRPr lang="ru-RU"/>
        </a:p>
      </dgm:t>
    </dgm:pt>
    <dgm:pt modelId="{05377289-30F0-4306-B9AB-307711603609}">
      <dgm:prSet phldrT="[Текст]"/>
      <dgm:spPr/>
      <dgm:t>
        <a:bodyPr/>
        <a:lstStyle/>
        <a:p>
          <a:r>
            <a:rPr lang="ru-RU" b="0" i="0" dirty="0" smtClean="0"/>
            <a:t>методология и процесс разработки программного обеспечения</a:t>
          </a:r>
          <a:endParaRPr lang="ru-RU" dirty="0"/>
        </a:p>
      </dgm:t>
    </dgm:pt>
    <dgm:pt modelId="{160CABD6-B38A-45A1-8D44-0A9FD12B8DB9}" type="parTrans" cxnId="{82154152-8708-4737-A045-3B41A40B2BA6}">
      <dgm:prSet/>
      <dgm:spPr/>
      <dgm:t>
        <a:bodyPr/>
        <a:lstStyle/>
        <a:p>
          <a:endParaRPr lang="ru-RU"/>
        </a:p>
      </dgm:t>
    </dgm:pt>
    <dgm:pt modelId="{4FA322AA-7969-4B3A-894B-7AF708E84A6C}" type="sibTrans" cxnId="{82154152-8708-4737-A045-3B41A40B2BA6}">
      <dgm:prSet/>
      <dgm:spPr/>
      <dgm:t>
        <a:bodyPr/>
        <a:lstStyle/>
        <a:p>
          <a:endParaRPr lang="ru-RU"/>
        </a:p>
      </dgm:t>
    </dgm:pt>
    <dgm:pt modelId="{7039957C-F6E2-4C46-BD40-55CF970E723A}">
      <dgm:prSet phldrT="[Текст]"/>
      <dgm:spPr/>
      <dgm:t>
        <a:bodyPr/>
        <a:lstStyle/>
        <a:p>
          <a:r>
            <a:rPr lang="ru-RU" b="0" i="0" dirty="0" smtClean="0"/>
            <a:t>роли участников проекта и выполняемые ими</a:t>
          </a:r>
          <a:br>
            <a:rPr lang="ru-RU" b="0" i="0" dirty="0" smtClean="0"/>
          </a:br>
          <a:r>
            <a:rPr lang="ru-RU" b="0" i="0" dirty="0" smtClean="0"/>
            <a:t>задачи</a:t>
          </a:r>
          <a:endParaRPr lang="ru-RU" dirty="0"/>
        </a:p>
      </dgm:t>
    </dgm:pt>
    <dgm:pt modelId="{F0854EB9-A488-4EF6-8F39-C798898BEFB0}" type="parTrans" cxnId="{893E1A89-38AA-461C-99EF-BCD3CA3D8100}">
      <dgm:prSet/>
      <dgm:spPr/>
      <dgm:t>
        <a:bodyPr/>
        <a:lstStyle/>
        <a:p>
          <a:endParaRPr lang="ru-RU"/>
        </a:p>
      </dgm:t>
    </dgm:pt>
    <dgm:pt modelId="{337699A2-3736-4BF2-BB85-2594AA2ED2AE}" type="sibTrans" cxnId="{893E1A89-38AA-461C-99EF-BCD3CA3D8100}">
      <dgm:prSet/>
      <dgm:spPr/>
      <dgm:t>
        <a:bodyPr/>
        <a:lstStyle/>
        <a:p>
          <a:endParaRPr lang="ru-RU"/>
        </a:p>
      </dgm:t>
    </dgm:pt>
    <dgm:pt modelId="{5E33C542-BFC5-48BD-91C4-02BBF8EC4F8A}">
      <dgm:prSet phldrT="[Текст]"/>
      <dgm:spPr/>
      <dgm:t>
        <a:bodyPr/>
        <a:lstStyle/>
        <a:p>
          <a:r>
            <a:rPr lang="ru-RU" b="0" i="0" dirty="0" smtClean="0"/>
            <a:t>список участников проекта и их навыки</a:t>
          </a:r>
          <a:endParaRPr lang="ru-RU" dirty="0"/>
        </a:p>
      </dgm:t>
    </dgm:pt>
    <dgm:pt modelId="{F6FC63FB-FFA6-4BE3-A3CE-68B0C0CB552D}" type="parTrans" cxnId="{1AC70B1C-A334-43E6-9E7D-0AF55DBCCF67}">
      <dgm:prSet/>
      <dgm:spPr/>
      <dgm:t>
        <a:bodyPr/>
        <a:lstStyle/>
        <a:p>
          <a:endParaRPr lang="ru-RU"/>
        </a:p>
      </dgm:t>
    </dgm:pt>
    <dgm:pt modelId="{F31DDA66-DD38-48B9-81CE-A431218C08B5}" type="sibTrans" cxnId="{1AC70B1C-A334-43E6-9E7D-0AF55DBCCF67}">
      <dgm:prSet/>
      <dgm:spPr/>
      <dgm:t>
        <a:bodyPr/>
        <a:lstStyle/>
        <a:p>
          <a:endParaRPr lang="ru-RU"/>
        </a:p>
      </dgm:t>
    </dgm:pt>
    <dgm:pt modelId="{16B27FA5-18E2-4AAF-9DCD-3A5513411F04}">
      <dgm:prSet phldrT="[Текст]"/>
      <dgm:spPr/>
      <dgm:t>
        <a:bodyPr/>
        <a:lstStyle/>
        <a:p>
          <a:r>
            <a:rPr lang="ru-RU" b="0" i="0" dirty="0" smtClean="0"/>
            <a:t>различные регламенты работ в части выявления,</a:t>
          </a:r>
          <a:br>
            <a:rPr lang="ru-RU" b="0" i="0" dirty="0" smtClean="0"/>
          </a:br>
          <a:r>
            <a:rPr lang="ru-RU" b="0" i="0" dirty="0" smtClean="0"/>
            <a:t>документирования, согласования требований и др.</a:t>
          </a:r>
          <a:endParaRPr lang="ru-RU" dirty="0"/>
        </a:p>
      </dgm:t>
    </dgm:pt>
    <dgm:pt modelId="{8685C56A-562B-4FB4-A900-A43A4C49ACB5}" type="parTrans" cxnId="{1AE0029F-CA81-4F55-9D78-F39312E8F5AD}">
      <dgm:prSet/>
      <dgm:spPr/>
      <dgm:t>
        <a:bodyPr/>
        <a:lstStyle/>
        <a:p>
          <a:endParaRPr lang="ru-RU"/>
        </a:p>
      </dgm:t>
    </dgm:pt>
    <dgm:pt modelId="{23A47FF0-0F85-4ED4-917B-12362A1EAA6A}" type="sibTrans" cxnId="{1AE0029F-CA81-4F55-9D78-F39312E8F5AD}">
      <dgm:prSet/>
      <dgm:spPr/>
      <dgm:t>
        <a:bodyPr/>
        <a:lstStyle/>
        <a:p>
          <a:endParaRPr lang="ru-RU"/>
        </a:p>
      </dgm:t>
    </dgm:pt>
    <dgm:pt modelId="{6BC49B23-98B6-4185-993B-671DBF90FBF6}">
      <dgm:prSet phldrT="[Текст]"/>
      <dgm:spPr/>
      <dgm:t>
        <a:bodyPr/>
        <a:lstStyle/>
        <a:p>
          <a:r>
            <a:rPr lang="ru-RU" b="0" i="0" dirty="0" smtClean="0"/>
            <a:t>план управления требованиями</a:t>
          </a:r>
          <a:endParaRPr lang="ru-RU" dirty="0"/>
        </a:p>
      </dgm:t>
    </dgm:pt>
    <dgm:pt modelId="{DAB9B4DF-C058-4DC5-9A50-AC8D3298AA94}" type="parTrans" cxnId="{5B7D2FD4-8F10-417B-A95F-27652C60FA14}">
      <dgm:prSet/>
      <dgm:spPr/>
      <dgm:t>
        <a:bodyPr/>
        <a:lstStyle/>
        <a:p>
          <a:endParaRPr lang="ru-RU"/>
        </a:p>
      </dgm:t>
    </dgm:pt>
    <dgm:pt modelId="{38F6005F-7B16-4168-8CD3-4135896E76AA}" type="sibTrans" cxnId="{5B7D2FD4-8F10-417B-A95F-27652C60FA14}">
      <dgm:prSet/>
      <dgm:spPr/>
      <dgm:t>
        <a:bodyPr/>
        <a:lstStyle/>
        <a:p>
          <a:endParaRPr lang="ru-RU"/>
        </a:p>
      </dgm:t>
    </dgm:pt>
    <dgm:pt modelId="{B4E62326-DC46-4B9D-94BB-B5386DBC853B}">
      <dgm:prSet phldrT="[Текст]"/>
      <dgm:spPr/>
      <dgm:t>
        <a:bodyPr/>
        <a:lstStyle/>
        <a:p>
          <a:r>
            <a:rPr lang="ru-RU" b="0" i="0" dirty="0" smtClean="0"/>
            <a:t>шаблоны документов</a:t>
          </a:r>
          <a:endParaRPr lang="ru-RU" dirty="0"/>
        </a:p>
      </dgm:t>
    </dgm:pt>
    <dgm:pt modelId="{6B54E3B4-6737-40A7-922E-3FB83F53FF0E}" type="parTrans" cxnId="{3BF274D6-E041-4217-B53B-53FAB685E62C}">
      <dgm:prSet/>
      <dgm:spPr/>
      <dgm:t>
        <a:bodyPr/>
        <a:lstStyle/>
        <a:p>
          <a:endParaRPr lang="ru-RU"/>
        </a:p>
      </dgm:t>
    </dgm:pt>
    <dgm:pt modelId="{F42F7484-7173-4AD1-AC77-3DD3DF2FAA11}" type="sibTrans" cxnId="{3BF274D6-E041-4217-B53B-53FAB685E62C}">
      <dgm:prSet/>
      <dgm:spPr/>
      <dgm:t>
        <a:bodyPr/>
        <a:lstStyle/>
        <a:p>
          <a:endParaRPr lang="ru-RU"/>
        </a:p>
      </dgm:t>
    </dgm:pt>
    <dgm:pt modelId="{064EB7CA-0F56-416A-9E0F-3CADD4DB88FE}" type="pres">
      <dgm:prSet presAssocID="{212F9777-2AB4-4E84-8FB0-6E5AAA9AEAA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D0303CE9-DF79-49E4-9A1F-48C7E5ABCC76}" type="pres">
      <dgm:prSet presAssocID="{4EDF43A2-B20A-4E3C-9083-A5610860BB1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6822D83-2FBE-4E2D-A12D-D9FDD96FD6E0}" type="pres">
      <dgm:prSet presAssocID="{4EDF43A2-B20A-4E3C-9083-A5610860BB11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54FEEBB-DD4A-41CB-9C19-53E1BEB606FD}" type="presOf" srcId="{212F9777-2AB4-4E84-8FB0-6E5AAA9AEAAC}" destId="{064EB7CA-0F56-416A-9E0F-3CADD4DB88FE}" srcOrd="0" destOrd="0" presId="urn:microsoft.com/office/officeart/2005/8/layout/vList2"/>
    <dgm:cxn modelId="{1AE0029F-CA81-4F55-9D78-F39312E8F5AD}" srcId="{4EDF43A2-B20A-4E3C-9083-A5610860BB11}" destId="{16B27FA5-18E2-4AAF-9DCD-3A5513411F04}" srcOrd="3" destOrd="0" parTransId="{8685C56A-562B-4FB4-A900-A43A4C49ACB5}" sibTransId="{23A47FF0-0F85-4ED4-917B-12362A1EAA6A}"/>
    <dgm:cxn modelId="{893E1A89-38AA-461C-99EF-BCD3CA3D8100}" srcId="{4EDF43A2-B20A-4E3C-9083-A5610860BB11}" destId="{7039957C-F6E2-4C46-BD40-55CF970E723A}" srcOrd="1" destOrd="0" parTransId="{F0854EB9-A488-4EF6-8F39-C798898BEFB0}" sibTransId="{337699A2-3736-4BF2-BB85-2594AA2ED2AE}"/>
    <dgm:cxn modelId="{A400E3B5-A892-45A9-BAEA-FE679EDDF3B8}" srcId="{212F9777-2AB4-4E84-8FB0-6E5AAA9AEAAC}" destId="{4EDF43A2-B20A-4E3C-9083-A5610860BB11}" srcOrd="0" destOrd="0" parTransId="{283978DF-CE2D-47F7-9F8F-2B7FA15FA8E4}" sibTransId="{A6A807D9-2A7F-47EB-A032-3A21BECAC425}"/>
    <dgm:cxn modelId="{BA508742-7483-47E1-9882-73F5DA635A6E}" type="presOf" srcId="{05377289-30F0-4306-B9AB-307711603609}" destId="{66822D83-2FBE-4E2D-A12D-D9FDD96FD6E0}" srcOrd="0" destOrd="0" presId="urn:microsoft.com/office/officeart/2005/8/layout/vList2"/>
    <dgm:cxn modelId="{82154152-8708-4737-A045-3B41A40B2BA6}" srcId="{4EDF43A2-B20A-4E3C-9083-A5610860BB11}" destId="{05377289-30F0-4306-B9AB-307711603609}" srcOrd="0" destOrd="0" parTransId="{160CABD6-B38A-45A1-8D44-0A9FD12B8DB9}" sibTransId="{4FA322AA-7969-4B3A-894B-7AF708E84A6C}"/>
    <dgm:cxn modelId="{A11CEC02-4D2A-4E9A-989A-961F66972717}" type="presOf" srcId="{4EDF43A2-B20A-4E3C-9083-A5610860BB11}" destId="{D0303CE9-DF79-49E4-9A1F-48C7E5ABCC76}" srcOrd="0" destOrd="0" presId="urn:microsoft.com/office/officeart/2005/8/layout/vList2"/>
    <dgm:cxn modelId="{1AC70B1C-A334-43E6-9E7D-0AF55DBCCF67}" srcId="{4EDF43A2-B20A-4E3C-9083-A5610860BB11}" destId="{5E33C542-BFC5-48BD-91C4-02BBF8EC4F8A}" srcOrd="2" destOrd="0" parTransId="{F6FC63FB-FFA6-4BE3-A3CE-68B0C0CB552D}" sibTransId="{F31DDA66-DD38-48B9-81CE-A431218C08B5}"/>
    <dgm:cxn modelId="{7DEBAB25-E448-4377-BD51-47B0E6307A9C}" type="presOf" srcId="{7039957C-F6E2-4C46-BD40-55CF970E723A}" destId="{66822D83-2FBE-4E2D-A12D-D9FDD96FD6E0}" srcOrd="0" destOrd="1" presId="urn:microsoft.com/office/officeart/2005/8/layout/vList2"/>
    <dgm:cxn modelId="{A3AC98CE-15EE-4604-9599-63ECF55CEB64}" type="presOf" srcId="{B4E62326-DC46-4B9D-94BB-B5386DBC853B}" destId="{66822D83-2FBE-4E2D-A12D-D9FDD96FD6E0}" srcOrd="0" destOrd="5" presId="urn:microsoft.com/office/officeart/2005/8/layout/vList2"/>
    <dgm:cxn modelId="{3BF274D6-E041-4217-B53B-53FAB685E62C}" srcId="{4EDF43A2-B20A-4E3C-9083-A5610860BB11}" destId="{B4E62326-DC46-4B9D-94BB-B5386DBC853B}" srcOrd="5" destOrd="0" parTransId="{6B54E3B4-6737-40A7-922E-3FB83F53FF0E}" sibTransId="{F42F7484-7173-4AD1-AC77-3DD3DF2FAA11}"/>
    <dgm:cxn modelId="{4D5B7C83-3E39-4793-94C1-7CCA5AA1D451}" type="presOf" srcId="{16B27FA5-18E2-4AAF-9DCD-3A5513411F04}" destId="{66822D83-2FBE-4E2D-A12D-D9FDD96FD6E0}" srcOrd="0" destOrd="3" presId="urn:microsoft.com/office/officeart/2005/8/layout/vList2"/>
    <dgm:cxn modelId="{5B7D2FD4-8F10-417B-A95F-27652C60FA14}" srcId="{4EDF43A2-B20A-4E3C-9083-A5610860BB11}" destId="{6BC49B23-98B6-4185-993B-671DBF90FBF6}" srcOrd="4" destOrd="0" parTransId="{DAB9B4DF-C058-4DC5-9A50-AC8D3298AA94}" sibTransId="{38F6005F-7B16-4168-8CD3-4135896E76AA}"/>
    <dgm:cxn modelId="{CE56943F-674F-4DF1-935D-ADE7A7F17C00}" type="presOf" srcId="{6BC49B23-98B6-4185-993B-671DBF90FBF6}" destId="{66822D83-2FBE-4E2D-A12D-D9FDD96FD6E0}" srcOrd="0" destOrd="4" presId="urn:microsoft.com/office/officeart/2005/8/layout/vList2"/>
    <dgm:cxn modelId="{CA5C5F86-C7C2-4C60-824F-969888A30DEE}" type="presOf" srcId="{5E33C542-BFC5-48BD-91C4-02BBF8EC4F8A}" destId="{66822D83-2FBE-4E2D-A12D-D9FDD96FD6E0}" srcOrd="0" destOrd="2" presId="urn:microsoft.com/office/officeart/2005/8/layout/vList2"/>
    <dgm:cxn modelId="{A2FBEBBD-B7D2-4D97-AF04-3E3377E3B0E5}" type="presParOf" srcId="{064EB7CA-0F56-416A-9E0F-3CADD4DB88FE}" destId="{D0303CE9-DF79-49E4-9A1F-48C7E5ABCC76}" srcOrd="0" destOrd="0" presId="urn:microsoft.com/office/officeart/2005/8/layout/vList2"/>
    <dgm:cxn modelId="{F7522652-7975-4240-A75D-F3A89E8EDF7E}" type="presParOf" srcId="{064EB7CA-0F56-416A-9E0F-3CADD4DB88FE}" destId="{66822D83-2FBE-4E2D-A12D-D9FDD96FD6E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E5588D9-13BB-4F5E-B35A-43C25E22E7A9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52BEA2C2-4F7E-4753-9DC6-CFA207A5D47E}">
      <dgm:prSet phldrT="[Текст]"/>
      <dgm:spPr/>
      <dgm:t>
        <a:bodyPr/>
        <a:lstStyle/>
        <a:p>
          <a:r>
            <a:rPr lang="ru-RU" b="0" i="0" dirty="0" smtClean="0"/>
            <a:t>Процесс разработки требований содержит следующие этапы:</a:t>
          </a:r>
          <a:endParaRPr lang="ru-RU" dirty="0"/>
        </a:p>
      </dgm:t>
    </dgm:pt>
    <dgm:pt modelId="{6C163AC3-FDD5-450D-BD1A-92FBF2EFA41F}" type="parTrans" cxnId="{FF7E13CE-779B-4631-A434-A9F9D5F7CF65}">
      <dgm:prSet/>
      <dgm:spPr/>
      <dgm:t>
        <a:bodyPr/>
        <a:lstStyle/>
        <a:p>
          <a:endParaRPr lang="ru-RU"/>
        </a:p>
      </dgm:t>
    </dgm:pt>
    <dgm:pt modelId="{9DAE8396-DC5A-4A57-898F-69BAF0DA92CE}" type="sibTrans" cxnId="{FF7E13CE-779B-4631-A434-A9F9D5F7CF65}">
      <dgm:prSet/>
      <dgm:spPr/>
      <dgm:t>
        <a:bodyPr/>
        <a:lstStyle/>
        <a:p>
          <a:endParaRPr lang="ru-RU"/>
        </a:p>
      </dgm:t>
    </dgm:pt>
    <dgm:pt modelId="{10AC4176-50CA-44F4-A9AA-AF5DC93BEFE4}">
      <dgm:prSet phldrT="[Текст]"/>
      <dgm:spPr/>
      <dgm:t>
        <a:bodyPr/>
        <a:lstStyle/>
        <a:p>
          <a:r>
            <a:rPr lang="ru-RU" b="0" i="0" dirty="0" smtClean="0"/>
            <a:t>Идентификация заинтересованных сторон.</a:t>
          </a:r>
          <a:endParaRPr lang="ru-RU" dirty="0"/>
        </a:p>
      </dgm:t>
    </dgm:pt>
    <dgm:pt modelId="{3C16E65E-0E0C-40EF-BD8E-52A9AF7223ED}" type="parTrans" cxnId="{564D2DAB-E574-4BDC-83E2-DC0C63427F22}">
      <dgm:prSet/>
      <dgm:spPr/>
      <dgm:t>
        <a:bodyPr/>
        <a:lstStyle/>
        <a:p>
          <a:endParaRPr lang="ru-RU"/>
        </a:p>
      </dgm:t>
    </dgm:pt>
    <dgm:pt modelId="{14C00A8F-5A48-4367-AA34-C9D8783D73CF}" type="sibTrans" cxnId="{564D2DAB-E574-4BDC-83E2-DC0C63427F22}">
      <dgm:prSet/>
      <dgm:spPr/>
      <dgm:t>
        <a:bodyPr/>
        <a:lstStyle/>
        <a:p>
          <a:endParaRPr lang="ru-RU"/>
        </a:p>
      </dgm:t>
    </dgm:pt>
    <dgm:pt modelId="{A31C06B9-4519-416D-9603-3CAA9D20460E}">
      <dgm:prSet phldrT="[Текст]"/>
      <dgm:spPr/>
      <dgm:t>
        <a:bodyPr/>
        <a:lstStyle/>
        <a:p>
          <a:r>
            <a:rPr lang="ru-RU" b="0" i="0" dirty="0" smtClean="0"/>
            <a:t>Выявление требований заинтересованных</a:t>
          </a:r>
          <a:br>
            <a:rPr lang="ru-RU" b="0" i="0" dirty="0" smtClean="0"/>
          </a:br>
          <a:r>
            <a:rPr lang="ru-RU" b="0" i="0" dirty="0" smtClean="0"/>
            <a:t>сторон.</a:t>
          </a:r>
          <a:endParaRPr lang="ru-RU" dirty="0"/>
        </a:p>
      </dgm:t>
    </dgm:pt>
    <dgm:pt modelId="{A9504601-2ABD-49B5-A3A8-B35E9D3E281B}" type="parTrans" cxnId="{DC64EE63-AD56-48A8-AB67-262E4B4A5C78}">
      <dgm:prSet/>
      <dgm:spPr/>
      <dgm:t>
        <a:bodyPr/>
        <a:lstStyle/>
        <a:p>
          <a:endParaRPr lang="ru-RU"/>
        </a:p>
      </dgm:t>
    </dgm:pt>
    <dgm:pt modelId="{CDA77F95-CE1D-4BF5-AA9E-FC08973FA240}" type="sibTrans" cxnId="{DC64EE63-AD56-48A8-AB67-262E4B4A5C78}">
      <dgm:prSet/>
      <dgm:spPr/>
      <dgm:t>
        <a:bodyPr/>
        <a:lstStyle/>
        <a:p>
          <a:endParaRPr lang="ru-RU"/>
        </a:p>
      </dgm:t>
    </dgm:pt>
    <dgm:pt modelId="{AAE91CF1-DD1F-4F8C-BD6D-100F9EF45092}">
      <dgm:prSet phldrT="[Текст]"/>
      <dgm:spPr/>
      <dgm:t>
        <a:bodyPr/>
        <a:lstStyle/>
        <a:p>
          <a:r>
            <a:rPr lang="ru-RU" b="0" i="0" dirty="0" smtClean="0"/>
            <a:t>Формирование требований</a:t>
          </a:r>
          <a:endParaRPr lang="ru-RU" dirty="0"/>
        </a:p>
      </dgm:t>
    </dgm:pt>
    <dgm:pt modelId="{926D6DCE-E255-4C1F-9C5C-CB596688CBA3}" type="parTrans" cxnId="{DD65829D-2740-4507-8BF3-3605AD5F9A76}">
      <dgm:prSet/>
      <dgm:spPr/>
      <dgm:t>
        <a:bodyPr/>
        <a:lstStyle/>
        <a:p>
          <a:endParaRPr lang="ru-RU"/>
        </a:p>
      </dgm:t>
    </dgm:pt>
    <dgm:pt modelId="{DEDD61CC-F3BC-42A4-9B3F-443596CCA21A}" type="sibTrans" cxnId="{DD65829D-2740-4507-8BF3-3605AD5F9A76}">
      <dgm:prSet/>
      <dgm:spPr/>
      <dgm:t>
        <a:bodyPr/>
        <a:lstStyle/>
        <a:p>
          <a:endParaRPr lang="ru-RU"/>
        </a:p>
      </dgm:t>
    </dgm:pt>
    <dgm:pt modelId="{B1D75393-B0ED-4225-B25D-61DDCBD95D73}">
      <dgm:prSet phldrT="[Текст]"/>
      <dgm:spPr/>
      <dgm:t>
        <a:bodyPr/>
        <a:lstStyle/>
        <a:p>
          <a:r>
            <a:rPr lang="ru-RU" b="0" i="0" dirty="0" smtClean="0"/>
            <a:t>Уточнение и </a:t>
          </a:r>
          <a:r>
            <a:rPr lang="ru-RU" b="0" i="0" dirty="0" err="1" smtClean="0"/>
            <a:t>переформулирование</a:t>
          </a:r>
          <a:r>
            <a:rPr lang="ru-RU" b="0" i="0" dirty="0" smtClean="0"/>
            <a:t> требований</a:t>
          </a:r>
          <a:endParaRPr lang="ru-RU" dirty="0"/>
        </a:p>
      </dgm:t>
    </dgm:pt>
    <dgm:pt modelId="{068E4504-9DBC-4FA9-912C-7F4FF2F5C86B}" type="parTrans" cxnId="{187D1913-9525-4D56-93C1-EE99A5B8D245}">
      <dgm:prSet/>
      <dgm:spPr/>
      <dgm:t>
        <a:bodyPr/>
        <a:lstStyle/>
        <a:p>
          <a:endParaRPr lang="ru-RU"/>
        </a:p>
      </dgm:t>
    </dgm:pt>
    <dgm:pt modelId="{16D55761-535F-4882-AEB5-5811737689BA}" type="sibTrans" cxnId="{187D1913-9525-4D56-93C1-EE99A5B8D245}">
      <dgm:prSet/>
      <dgm:spPr/>
      <dgm:t>
        <a:bodyPr/>
        <a:lstStyle/>
        <a:p>
          <a:endParaRPr lang="ru-RU"/>
        </a:p>
      </dgm:t>
    </dgm:pt>
    <dgm:pt modelId="{AFB9BD27-E4B7-4C5D-81D6-DBF2E62CC8E0}">
      <dgm:prSet phldrT="[Текст]"/>
      <dgm:spPr/>
      <dgm:t>
        <a:bodyPr/>
        <a:lstStyle/>
        <a:p>
          <a:r>
            <a:rPr lang="ru-RU" b="0" i="0" dirty="0" smtClean="0"/>
            <a:t>Анализ требований</a:t>
          </a:r>
          <a:endParaRPr lang="ru-RU" dirty="0"/>
        </a:p>
      </dgm:t>
    </dgm:pt>
    <dgm:pt modelId="{38DF43E1-2CFC-478E-8B49-3867529BA01F}" type="parTrans" cxnId="{6ED3E16C-F10A-4D4F-8BD0-FB5345DE450C}">
      <dgm:prSet/>
      <dgm:spPr/>
      <dgm:t>
        <a:bodyPr/>
        <a:lstStyle/>
        <a:p>
          <a:endParaRPr lang="ru-RU"/>
        </a:p>
      </dgm:t>
    </dgm:pt>
    <dgm:pt modelId="{50B75B13-782A-4A6F-921C-0780EDFC3319}" type="sibTrans" cxnId="{6ED3E16C-F10A-4D4F-8BD0-FB5345DE450C}">
      <dgm:prSet/>
      <dgm:spPr/>
      <dgm:t>
        <a:bodyPr/>
        <a:lstStyle/>
        <a:p>
          <a:endParaRPr lang="ru-RU"/>
        </a:p>
      </dgm:t>
    </dgm:pt>
    <dgm:pt modelId="{1BE2BB88-3751-4A67-BD18-1C896019B4E9}">
      <dgm:prSet phldrT="[Текст]"/>
      <dgm:spPr/>
      <dgm:t>
        <a:bodyPr/>
        <a:lstStyle/>
        <a:p>
          <a:r>
            <a:rPr lang="ru-RU" b="0" i="0" dirty="0" smtClean="0"/>
            <a:t>Приведение требований к виду одинаково понятному для всех заинтересованных сторон</a:t>
          </a:r>
          <a:endParaRPr lang="ru-RU" dirty="0"/>
        </a:p>
      </dgm:t>
    </dgm:pt>
    <dgm:pt modelId="{2FA6C49D-E085-4061-BAAF-5EE8E8406A62}" type="parTrans" cxnId="{A11483B9-8D38-4FEE-AB88-ADD0031E4AE1}">
      <dgm:prSet/>
      <dgm:spPr/>
      <dgm:t>
        <a:bodyPr/>
        <a:lstStyle/>
        <a:p>
          <a:endParaRPr lang="ru-RU"/>
        </a:p>
      </dgm:t>
    </dgm:pt>
    <dgm:pt modelId="{4069998E-8750-4FC9-8F5C-CEFBCA149B52}" type="sibTrans" cxnId="{A11483B9-8D38-4FEE-AB88-ADD0031E4AE1}">
      <dgm:prSet/>
      <dgm:spPr/>
      <dgm:t>
        <a:bodyPr/>
        <a:lstStyle/>
        <a:p>
          <a:endParaRPr lang="ru-RU"/>
        </a:p>
      </dgm:t>
    </dgm:pt>
    <dgm:pt modelId="{A736AF26-5952-4531-B8B4-CDD46018D5B4}">
      <dgm:prSet phldrT="[Текст]"/>
      <dgm:spPr/>
      <dgm:t>
        <a:bodyPr/>
        <a:lstStyle/>
        <a:p>
          <a:r>
            <a:rPr lang="ru-RU" b="0" i="0" dirty="0" smtClean="0"/>
            <a:t>Определение критериев приёмки требований</a:t>
          </a:r>
          <a:endParaRPr lang="ru-RU" dirty="0"/>
        </a:p>
      </dgm:t>
    </dgm:pt>
    <dgm:pt modelId="{767B0395-E9C8-4CEC-B5E9-7B9CB91524DB}" type="parTrans" cxnId="{D7CF5E9F-A02D-4588-9E29-13A35322A285}">
      <dgm:prSet/>
      <dgm:spPr/>
      <dgm:t>
        <a:bodyPr/>
        <a:lstStyle/>
        <a:p>
          <a:endParaRPr lang="ru-RU"/>
        </a:p>
      </dgm:t>
    </dgm:pt>
    <dgm:pt modelId="{26D5E805-EF59-4673-8DC3-EA28F9205776}" type="sibTrans" cxnId="{D7CF5E9F-A02D-4588-9E29-13A35322A285}">
      <dgm:prSet/>
      <dgm:spPr/>
      <dgm:t>
        <a:bodyPr/>
        <a:lstStyle/>
        <a:p>
          <a:endParaRPr lang="ru-RU"/>
        </a:p>
      </dgm:t>
    </dgm:pt>
    <dgm:pt modelId="{0A6D0CF4-2156-4085-9FD5-9E8AC955C69F}">
      <dgm:prSet phldrT="[Текст]"/>
      <dgm:spPr/>
      <dgm:t>
        <a:bodyPr/>
        <a:lstStyle/>
        <a:p>
          <a:r>
            <a:rPr lang="ru-RU" b="0" i="0" dirty="0" smtClean="0"/>
            <a:t>Определение стратегии проверки требований</a:t>
          </a:r>
          <a:endParaRPr lang="ru-RU" dirty="0"/>
        </a:p>
      </dgm:t>
    </dgm:pt>
    <dgm:pt modelId="{55450CC0-1B04-440D-993A-F8BE64C2DE79}" type="parTrans" cxnId="{8AAD5BA2-1B11-4989-9B3D-CB86D4F8FB84}">
      <dgm:prSet/>
      <dgm:spPr/>
      <dgm:t>
        <a:bodyPr/>
        <a:lstStyle/>
        <a:p>
          <a:endParaRPr lang="ru-RU"/>
        </a:p>
      </dgm:t>
    </dgm:pt>
    <dgm:pt modelId="{2DA9D157-3F82-4A04-97E8-64581BF7E416}" type="sibTrans" cxnId="{8AAD5BA2-1B11-4989-9B3D-CB86D4F8FB84}">
      <dgm:prSet/>
      <dgm:spPr/>
      <dgm:t>
        <a:bodyPr/>
        <a:lstStyle/>
        <a:p>
          <a:endParaRPr lang="ru-RU"/>
        </a:p>
      </dgm:t>
    </dgm:pt>
    <dgm:pt modelId="{8574FA1F-EC43-4763-93F7-6CDF810FB5F0}">
      <dgm:prSet phldrT="[Текст]"/>
      <dgm:spPr/>
      <dgm:t>
        <a:bodyPr/>
        <a:lstStyle/>
        <a:p>
          <a:r>
            <a:rPr lang="ru-RU" b="0" i="0" dirty="0" smtClean="0"/>
            <a:t>Создание тестов</a:t>
          </a:r>
          <a:endParaRPr lang="ru-RU" dirty="0"/>
        </a:p>
      </dgm:t>
    </dgm:pt>
    <dgm:pt modelId="{71676F9C-5D65-4082-A007-F34B8DD0427B}" type="parTrans" cxnId="{824A1DE8-85D2-452B-B49D-C0AB2890A8F2}">
      <dgm:prSet/>
      <dgm:spPr/>
      <dgm:t>
        <a:bodyPr/>
        <a:lstStyle/>
        <a:p>
          <a:endParaRPr lang="ru-RU"/>
        </a:p>
      </dgm:t>
    </dgm:pt>
    <dgm:pt modelId="{5D65050D-708B-4FED-8FF9-42E5CD10F21D}" type="sibTrans" cxnId="{824A1DE8-85D2-452B-B49D-C0AB2890A8F2}">
      <dgm:prSet/>
      <dgm:spPr/>
      <dgm:t>
        <a:bodyPr/>
        <a:lstStyle/>
        <a:p>
          <a:endParaRPr lang="ru-RU"/>
        </a:p>
      </dgm:t>
    </dgm:pt>
    <dgm:pt modelId="{49C8508D-A5C4-45F7-BA9F-9B22BC0ED141}">
      <dgm:prSet phldrT="[Текст]"/>
      <dgm:spPr/>
      <dgm:t>
        <a:bodyPr/>
        <a:lstStyle/>
        <a:p>
          <a:r>
            <a:rPr lang="ru-RU" b="0" i="0" dirty="0" smtClean="0"/>
            <a:t>Спецификация требований</a:t>
          </a:r>
          <a:endParaRPr lang="ru-RU" dirty="0"/>
        </a:p>
      </dgm:t>
    </dgm:pt>
    <dgm:pt modelId="{8D1C3F4A-CFFB-4B30-B27F-30C2629F2940}" type="parTrans" cxnId="{590F2113-3E3E-4A0B-BF49-B255BA2CEC47}">
      <dgm:prSet/>
      <dgm:spPr/>
      <dgm:t>
        <a:bodyPr/>
        <a:lstStyle/>
        <a:p>
          <a:endParaRPr lang="ru-RU"/>
        </a:p>
      </dgm:t>
    </dgm:pt>
    <dgm:pt modelId="{0755C8A3-C47E-4B27-9831-8C799B815F91}" type="sibTrans" cxnId="{590F2113-3E3E-4A0B-BF49-B255BA2CEC47}">
      <dgm:prSet/>
      <dgm:spPr/>
      <dgm:t>
        <a:bodyPr/>
        <a:lstStyle/>
        <a:p>
          <a:endParaRPr lang="ru-RU"/>
        </a:p>
      </dgm:t>
    </dgm:pt>
    <dgm:pt modelId="{30F731C5-0572-4A8B-9E09-2E1CCB15C460}">
      <dgm:prSet phldrT="[Текст]"/>
      <dgm:spPr/>
      <dgm:t>
        <a:bodyPr/>
        <a:lstStyle/>
        <a:p>
          <a:r>
            <a:rPr lang="ru-RU" b="0" i="0" dirty="0" smtClean="0"/>
            <a:t>Определение приоритетов требований</a:t>
          </a:r>
          <a:endParaRPr lang="ru-RU" dirty="0"/>
        </a:p>
      </dgm:t>
    </dgm:pt>
    <dgm:pt modelId="{8578DC7A-CD28-4B46-9E18-F3711F2F0CC1}" type="parTrans" cxnId="{EDAE3C92-432E-4095-8EC2-17BEC47BF077}">
      <dgm:prSet/>
      <dgm:spPr/>
      <dgm:t>
        <a:bodyPr/>
        <a:lstStyle/>
        <a:p>
          <a:endParaRPr lang="ru-RU"/>
        </a:p>
      </dgm:t>
    </dgm:pt>
    <dgm:pt modelId="{33537F55-56EA-467D-87F5-BE35C5DA939E}" type="sibTrans" cxnId="{EDAE3C92-432E-4095-8EC2-17BEC47BF077}">
      <dgm:prSet/>
      <dgm:spPr/>
      <dgm:t>
        <a:bodyPr/>
        <a:lstStyle/>
        <a:p>
          <a:endParaRPr lang="ru-RU"/>
        </a:p>
      </dgm:t>
    </dgm:pt>
    <dgm:pt modelId="{135B16FC-90D3-4D6B-92BA-04853C9D92C6}">
      <dgm:prSet phldrT="[Текст]"/>
      <dgm:spPr/>
      <dgm:t>
        <a:bodyPr/>
        <a:lstStyle/>
        <a:p>
          <a:r>
            <a:rPr lang="ru-RU" b="0" i="0" dirty="0" smtClean="0"/>
            <a:t>Выведение зависимых требований</a:t>
          </a:r>
          <a:endParaRPr lang="ru-RU" dirty="0"/>
        </a:p>
      </dgm:t>
    </dgm:pt>
    <dgm:pt modelId="{DFE1F858-6A9C-4098-B19D-2918A2138B8A}" type="parTrans" cxnId="{0A54748D-1DE6-4968-A07F-1836A8EBA381}">
      <dgm:prSet/>
      <dgm:spPr/>
      <dgm:t>
        <a:bodyPr/>
        <a:lstStyle/>
        <a:p>
          <a:endParaRPr lang="ru-RU"/>
        </a:p>
      </dgm:t>
    </dgm:pt>
    <dgm:pt modelId="{38EA4AE0-42F8-4CCD-BE30-64EF7D3B18E0}" type="sibTrans" cxnId="{0A54748D-1DE6-4968-A07F-1836A8EBA381}">
      <dgm:prSet/>
      <dgm:spPr/>
      <dgm:t>
        <a:bodyPr/>
        <a:lstStyle/>
        <a:p>
          <a:endParaRPr lang="ru-RU"/>
        </a:p>
      </dgm:t>
    </dgm:pt>
    <dgm:pt modelId="{14641E04-0614-4EF6-8262-3430473DFA1D}">
      <dgm:prSet phldrT="[Текст]"/>
      <dgm:spPr/>
      <dgm:t>
        <a:bodyPr/>
        <a:lstStyle/>
        <a:p>
          <a:r>
            <a:rPr lang="ru-RU" b="0" i="0" dirty="0" smtClean="0"/>
            <a:t>Классификация требований</a:t>
          </a:r>
          <a:endParaRPr lang="ru-RU" dirty="0"/>
        </a:p>
      </dgm:t>
    </dgm:pt>
    <dgm:pt modelId="{BFC9845F-4A28-4759-B51D-9C6523B7D1FB}" type="parTrans" cxnId="{657E7A68-CBAA-4E70-842F-110B10124F18}">
      <dgm:prSet/>
      <dgm:spPr/>
      <dgm:t>
        <a:bodyPr/>
        <a:lstStyle/>
        <a:p>
          <a:endParaRPr lang="ru-RU"/>
        </a:p>
      </dgm:t>
    </dgm:pt>
    <dgm:pt modelId="{1940D23C-F1DA-447C-859B-2F137C5F1FB5}" type="sibTrans" cxnId="{657E7A68-CBAA-4E70-842F-110B10124F18}">
      <dgm:prSet/>
      <dgm:spPr/>
      <dgm:t>
        <a:bodyPr/>
        <a:lstStyle/>
        <a:p>
          <a:endParaRPr lang="ru-RU"/>
        </a:p>
      </dgm:t>
    </dgm:pt>
    <dgm:pt modelId="{C541CE4F-7BB9-4071-BF4F-43FA8AB2ADED}">
      <dgm:prSet phldrT="[Текст]"/>
      <dgm:spPr/>
      <dgm:t>
        <a:bodyPr/>
        <a:lstStyle/>
        <a:p>
          <a:r>
            <a:rPr lang="ru-RU" b="0" i="0" dirty="0" smtClean="0"/>
            <a:t>Распределение требований</a:t>
          </a:r>
          <a:endParaRPr lang="ru-RU" dirty="0"/>
        </a:p>
      </dgm:t>
    </dgm:pt>
    <dgm:pt modelId="{B5F0185F-AB48-472C-BD61-5DCC19157EBE}" type="parTrans" cxnId="{B47176E0-EBE2-4B24-A265-1E0F1C4387B4}">
      <dgm:prSet/>
      <dgm:spPr/>
      <dgm:t>
        <a:bodyPr/>
        <a:lstStyle/>
        <a:p>
          <a:endParaRPr lang="ru-RU"/>
        </a:p>
      </dgm:t>
    </dgm:pt>
    <dgm:pt modelId="{C8E40535-6000-4C30-BEA5-57F65BC6E51F}" type="sibTrans" cxnId="{B47176E0-EBE2-4B24-A265-1E0F1C4387B4}">
      <dgm:prSet/>
      <dgm:spPr/>
      <dgm:t>
        <a:bodyPr/>
        <a:lstStyle/>
        <a:p>
          <a:endParaRPr lang="ru-RU"/>
        </a:p>
      </dgm:t>
    </dgm:pt>
    <dgm:pt modelId="{3C47CCCA-5E2F-442A-90A1-09ADA057B165}">
      <dgm:prSet phldrT="[Текст]"/>
      <dgm:spPr/>
      <dgm:t>
        <a:bodyPr/>
        <a:lstStyle/>
        <a:p>
          <a:r>
            <a:rPr lang="ru-RU" b="0" i="0" dirty="0" smtClean="0"/>
            <a:t>Отслеживание требований</a:t>
          </a:r>
          <a:endParaRPr lang="ru-RU" dirty="0"/>
        </a:p>
      </dgm:t>
    </dgm:pt>
    <dgm:pt modelId="{DF63FEE5-BEBB-4115-BA79-B593121907EA}" type="parTrans" cxnId="{FF2D60E0-12E4-4994-942C-9275057E5BE2}">
      <dgm:prSet/>
      <dgm:spPr/>
      <dgm:t>
        <a:bodyPr/>
        <a:lstStyle/>
        <a:p>
          <a:endParaRPr lang="ru-RU"/>
        </a:p>
      </dgm:t>
    </dgm:pt>
    <dgm:pt modelId="{478C9748-7B36-42CF-8140-0260A8EE8471}" type="sibTrans" cxnId="{FF2D60E0-12E4-4994-942C-9275057E5BE2}">
      <dgm:prSet/>
      <dgm:spPr/>
      <dgm:t>
        <a:bodyPr/>
        <a:lstStyle/>
        <a:p>
          <a:endParaRPr lang="ru-RU"/>
        </a:p>
      </dgm:t>
    </dgm:pt>
    <dgm:pt modelId="{E0ACD416-DA4B-4B4C-88B6-FF34E5565FAD}">
      <dgm:prSet phldrT="[Текст]"/>
      <dgm:spPr/>
      <dgm:t>
        <a:bodyPr/>
        <a:lstStyle/>
        <a:p>
          <a:r>
            <a:rPr lang="ru-RU" b="0" i="0" dirty="0" smtClean="0"/>
            <a:t>Тестирование требований</a:t>
          </a:r>
          <a:endParaRPr lang="ru-RU" dirty="0"/>
        </a:p>
      </dgm:t>
    </dgm:pt>
    <dgm:pt modelId="{05C71481-4693-447B-8C9A-4EE7213FD0C7}" type="parTrans" cxnId="{02EED9B0-3C7B-46AC-B5A1-18BC613B5656}">
      <dgm:prSet/>
      <dgm:spPr/>
      <dgm:t>
        <a:bodyPr/>
        <a:lstStyle/>
        <a:p>
          <a:endParaRPr lang="ru-RU"/>
        </a:p>
      </dgm:t>
    </dgm:pt>
    <dgm:pt modelId="{BFAAD8C9-722C-4557-903D-167BA295C629}" type="sibTrans" cxnId="{02EED9B0-3C7B-46AC-B5A1-18BC613B5656}">
      <dgm:prSet/>
      <dgm:spPr/>
      <dgm:t>
        <a:bodyPr/>
        <a:lstStyle/>
        <a:p>
          <a:endParaRPr lang="ru-RU"/>
        </a:p>
      </dgm:t>
    </dgm:pt>
    <dgm:pt modelId="{9AB489D6-2D8E-4F6B-A243-5A6F5C710764}">
      <dgm:prSet phldrT="[Текст]"/>
      <dgm:spPr/>
      <dgm:t>
        <a:bodyPr/>
        <a:lstStyle/>
        <a:p>
          <a:r>
            <a:rPr lang="ru-RU" b="0" i="0" dirty="0" smtClean="0"/>
            <a:t>Проверка требований</a:t>
          </a:r>
          <a:endParaRPr lang="ru-RU" dirty="0"/>
        </a:p>
      </dgm:t>
    </dgm:pt>
    <dgm:pt modelId="{DB6AF5C6-2A45-4777-8F95-196F24E96923}" type="parTrans" cxnId="{69956434-DB68-4F1B-99E2-FF0BEF76D0BB}">
      <dgm:prSet/>
      <dgm:spPr/>
      <dgm:t>
        <a:bodyPr/>
        <a:lstStyle/>
        <a:p>
          <a:endParaRPr lang="ru-RU"/>
        </a:p>
      </dgm:t>
    </dgm:pt>
    <dgm:pt modelId="{C7D7E722-F375-4574-A83D-ABF3B0D84160}" type="sibTrans" cxnId="{69956434-DB68-4F1B-99E2-FF0BEF76D0BB}">
      <dgm:prSet/>
      <dgm:spPr/>
      <dgm:t>
        <a:bodyPr/>
        <a:lstStyle/>
        <a:p>
          <a:endParaRPr lang="ru-RU"/>
        </a:p>
      </dgm:t>
    </dgm:pt>
    <dgm:pt modelId="{DA980C43-E49A-4EC5-8D77-C44D78044029}">
      <dgm:prSet phldrT="[Текст]"/>
      <dgm:spPr/>
      <dgm:t>
        <a:bodyPr/>
        <a:lstStyle/>
        <a:p>
          <a:r>
            <a:rPr lang="ru-RU" b="0" i="0" dirty="0" smtClean="0"/>
            <a:t>Утверждение требований</a:t>
          </a:r>
          <a:endParaRPr lang="ru-RU" dirty="0"/>
        </a:p>
      </dgm:t>
    </dgm:pt>
    <dgm:pt modelId="{4A54212C-9E59-4CA2-9238-23AA5B16E316}" type="parTrans" cxnId="{5E63DB1E-3061-4619-936B-264D6ECA42E9}">
      <dgm:prSet/>
      <dgm:spPr/>
      <dgm:t>
        <a:bodyPr/>
        <a:lstStyle/>
        <a:p>
          <a:endParaRPr lang="ru-RU"/>
        </a:p>
      </dgm:t>
    </dgm:pt>
    <dgm:pt modelId="{EE048A1B-D9FF-4AFB-A928-6044C838260C}" type="sibTrans" cxnId="{5E63DB1E-3061-4619-936B-264D6ECA42E9}">
      <dgm:prSet/>
      <dgm:spPr/>
      <dgm:t>
        <a:bodyPr/>
        <a:lstStyle/>
        <a:p>
          <a:endParaRPr lang="ru-RU"/>
        </a:p>
      </dgm:t>
    </dgm:pt>
    <dgm:pt modelId="{45F6D679-577B-49AC-BB65-450F14CA40FA}" type="pres">
      <dgm:prSet presAssocID="{FE5588D9-13BB-4F5E-B35A-43C25E22E7A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1017DCB-849F-4F29-9208-1138DE18081E}" type="pres">
      <dgm:prSet presAssocID="{52BEA2C2-4F7E-4753-9DC6-CFA207A5D47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2FAB8AA-1ECC-423C-8359-E307D3019D05}" type="pres">
      <dgm:prSet presAssocID="{52BEA2C2-4F7E-4753-9DC6-CFA207A5D47E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4D6DECB-7931-4AC1-8CD0-4EF42D7BC640}" type="presOf" srcId="{AFB9BD27-E4B7-4C5D-81D6-DBF2E62CC8E0}" destId="{92FAB8AA-1ECC-423C-8359-E307D3019D05}" srcOrd="0" destOrd="4" presId="urn:microsoft.com/office/officeart/2005/8/layout/vList2"/>
    <dgm:cxn modelId="{187D1913-9525-4D56-93C1-EE99A5B8D245}" srcId="{52BEA2C2-4F7E-4753-9DC6-CFA207A5D47E}" destId="{B1D75393-B0ED-4225-B25D-61DDCBD95D73}" srcOrd="3" destOrd="0" parTransId="{068E4504-9DBC-4FA9-912C-7F4FF2F5C86B}" sibTransId="{16D55761-535F-4882-AEB5-5811737689BA}"/>
    <dgm:cxn modelId="{C7CBAD7D-B3B7-4CED-AC92-666C7B51C440}" type="presOf" srcId="{AAE91CF1-DD1F-4F8C-BD6D-100F9EF45092}" destId="{92FAB8AA-1ECC-423C-8359-E307D3019D05}" srcOrd="0" destOrd="2" presId="urn:microsoft.com/office/officeart/2005/8/layout/vList2"/>
    <dgm:cxn modelId="{B47176E0-EBE2-4B24-A265-1E0F1C4387B4}" srcId="{52BEA2C2-4F7E-4753-9DC6-CFA207A5D47E}" destId="{C541CE4F-7BB9-4071-BF4F-43FA8AB2ADED}" srcOrd="13" destOrd="0" parTransId="{B5F0185F-AB48-472C-BD61-5DCC19157EBE}" sibTransId="{C8E40535-6000-4C30-BEA5-57F65BC6E51F}"/>
    <dgm:cxn modelId="{D7CF5E9F-A02D-4588-9E29-13A35322A285}" srcId="{52BEA2C2-4F7E-4753-9DC6-CFA207A5D47E}" destId="{A736AF26-5952-4531-B8B4-CDD46018D5B4}" srcOrd="6" destOrd="0" parTransId="{767B0395-E9C8-4CEC-B5E9-7B9CB91524DB}" sibTransId="{26D5E805-EF59-4673-8DC3-EA28F9205776}"/>
    <dgm:cxn modelId="{20672612-BF76-4366-817F-B5B02545B88C}" type="presOf" srcId="{14641E04-0614-4EF6-8262-3430473DFA1D}" destId="{92FAB8AA-1ECC-423C-8359-E307D3019D05}" srcOrd="0" destOrd="12" presId="urn:microsoft.com/office/officeart/2005/8/layout/vList2"/>
    <dgm:cxn modelId="{22D5F143-F692-4C37-85DE-14E723FF0483}" type="presOf" srcId="{DA980C43-E49A-4EC5-8D77-C44D78044029}" destId="{92FAB8AA-1ECC-423C-8359-E307D3019D05}" srcOrd="0" destOrd="17" presId="urn:microsoft.com/office/officeart/2005/8/layout/vList2"/>
    <dgm:cxn modelId="{3A674082-11AF-42E1-BB56-38169C6C2977}" type="presOf" srcId="{30F731C5-0572-4A8B-9E09-2E1CCB15C460}" destId="{92FAB8AA-1ECC-423C-8359-E307D3019D05}" srcOrd="0" destOrd="10" presId="urn:microsoft.com/office/officeart/2005/8/layout/vList2"/>
    <dgm:cxn modelId="{DC64EE63-AD56-48A8-AB67-262E4B4A5C78}" srcId="{52BEA2C2-4F7E-4753-9DC6-CFA207A5D47E}" destId="{A31C06B9-4519-416D-9603-3CAA9D20460E}" srcOrd="1" destOrd="0" parTransId="{A9504601-2ABD-49B5-A3A8-B35E9D3E281B}" sibTransId="{CDA77F95-CE1D-4BF5-AA9E-FC08973FA240}"/>
    <dgm:cxn modelId="{FF2D60E0-12E4-4994-942C-9275057E5BE2}" srcId="{52BEA2C2-4F7E-4753-9DC6-CFA207A5D47E}" destId="{3C47CCCA-5E2F-442A-90A1-09ADA057B165}" srcOrd="14" destOrd="0" parTransId="{DF63FEE5-BEBB-4115-BA79-B593121907EA}" sibTransId="{478C9748-7B36-42CF-8140-0260A8EE8471}"/>
    <dgm:cxn modelId="{6ED3E16C-F10A-4D4F-8BD0-FB5345DE450C}" srcId="{52BEA2C2-4F7E-4753-9DC6-CFA207A5D47E}" destId="{AFB9BD27-E4B7-4C5D-81D6-DBF2E62CC8E0}" srcOrd="4" destOrd="0" parTransId="{38DF43E1-2CFC-478E-8B49-3867529BA01F}" sibTransId="{50B75B13-782A-4A6F-921C-0780EDFC3319}"/>
    <dgm:cxn modelId="{A11483B9-8D38-4FEE-AB88-ADD0031E4AE1}" srcId="{52BEA2C2-4F7E-4753-9DC6-CFA207A5D47E}" destId="{1BE2BB88-3751-4A67-BD18-1C896019B4E9}" srcOrd="5" destOrd="0" parTransId="{2FA6C49D-E085-4061-BAAF-5EE8E8406A62}" sibTransId="{4069998E-8750-4FC9-8F5C-CEFBCA149B52}"/>
    <dgm:cxn modelId="{30B912CC-9FE1-4897-BDF6-B6E43689F3BC}" type="presOf" srcId="{3C47CCCA-5E2F-442A-90A1-09ADA057B165}" destId="{92FAB8AA-1ECC-423C-8359-E307D3019D05}" srcOrd="0" destOrd="14" presId="urn:microsoft.com/office/officeart/2005/8/layout/vList2"/>
    <dgm:cxn modelId="{4BAAF2A9-81A1-4CDD-B98B-BEF0DE6A5811}" type="presOf" srcId="{49C8508D-A5C4-45F7-BA9F-9B22BC0ED141}" destId="{92FAB8AA-1ECC-423C-8359-E307D3019D05}" srcOrd="0" destOrd="9" presId="urn:microsoft.com/office/officeart/2005/8/layout/vList2"/>
    <dgm:cxn modelId="{C4F2D1CF-9A6B-4764-9716-83659B4862B7}" type="presOf" srcId="{C541CE4F-7BB9-4071-BF4F-43FA8AB2ADED}" destId="{92FAB8AA-1ECC-423C-8359-E307D3019D05}" srcOrd="0" destOrd="13" presId="urn:microsoft.com/office/officeart/2005/8/layout/vList2"/>
    <dgm:cxn modelId="{564D2DAB-E574-4BDC-83E2-DC0C63427F22}" srcId="{52BEA2C2-4F7E-4753-9DC6-CFA207A5D47E}" destId="{10AC4176-50CA-44F4-A9AA-AF5DC93BEFE4}" srcOrd="0" destOrd="0" parTransId="{3C16E65E-0E0C-40EF-BD8E-52A9AF7223ED}" sibTransId="{14C00A8F-5A48-4367-AA34-C9D8783D73CF}"/>
    <dgm:cxn modelId="{E3B2DE80-2C11-49D2-B786-17632D64BAF3}" type="presOf" srcId="{10AC4176-50CA-44F4-A9AA-AF5DC93BEFE4}" destId="{92FAB8AA-1ECC-423C-8359-E307D3019D05}" srcOrd="0" destOrd="0" presId="urn:microsoft.com/office/officeart/2005/8/layout/vList2"/>
    <dgm:cxn modelId="{824A1DE8-85D2-452B-B49D-C0AB2890A8F2}" srcId="{52BEA2C2-4F7E-4753-9DC6-CFA207A5D47E}" destId="{8574FA1F-EC43-4763-93F7-6CDF810FB5F0}" srcOrd="8" destOrd="0" parTransId="{71676F9C-5D65-4082-A007-F34B8DD0427B}" sibTransId="{5D65050D-708B-4FED-8FF9-42E5CD10F21D}"/>
    <dgm:cxn modelId="{DD65829D-2740-4507-8BF3-3605AD5F9A76}" srcId="{52BEA2C2-4F7E-4753-9DC6-CFA207A5D47E}" destId="{AAE91CF1-DD1F-4F8C-BD6D-100F9EF45092}" srcOrd="2" destOrd="0" parTransId="{926D6DCE-E255-4C1F-9C5C-CB596688CBA3}" sibTransId="{DEDD61CC-F3BC-42A4-9B3F-443596CCA21A}"/>
    <dgm:cxn modelId="{69956434-DB68-4F1B-99E2-FF0BEF76D0BB}" srcId="{52BEA2C2-4F7E-4753-9DC6-CFA207A5D47E}" destId="{9AB489D6-2D8E-4F6B-A243-5A6F5C710764}" srcOrd="16" destOrd="0" parTransId="{DB6AF5C6-2A45-4777-8F95-196F24E96923}" sibTransId="{C7D7E722-F375-4574-A83D-ABF3B0D84160}"/>
    <dgm:cxn modelId="{590F2113-3E3E-4A0B-BF49-B255BA2CEC47}" srcId="{52BEA2C2-4F7E-4753-9DC6-CFA207A5D47E}" destId="{49C8508D-A5C4-45F7-BA9F-9B22BC0ED141}" srcOrd="9" destOrd="0" parTransId="{8D1C3F4A-CFFB-4B30-B27F-30C2629F2940}" sibTransId="{0755C8A3-C47E-4B27-9831-8C799B815F91}"/>
    <dgm:cxn modelId="{06C87404-4D1B-48B7-B37B-731E317E6549}" type="presOf" srcId="{1BE2BB88-3751-4A67-BD18-1C896019B4E9}" destId="{92FAB8AA-1ECC-423C-8359-E307D3019D05}" srcOrd="0" destOrd="5" presId="urn:microsoft.com/office/officeart/2005/8/layout/vList2"/>
    <dgm:cxn modelId="{69025F2D-11CE-4FD8-B3A4-5BCE39D764BE}" type="presOf" srcId="{B1D75393-B0ED-4225-B25D-61DDCBD95D73}" destId="{92FAB8AA-1ECC-423C-8359-E307D3019D05}" srcOrd="0" destOrd="3" presId="urn:microsoft.com/office/officeart/2005/8/layout/vList2"/>
    <dgm:cxn modelId="{BCF5C832-D021-41F5-A6C3-8C2FF3D53D4B}" type="presOf" srcId="{135B16FC-90D3-4D6B-92BA-04853C9D92C6}" destId="{92FAB8AA-1ECC-423C-8359-E307D3019D05}" srcOrd="0" destOrd="11" presId="urn:microsoft.com/office/officeart/2005/8/layout/vList2"/>
    <dgm:cxn modelId="{657E7A68-CBAA-4E70-842F-110B10124F18}" srcId="{52BEA2C2-4F7E-4753-9DC6-CFA207A5D47E}" destId="{14641E04-0614-4EF6-8262-3430473DFA1D}" srcOrd="12" destOrd="0" parTransId="{BFC9845F-4A28-4759-B51D-9C6523B7D1FB}" sibTransId="{1940D23C-F1DA-447C-859B-2F137C5F1FB5}"/>
    <dgm:cxn modelId="{D1922623-D02F-48F7-90B0-044380604557}" type="presOf" srcId="{0A6D0CF4-2156-4085-9FD5-9E8AC955C69F}" destId="{92FAB8AA-1ECC-423C-8359-E307D3019D05}" srcOrd="0" destOrd="7" presId="urn:microsoft.com/office/officeart/2005/8/layout/vList2"/>
    <dgm:cxn modelId="{EDAE3C92-432E-4095-8EC2-17BEC47BF077}" srcId="{52BEA2C2-4F7E-4753-9DC6-CFA207A5D47E}" destId="{30F731C5-0572-4A8B-9E09-2E1CCB15C460}" srcOrd="10" destOrd="0" parTransId="{8578DC7A-CD28-4B46-9E18-F3711F2F0CC1}" sibTransId="{33537F55-56EA-467D-87F5-BE35C5DA939E}"/>
    <dgm:cxn modelId="{30BCB39C-C441-435C-98F9-22914E6288DA}" type="presOf" srcId="{E0ACD416-DA4B-4B4C-88B6-FF34E5565FAD}" destId="{92FAB8AA-1ECC-423C-8359-E307D3019D05}" srcOrd="0" destOrd="15" presId="urn:microsoft.com/office/officeart/2005/8/layout/vList2"/>
    <dgm:cxn modelId="{02EED9B0-3C7B-46AC-B5A1-18BC613B5656}" srcId="{52BEA2C2-4F7E-4753-9DC6-CFA207A5D47E}" destId="{E0ACD416-DA4B-4B4C-88B6-FF34E5565FAD}" srcOrd="15" destOrd="0" parTransId="{05C71481-4693-447B-8C9A-4EE7213FD0C7}" sibTransId="{BFAAD8C9-722C-4557-903D-167BA295C629}"/>
    <dgm:cxn modelId="{5E63DB1E-3061-4619-936B-264D6ECA42E9}" srcId="{52BEA2C2-4F7E-4753-9DC6-CFA207A5D47E}" destId="{DA980C43-E49A-4EC5-8D77-C44D78044029}" srcOrd="17" destOrd="0" parTransId="{4A54212C-9E59-4CA2-9238-23AA5B16E316}" sibTransId="{EE048A1B-D9FF-4AFB-A928-6044C838260C}"/>
    <dgm:cxn modelId="{5B3F526E-7DD6-47AC-8028-6399D43B064A}" type="presOf" srcId="{9AB489D6-2D8E-4F6B-A243-5A6F5C710764}" destId="{92FAB8AA-1ECC-423C-8359-E307D3019D05}" srcOrd="0" destOrd="16" presId="urn:microsoft.com/office/officeart/2005/8/layout/vList2"/>
    <dgm:cxn modelId="{FF7E13CE-779B-4631-A434-A9F9D5F7CF65}" srcId="{FE5588D9-13BB-4F5E-B35A-43C25E22E7A9}" destId="{52BEA2C2-4F7E-4753-9DC6-CFA207A5D47E}" srcOrd="0" destOrd="0" parTransId="{6C163AC3-FDD5-450D-BD1A-92FBF2EFA41F}" sibTransId="{9DAE8396-DC5A-4A57-898F-69BAF0DA92CE}"/>
    <dgm:cxn modelId="{0A54748D-1DE6-4968-A07F-1836A8EBA381}" srcId="{52BEA2C2-4F7E-4753-9DC6-CFA207A5D47E}" destId="{135B16FC-90D3-4D6B-92BA-04853C9D92C6}" srcOrd="11" destOrd="0" parTransId="{DFE1F858-6A9C-4098-B19D-2918A2138B8A}" sibTransId="{38EA4AE0-42F8-4CCD-BE30-64EF7D3B18E0}"/>
    <dgm:cxn modelId="{8AAD5BA2-1B11-4989-9B3D-CB86D4F8FB84}" srcId="{52BEA2C2-4F7E-4753-9DC6-CFA207A5D47E}" destId="{0A6D0CF4-2156-4085-9FD5-9E8AC955C69F}" srcOrd="7" destOrd="0" parTransId="{55450CC0-1B04-440D-993A-F8BE64C2DE79}" sibTransId="{2DA9D157-3F82-4A04-97E8-64581BF7E416}"/>
    <dgm:cxn modelId="{27205772-06A2-4BC2-94D0-3671E4CFDE87}" type="presOf" srcId="{FE5588D9-13BB-4F5E-B35A-43C25E22E7A9}" destId="{45F6D679-577B-49AC-BB65-450F14CA40FA}" srcOrd="0" destOrd="0" presId="urn:microsoft.com/office/officeart/2005/8/layout/vList2"/>
    <dgm:cxn modelId="{D8ED0CC8-E7FC-4CFD-8313-7ECED46FC98A}" type="presOf" srcId="{8574FA1F-EC43-4763-93F7-6CDF810FB5F0}" destId="{92FAB8AA-1ECC-423C-8359-E307D3019D05}" srcOrd="0" destOrd="8" presId="urn:microsoft.com/office/officeart/2005/8/layout/vList2"/>
    <dgm:cxn modelId="{6158FE60-8C2F-46AA-B32D-18CAF3458E78}" type="presOf" srcId="{52BEA2C2-4F7E-4753-9DC6-CFA207A5D47E}" destId="{71017DCB-849F-4F29-9208-1138DE18081E}" srcOrd="0" destOrd="0" presId="urn:microsoft.com/office/officeart/2005/8/layout/vList2"/>
    <dgm:cxn modelId="{DB337BA9-166E-40CE-B30D-914DD18DD8FC}" type="presOf" srcId="{A736AF26-5952-4531-B8B4-CDD46018D5B4}" destId="{92FAB8AA-1ECC-423C-8359-E307D3019D05}" srcOrd="0" destOrd="6" presId="urn:microsoft.com/office/officeart/2005/8/layout/vList2"/>
    <dgm:cxn modelId="{5B94F6E1-842D-4937-B7D9-675B877CC908}" type="presOf" srcId="{A31C06B9-4519-416D-9603-3CAA9D20460E}" destId="{92FAB8AA-1ECC-423C-8359-E307D3019D05}" srcOrd="0" destOrd="1" presId="urn:microsoft.com/office/officeart/2005/8/layout/vList2"/>
    <dgm:cxn modelId="{621C4DA9-7646-403F-AADF-6CE4D3D24291}" type="presParOf" srcId="{45F6D679-577B-49AC-BB65-450F14CA40FA}" destId="{71017DCB-849F-4F29-9208-1138DE18081E}" srcOrd="0" destOrd="0" presId="urn:microsoft.com/office/officeart/2005/8/layout/vList2"/>
    <dgm:cxn modelId="{E1841E86-88C3-4F1E-ACFC-388AD754FC1D}" type="presParOf" srcId="{45F6D679-577B-49AC-BB65-450F14CA40FA}" destId="{92FAB8AA-1ECC-423C-8359-E307D3019D0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C4D27C2-0234-446E-9555-6183A6C774F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BCCD295-FF7A-4EDB-92A6-C254E382CB37}">
      <dgm:prSet phldrT="[Текст]"/>
      <dgm:spPr/>
      <dgm:t>
        <a:bodyPr/>
        <a:lstStyle/>
        <a:p>
          <a:r>
            <a:rPr lang="ru-RU" dirty="0" smtClean="0"/>
            <a:t>В соответствии с нормативными документами, перечень конструктивных характеристик состоит из:</a:t>
          </a:r>
          <a:endParaRPr lang="ru-RU" dirty="0"/>
        </a:p>
      </dgm:t>
    </dgm:pt>
    <dgm:pt modelId="{805FCFB8-C17E-4ADD-B268-72CBA1429760}" type="parTrans" cxnId="{31B669FB-379B-42F3-B886-6950E3EFE0DE}">
      <dgm:prSet/>
      <dgm:spPr/>
      <dgm:t>
        <a:bodyPr/>
        <a:lstStyle/>
        <a:p>
          <a:endParaRPr lang="ru-RU"/>
        </a:p>
      </dgm:t>
    </dgm:pt>
    <dgm:pt modelId="{EEA4B2C4-2CF3-4F8D-BAEA-E3E70FBFE507}" type="sibTrans" cxnId="{31B669FB-379B-42F3-B886-6950E3EFE0DE}">
      <dgm:prSet/>
      <dgm:spPr/>
      <dgm:t>
        <a:bodyPr/>
        <a:lstStyle/>
        <a:p>
          <a:endParaRPr lang="ru-RU"/>
        </a:p>
      </dgm:t>
    </dgm:pt>
    <dgm:pt modelId="{D2615EF4-F355-4E7F-BDBD-C287679E22B9}">
      <dgm:prSet phldrT="[Текст]"/>
      <dgm:spPr/>
      <dgm:t>
        <a:bodyPr/>
        <a:lstStyle/>
        <a:p>
          <a:r>
            <a:rPr lang="ru-RU" dirty="0" smtClean="0"/>
            <a:t>корректность;</a:t>
          </a:r>
          <a:endParaRPr lang="ru-RU" dirty="0"/>
        </a:p>
      </dgm:t>
    </dgm:pt>
    <dgm:pt modelId="{B09F3B95-C9F4-4CD7-923C-691BD8C5929F}" type="parTrans" cxnId="{6189FE45-75EC-4ADA-814F-808C11CB3740}">
      <dgm:prSet/>
      <dgm:spPr/>
      <dgm:t>
        <a:bodyPr/>
        <a:lstStyle/>
        <a:p>
          <a:endParaRPr lang="ru-RU"/>
        </a:p>
      </dgm:t>
    </dgm:pt>
    <dgm:pt modelId="{8EAE1AC0-4613-4979-A8C7-182A95E04654}" type="sibTrans" cxnId="{6189FE45-75EC-4ADA-814F-808C11CB3740}">
      <dgm:prSet/>
      <dgm:spPr/>
      <dgm:t>
        <a:bodyPr/>
        <a:lstStyle/>
        <a:p>
          <a:endParaRPr lang="ru-RU"/>
        </a:p>
      </dgm:t>
    </dgm:pt>
    <dgm:pt modelId="{9B227D1B-01D1-40D7-8C1D-BF3DB2E8CBB2}">
      <dgm:prSet/>
      <dgm:spPr/>
      <dgm:t>
        <a:bodyPr/>
        <a:lstStyle/>
        <a:p>
          <a:r>
            <a:rPr lang="ru-RU" dirty="0" smtClean="0"/>
            <a:t>защищённость;</a:t>
          </a:r>
          <a:endParaRPr lang="ru-RU" dirty="0"/>
        </a:p>
      </dgm:t>
    </dgm:pt>
    <dgm:pt modelId="{87818142-2DEA-466E-95B6-5013803A16DE}" type="parTrans" cxnId="{4904D1B0-3504-4710-BE0D-E94620C32958}">
      <dgm:prSet/>
      <dgm:spPr/>
      <dgm:t>
        <a:bodyPr/>
        <a:lstStyle/>
        <a:p>
          <a:endParaRPr lang="ru-RU"/>
        </a:p>
      </dgm:t>
    </dgm:pt>
    <dgm:pt modelId="{FB22BBCD-FE32-4E97-9B91-F4CDD1E71239}" type="sibTrans" cxnId="{4904D1B0-3504-4710-BE0D-E94620C32958}">
      <dgm:prSet/>
      <dgm:spPr/>
      <dgm:t>
        <a:bodyPr/>
        <a:lstStyle/>
        <a:p>
          <a:endParaRPr lang="ru-RU"/>
        </a:p>
      </dgm:t>
    </dgm:pt>
    <dgm:pt modelId="{40F542AC-9403-4C63-98DB-B2B7D34F879B}">
      <dgm:prSet/>
      <dgm:spPr/>
      <dgm:t>
        <a:bodyPr/>
        <a:lstStyle/>
        <a:p>
          <a:r>
            <a:rPr lang="ru-RU" dirty="0" smtClean="0"/>
            <a:t>надёжность;</a:t>
          </a:r>
          <a:endParaRPr lang="ru-RU" dirty="0"/>
        </a:p>
      </dgm:t>
    </dgm:pt>
    <dgm:pt modelId="{7BC85FBC-8992-413F-9798-35916B64FCA2}" type="parTrans" cxnId="{0533BF7C-08A0-4818-A7AD-6679E7760A1C}">
      <dgm:prSet/>
      <dgm:spPr/>
      <dgm:t>
        <a:bodyPr/>
        <a:lstStyle/>
        <a:p>
          <a:endParaRPr lang="ru-RU"/>
        </a:p>
      </dgm:t>
    </dgm:pt>
    <dgm:pt modelId="{C0F6187B-1FFF-4B87-9C80-F5085B9D0803}" type="sibTrans" cxnId="{0533BF7C-08A0-4818-A7AD-6679E7760A1C}">
      <dgm:prSet/>
      <dgm:spPr/>
      <dgm:t>
        <a:bodyPr/>
        <a:lstStyle/>
        <a:p>
          <a:endParaRPr lang="ru-RU"/>
        </a:p>
      </dgm:t>
    </dgm:pt>
    <dgm:pt modelId="{4FABE941-E540-48BA-9A02-9E17E01F3622}">
      <dgm:prSet/>
      <dgm:spPr/>
      <dgm:t>
        <a:bodyPr/>
        <a:lstStyle/>
        <a:p>
          <a:r>
            <a:rPr lang="ru-RU" dirty="0" smtClean="0"/>
            <a:t>ресурсная эффективность;</a:t>
          </a:r>
          <a:endParaRPr lang="ru-RU" dirty="0"/>
        </a:p>
      </dgm:t>
    </dgm:pt>
    <dgm:pt modelId="{FDDD47C1-C9F3-4793-9938-78AF6F23C4B2}" type="parTrans" cxnId="{00E9929E-CE33-459C-8D6E-D6EE08ECB49B}">
      <dgm:prSet/>
      <dgm:spPr/>
      <dgm:t>
        <a:bodyPr/>
        <a:lstStyle/>
        <a:p>
          <a:endParaRPr lang="ru-RU"/>
        </a:p>
      </dgm:t>
    </dgm:pt>
    <dgm:pt modelId="{12810D9D-7829-4052-BC33-C17A545EDDD6}" type="sibTrans" cxnId="{00E9929E-CE33-459C-8D6E-D6EE08ECB49B}">
      <dgm:prSet/>
      <dgm:spPr/>
      <dgm:t>
        <a:bodyPr/>
        <a:lstStyle/>
        <a:p>
          <a:endParaRPr lang="ru-RU"/>
        </a:p>
      </dgm:t>
    </dgm:pt>
    <dgm:pt modelId="{AA001D4F-90A8-4304-BBC5-C80D9786B1F4}">
      <dgm:prSet/>
      <dgm:spPr/>
      <dgm:t>
        <a:bodyPr/>
        <a:lstStyle/>
        <a:p>
          <a:r>
            <a:rPr lang="ru-RU" dirty="0" smtClean="0"/>
            <a:t>практичность;</a:t>
          </a:r>
          <a:endParaRPr lang="ru-RU" dirty="0"/>
        </a:p>
      </dgm:t>
    </dgm:pt>
    <dgm:pt modelId="{4B32CB54-83DB-4C02-A1CD-DE55D42268CB}" type="parTrans" cxnId="{D51B44D8-6DAF-4598-A266-15A4D2D5A103}">
      <dgm:prSet/>
      <dgm:spPr/>
      <dgm:t>
        <a:bodyPr/>
        <a:lstStyle/>
        <a:p>
          <a:endParaRPr lang="ru-RU"/>
        </a:p>
      </dgm:t>
    </dgm:pt>
    <dgm:pt modelId="{45FAE4AA-BD35-4C1B-998A-1BCD0519AD24}" type="sibTrans" cxnId="{D51B44D8-6DAF-4598-A266-15A4D2D5A103}">
      <dgm:prSet/>
      <dgm:spPr/>
      <dgm:t>
        <a:bodyPr/>
        <a:lstStyle/>
        <a:p>
          <a:endParaRPr lang="ru-RU"/>
        </a:p>
      </dgm:t>
    </dgm:pt>
    <dgm:pt modelId="{FACE58A5-6F14-4E35-B5D5-F440BBCF3EAB}">
      <dgm:prSet/>
      <dgm:spPr/>
      <dgm:t>
        <a:bodyPr/>
        <a:lstStyle/>
        <a:p>
          <a:r>
            <a:rPr lang="ru-RU" dirty="0" err="1" smtClean="0"/>
            <a:t>сопровождаемость</a:t>
          </a:r>
          <a:r>
            <a:rPr lang="ru-RU" dirty="0" smtClean="0"/>
            <a:t>;</a:t>
          </a:r>
          <a:endParaRPr lang="ru-RU" dirty="0"/>
        </a:p>
      </dgm:t>
    </dgm:pt>
    <dgm:pt modelId="{44AEB88E-0108-4FFD-8F0C-ED08CCECAD4F}" type="parTrans" cxnId="{794CE0F1-607C-4931-83C6-20D591D62A92}">
      <dgm:prSet/>
      <dgm:spPr/>
      <dgm:t>
        <a:bodyPr/>
        <a:lstStyle/>
        <a:p>
          <a:endParaRPr lang="ru-RU"/>
        </a:p>
      </dgm:t>
    </dgm:pt>
    <dgm:pt modelId="{F243319C-6A4D-4D7C-9665-C02CC586D0D0}" type="sibTrans" cxnId="{794CE0F1-607C-4931-83C6-20D591D62A92}">
      <dgm:prSet/>
      <dgm:spPr/>
      <dgm:t>
        <a:bodyPr/>
        <a:lstStyle/>
        <a:p>
          <a:endParaRPr lang="ru-RU"/>
        </a:p>
      </dgm:t>
    </dgm:pt>
    <dgm:pt modelId="{B3582ADF-B08A-4518-8B47-24DC99DD98DA}">
      <dgm:prSet/>
      <dgm:spPr/>
      <dgm:t>
        <a:bodyPr/>
        <a:lstStyle/>
        <a:p>
          <a:r>
            <a:rPr lang="ru-RU" dirty="0" smtClean="0"/>
            <a:t>мобильность.</a:t>
          </a:r>
          <a:endParaRPr lang="ru-RU" dirty="0"/>
        </a:p>
      </dgm:t>
    </dgm:pt>
    <dgm:pt modelId="{5192E883-43EC-46A3-A79D-0B9C90809803}" type="parTrans" cxnId="{BC44C528-6474-4E2C-9655-A70242968260}">
      <dgm:prSet/>
      <dgm:spPr/>
      <dgm:t>
        <a:bodyPr/>
        <a:lstStyle/>
        <a:p>
          <a:endParaRPr lang="ru-RU"/>
        </a:p>
      </dgm:t>
    </dgm:pt>
    <dgm:pt modelId="{370E6C8F-89E0-4084-997F-4A13EC7FCA6C}" type="sibTrans" cxnId="{BC44C528-6474-4E2C-9655-A70242968260}">
      <dgm:prSet/>
      <dgm:spPr/>
      <dgm:t>
        <a:bodyPr/>
        <a:lstStyle/>
        <a:p>
          <a:endParaRPr lang="ru-RU"/>
        </a:p>
      </dgm:t>
    </dgm:pt>
    <dgm:pt modelId="{F78B98CB-775E-40DE-8A77-3DA9D22ADAAE}" type="pres">
      <dgm:prSet presAssocID="{7C4D27C2-0234-446E-9555-6183A6C774F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B22AB42-E471-4080-996A-B522E00F8062}" type="pres">
      <dgm:prSet presAssocID="{9BCCD295-FF7A-4EDB-92A6-C254E382CB3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013C254-2EED-475D-AE85-27845DE09672}" type="pres">
      <dgm:prSet presAssocID="{9BCCD295-FF7A-4EDB-92A6-C254E382CB37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C409078-7355-4A90-9B56-FA8306DD929A}" type="presOf" srcId="{9BCCD295-FF7A-4EDB-92A6-C254E382CB37}" destId="{EB22AB42-E471-4080-996A-B522E00F8062}" srcOrd="0" destOrd="0" presId="urn:microsoft.com/office/officeart/2005/8/layout/vList2"/>
    <dgm:cxn modelId="{00E9929E-CE33-459C-8D6E-D6EE08ECB49B}" srcId="{9BCCD295-FF7A-4EDB-92A6-C254E382CB37}" destId="{4FABE941-E540-48BA-9A02-9E17E01F3622}" srcOrd="3" destOrd="0" parTransId="{FDDD47C1-C9F3-4793-9938-78AF6F23C4B2}" sibTransId="{12810D9D-7829-4052-BC33-C17A545EDDD6}"/>
    <dgm:cxn modelId="{E34F7139-BD80-49EA-B704-6939D30E0BB5}" type="presOf" srcId="{D2615EF4-F355-4E7F-BDBD-C287679E22B9}" destId="{A013C254-2EED-475D-AE85-27845DE09672}" srcOrd="0" destOrd="0" presId="urn:microsoft.com/office/officeart/2005/8/layout/vList2"/>
    <dgm:cxn modelId="{B9C8BB9C-5871-4710-B3E8-02E83888C8FC}" type="presOf" srcId="{4FABE941-E540-48BA-9A02-9E17E01F3622}" destId="{A013C254-2EED-475D-AE85-27845DE09672}" srcOrd="0" destOrd="3" presId="urn:microsoft.com/office/officeart/2005/8/layout/vList2"/>
    <dgm:cxn modelId="{31B669FB-379B-42F3-B886-6950E3EFE0DE}" srcId="{7C4D27C2-0234-446E-9555-6183A6C774F0}" destId="{9BCCD295-FF7A-4EDB-92A6-C254E382CB37}" srcOrd="0" destOrd="0" parTransId="{805FCFB8-C17E-4ADD-B268-72CBA1429760}" sibTransId="{EEA4B2C4-2CF3-4F8D-BAEA-E3E70FBFE507}"/>
    <dgm:cxn modelId="{EAA3F9F5-9927-40F0-BBBC-AFF33105EBAA}" type="presOf" srcId="{40F542AC-9403-4C63-98DB-B2B7D34F879B}" destId="{A013C254-2EED-475D-AE85-27845DE09672}" srcOrd="0" destOrd="2" presId="urn:microsoft.com/office/officeart/2005/8/layout/vList2"/>
    <dgm:cxn modelId="{FD2860CE-56DE-4DBF-BFD2-7943C5A55C8E}" type="presOf" srcId="{AA001D4F-90A8-4304-BBC5-C80D9786B1F4}" destId="{A013C254-2EED-475D-AE85-27845DE09672}" srcOrd="0" destOrd="4" presId="urn:microsoft.com/office/officeart/2005/8/layout/vList2"/>
    <dgm:cxn modelId="{FC3A3AE1-7173-4736-8EAF-91B5352F3153}" type="presOf" srcId="{B3582ADF-B08A-4518-8B47-24DC99DD98DA}" destId="{A013C254-2EED-475D-AE85-27845DE09672}" srcOrd="0" destOrd="6" presId="urn:microsoft.com/office/officeart/2005/8/layout/vList2"/>
    <dgm:cxn modelId="{6189FE45-75EC-4ADA-814F-808C11CB3740}" srcId="{9BCCD295-FF7A-4EDB-92A6-C254E382CB37}" destId="{D2615EF4-F355-4E7F-BDBD-C287679E22B9}" srcOrd="0" destOrd="0" parTransId="{B09F3B95-C9F4-4CD7-923C-691BD8C5929F}" sibTransId="{8EAE1AC0-4613-4979-A8C7-182A95E04654}"/>
    <dgm:cxn modelId="{0EE0AF75-68C1-4739-9580-FEB8B95C95CC}" type="presOf" srcId="{FACE58A5-6F14-4E35-B5D5-F440BBCF3EAB}" destId="{A013C254-2EED-475D-AE85-27845DE09672}" srcOrd="0" destOrd="5" presId="urn:microsoft.com/office/officeart/2005/8/layout/vList2"/>
    <dgm:cxn modelId="{794CE0F1-607C-4931-83C6-20D591D62A92}" srcId="{9BCCD295-FF7A-4EDB-92A6-C254E382CB37}" destId="{FACE58A5-6F14-4E35-B5D5-F440BBCF3EAB}" srcOrd="5" destOrd="0" parTransId="{44AEB88E-0108-4FFD-8F0C-ED08CCECAD4F}" sibTransId="{F243319C-6A4D-4D7C-9665-C02CC586D0D0}"/>
    <dgm:cxn modelId="{BC44C528-6474-4E2C-9655-A70242968260}" srcId="{9BCCD295-FF7A-4EDB-92A6-C254E382CB37}" destId="{B3582ADF-B08A-4518-8B47-24DC99DD98DA}" srcOrd="6" destOrd="0" parTransId="{5192E883-43EC-46A3-A79D-0B9C90809803}" sibTransId="{370E6C8F-89E0-4084-997F-4A13EC7FCA6C}"/>
    <dgm:cxn modelId="{465DBB4A-B7BF-435E-A4B7-98D16DA4A7A9}" type="presOf" srcId="{7C4D27C2-0234-446E-9555-6183A6C774F0}" destId="{F78B98CB-775E-40DE-8A77-3DA9D22ADAAE}" srcOrd="0" destOrd="0" presId="urn:microsoft.com/office/officeart/2005/8/layout/vList2"/>
    <dgm:cxn modelId="{0533BF7C-08A0-4818-A7AD-6679E7760A1C}" srcId="{9BCCD295-FF7A-4EDB-92A6-C254E382CB37}" destId="{40F542AC-9403-4C63-98DB-B2B7D34F879B}" srcOrd="2" destOrd="0" parTransId="{7BC85FBC-8992-413F-9798-35916B64FCA2}" sibTransId="{C0F6187B-1FFF-4B87-9C80-F5085B9D0803}"/>
    <dgm:cxn modelId="{4904D1B0-3504-4710-BE0D-E94620C32958}" srcId="{9BCCD295-FF7A-4EDB-92A6-C254E382CB37}" destId="{9B227D1B-01D1-40D7-8C1D-BF3DB2E8CBB2}" srcOrd="1" destOrd="0" parTransId="{87818142-2DEA-466E-95B6-5013803A16DE}" sibTransId="{FB22BBCD-FE32-4E97-9B91-F4CDD1E71239}"/>
    <dgm:cxn modelId="{08932451-6161-4536-97F0-87BD2565669C}" type="presOf" srcId="{9B227D1B-01D1-40D7-8C1D-BF3DB2E8CBB2}" destId="{A013C254-2EED-475D-AE85-27845DE09672}" srcOrd="0" destOrd="1" presId="urn:microsoft.com/office/officeart/2005/8/layout/vList2"/>
    <dgm:cxn modelId="{D51B44D8-6DAF-4598-A266-15A4D2D5A103}" srcId="{9BCCD295-FF7A-4EDB-92A6-C254E382CB37}" destId="{AA001D4F-90A8-4304-BBC5-C80D9786B1F4}" srcOrd="4" destOrd="0" parTransId="{4B32CB54-83DB-4C02-A1CD-DE55D42268CB}" sibTransId="{45FAE4AA-BD35-4C1B-998A-1BCD0519AD24}"/>
    <dgm:cxn modelId="{0C10307F-A56B-4FED-9A9F-C0ED634DCE91}" type="presParOf" srcId="{F78B98CB-775E-40DE-8A77-3DA9D22ADAAE}" destId="{EB22AB42-E471-4080-996A-B522E00F8062}" srcOrd="0" destOrd="0" presId="urn:microsoft.com/office/officeart/2005/8/layout/vList2"/>
    <dgm:cxn modelId="{27303FE2-79E8-445D-A546-961C6BAD0663}" type="presParOf" srcId="{F78B98CB-775E-40DE-8A77-3DA9D22ADAAE}" destId="{A013C254-2EED-475D-AE85-27845DE0967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3E6C280-029D-4ECE-9E37-FBEE30CBE26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4F6818C-910B-489D-8165-4F78B4C35229}">
      <dgm:prSet phldrT="[Текст]"/>
      <dgm:spPr/>
      <dgm:t>
        <a:bodyPr/>
        <a:lstStyle/>
        <a:p>
          <a:r>
            <a:rPr lang="ru-RU" dirty="0" smtClean="0"/>
            <a:t>Согласно международному стандарту ISO 9126 качество программных средств следует описывать тремя составляющими:</a:t>
          </a:r>
          <a:endParaRPr lang="ru-RU" dirty="0"/>
        </a:p>
      </dgm:t>
    </dgm:pt>
    <dgm:pt modelId="{BC3B7AD1-20BC-4A6D-8073-62632172D776}" type="parTrans" cxnId="{206466AD-3AC1-4DEF-8A49-73BD2AE33D67}">
      <dgm:prSet/>
      <dgm:spPr/>
      <dgm:t>
        <a:bodyPr/>
        <a:lstStyle/>
        <a:p>
          <a:endParaRPr lang="ru-RU"/>
        </a:p>
      </dgm:t>
    </dgm:pt>
    <dgm:pt modelId="{A2823DCD-AC4B-475E-8D49-1C3DE5CC1AD4}" type="sibTrans" cxnId="{206466AD-3AC1-4DEF-8A49-73BD2AE33D67}">
      <dgm:prSet/>
      <dgm:spPr/>
      <dgm:t>
        <a:bodyPr/>
        <a:lstStyle/>
        <a:p>
          <a:endParaRPr lang="ru-RU"/>
        </a:p>
      </dgm:t>
    </dgm:pt>
    <dgm:pt modelId="{CA6B45F2-D686-4D40-A7CC-A71BFD9B5564}">
      <dgm:prSet phldrT="[Текст]"/>
      <dgm:spPr/>
      <dgm:t>
        <a:bodyPr/>
        <a:lstStyle/>
        <a:p>
          <a:r>
            <a:rPr lang="ru-RU" dirty="0" smtClean="0"/>
            <a:t>внутренне качество</a:t>
          </a:r>
          <a:endParaRPr lang="ru-RU" dirty="0"/>
        </a:p>
      </dgm:t>
    </dgm:pt>
    <dgm:pt modelId="{A21B869A-E268-4CFB-83A0-EB7E3C639C53}" type="parTrans" cxnId="{6BE825D9-1DF9-4AA7-8C77-78CEC464A7B2}">
      <dgm:prSet/>
      <dgm:spPr/>
      <dgm:t>
        <a:bodyPr/>
        <a:lstStyle/>
        <a:p>
          <a:endParaRPr lang="ru-RU"/>
        </a:p>
      </dgm:t>
    </dgm:pt>
    <dgm:pt modelId="{DB431773-9422-4E14-83F2-D61C6CA79187}" type="sibTrans" cxnId="{6BE825D9-1DF9-4AA7-8C77-78CEC464A7B2}">
      <dgm:prSet/>
      <dgm:spPr/>
      <dgm:t>
        <a:bodyPr/>
        <a:lstStyle/>
        <a:p>
          <a:endParaRPr lang="ru-RU"/>
        </a:p>
      </dgm:t>
    </dgm:pt>
    <dgm:pt modelId="{8DA5F5C0-17ED-48FD-9B59-8CA15CC136ED}">
      <dgm:prSet phldrT="[Текст]"/>
      <dgm:spPr/>
      <dgm:t>
        <a:bodyPr/>
        <a:lstStyle/>
        <a:p>
          <a:r>
            <a:rPr lang="ru-RU" dirty="0" smtClean="0"/>
            <a:t>внешнее качество</a:t>
          </a:r>
          <a:endParaRPr lang="ru-RU" dirty="0"/>
        </a:p>
      </dgm:t>
    </dgm:pt>
    <dgm:pt modelId="{6268023C-8358-4DD7-89AA-4EF233A8495F}" type="parTrans" cxnId="{B989B821-A98E-4BB4-84A5-65B0B6BCED53}">
      <dgm:prSet/>
      <dgm:spPr/>
      <dgm:t>
        <a:bodyPr/>
        <a:lstStyle/>
        <a:p>
          <a:endParaRPr lang="ru-RU"/>
        </a:p>
      </dgm:t>
    </dgm:pt>
    <dgm:pt modelId="{1A752B72-184E-4423-996D-D368ECD9732A}" type="sibTrans" cxnId="{B989B821-A98E-4BB4-84A5-65B0B6BCED53}">
      <dgm:prSet/>
      <dgm:spPr/>
      <dgm:t>
        <a:bodyPr/>
        <a:lstStyle/>
        <a:p>
          <a:endParaRPr lang="ru-RU"/>
        </a:p>
      </dgm:t>
    </dgm:pt>
    <dgm:pt modelId="{60DBA15D-485D-43A1-89E2-A1AD396C28F4}">
      <dgm:prSet phldrT="[Текст]"/>
      <dgm:spPr/>
      <dgm:t>
        <a:bodyPr/>
        <a:lstStyle/>
        <a:p>
          <a:r>
            <a:rPr lang="ru-RU" dirty="0" smtClean="0"/>
            <a:t>в процессе эксплуатации</a:t>
          </a:r>
          <a:endParaRPr lang="ru-RU" dirty="0"/>
        </a:p>
      </dgm:t>
    </dgm:pt>
    <dgm:pt modelId="{BFACFAAD-9C08-4E09-8DF5-363C9AD7C0EF}" type="parTrans" cxnId="{110CFFF2-8B1E-4B36-8E99-C37620DD1BA4}">
      <dgm:prSet/>
      <dgm:spPr/>
      <dgm:t>
        <a:bodyPr/>
        <a:lstStyle/>
        <a:p>
          <a:endParaRPr lang="ru-RU"/>
        </a:p>
      </dgm:t>
    </dgm:pt>
    <dgm:pt modelId="{F992D9DC-4153-46DB-954E-CFB172128C2E}" type="sibTrans" cxnId="{110CFFF2-8B1E-4B36-8E99-C37620DD1BA4}">
      <dgm:prSet/>
      <dgm:spPr/>
      <dgm:t>
        <a:bodyPr/>
        <a:lstStyle/>
        <a:p>
          <a:endParaRPr lang="ru-RU"/>
        </a:p>
      </dgm:t>
    </dgm:pt>
    <dgm:pt modelId="{0A1C7C3E-5CEB-45DF-B621-5BD18A710393}" type="pres">
      <dgm:prSet presAssocID="{83E6C280-029D-4ECE-9E37-FBEE30CBE26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3C36BD6-6404-4390-B895-16DDE93E58B1}" type="pres">
      <dgm:prSet presAssocID="{F4F6818C-910B-489D-8165-4F78B4C35229}" presName="composite" presStyleCnt="0"/>
      <dgm:spPr/>
    </dgm:pt>
    <dgm:pt modelId="{25D6749B-B2AF-4726-99B5-3F30D04952B9}" type="pres">
      <dgm:prSet presAssocID="{F4F6818C-910B-489D-8165-4F78B4C35229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BEF05F7-B541-46F0-BECA-E74F2FDB88DE}" type="pres">
      <dgm:prSet presAssocID="{F4F6818C-910B-489D-8165-4F78B4C35229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989B821-A98E-4BB4-84A5-65B0B6BCED53}" srcId="{F4F6818C-910B-489D-8165-4F78B4C35229}" destId="{8DA5F5C0-17ED-48FD-9B59-8CA15CC136ED}" srcOrd="1" destOrd="0" parTransId="{6268023C-8358-4DD7-89AA-4EF233A8495F}" sibTransId="{1A752B72-184E-4423-996D-D368ECD9732A}"/>
    <dgm:cxn modelId="{FA258414-A7D7-4DF8-B358-A55DD9EF5DF3}" type="presOf" srcId="{60DBA15D-485D-43A1-89E2-A1AD396C28F4}" destId="{FBEF05F7-B541-46F0-BECA-E74F2FDB88DE}" srcOrd="0" destOrd="2" presId="urn:microsoft.com/office/officeart/2005/8/layout/hList1"/>
    <dgm:cxn modelId="{0D656DCD-F3AC-4630-B5C0-064ECE2B5171}" type="presOf" srcId="{CA6B45F2-D686-4D40-A7CC-A71BFD9B5564}" destId="{FBEF05F7-B541-46F0-BECA-E74F2FDB88DE}" srcOrd="0" destOrd="0" presId="urn:microsoft.com/office/officeart/2005/8/layout/hList1"/>
    <dgm:cxn modelId="{876EEFFC-EC89-4BA6-8D29-C1F5B0BC5C99}" type="presOf" srcId="{F4F6818C-910B-489D-8165-4F78B4C35229}" destId="{25D6749B-B2AF-4726-99B5-3F30D04952B9}" srcOrd="0" destOrd="0" presId="urn:microsoft.com/office/officeart/2005/8/layout/hList1"/>
    <dgm:cxn modelId="{110CFFF2-8B1E-4B36-8E99-C37620DD1BA4}" srcId="{F4F6818C-910B-489D-8165-4F78B4C35229}" destId="{60DBA15D-485D-43A1-89E2-A1AD396C28F4}" srcOrd="2" destOrd="0" parTransId="{BFACFAAD-9C08-4E09-8DF5-363C9AD7C0EF}" sibTransId="{F992D9DC-4153-46DB-954E-CFB172128C2E}"/>
    <dgm:cxn modelId="{206466AD-3AC1-4DEF-8A49-73BD2AE33D67}" srcId="{83E6C280-029D-4ECE-9E37-FBEE30CBE26B}" destId="{F4F6818C-910B-489D-8165-4F78B4C35229}" srcOrd="0" destOrd="0" parTransId="{BC3B7AD1-20BC-4A6D-8073-62632172D776}" sibTransId="{A2823DCD-AC4B-475E-8D49-1C3DE5CC1AD4}"/>
    <dgm:cxn modelId="{A038A2E7-E834-4246-B45C-2A82A62669DA}" type="presOf" srcId="{83E6C280-029D-4ECE-9E37-FBEE30CBE26B}" destId="{0A1C7C3E-5CEB-45DF-B621-5BD18A710393}" srcOrd="0" destOrd="0" presId="urn:microsoft.com/office/officeart/2005/8/layout/hList1"/>
    <dgm:cxn modelId="{6BE825D9-1DF9-4AA7-8C77-78CEC464A7B2}" srcId="{F4F6818C-910B-489D-8165-4F78B4C35229}" destId="{CA6B45F2-D686-4D40-A7CC-A71BFD9B5564}" srcOrd="0" destOrd="0" parTransId="{A21B869A-E268-4CFB-83A0-EB7E3C639C53}" sibTransId="{DB431773-9422-4E14-83F2-D61C6CA79187}"/>
    <dgm:cxn modelId="{36E9EE71-4088-4F63-A369-9F298F553988}" type="presOf" srcId="{8DA5F5C0-17ED-48FD-9B59-8CA15CC136ED}" destId="{FBEF05F7-B541-46F0-BECA-E74F2FDB88DE}" srcOrd="0" destOrd="1" presId="urn:microsoft.com/office/officeart/2005/8/layout/hList1"/>
    <dgm:cxn modelId="{7A6586FD-2465-485E-8F09-AD9323914647}" type="presParOf" srcId="{0A1C7C3E-5CEB-45DF-B621-5BD18A710393}" destId="{63C36BD6-6404-4390-B895-16DDE93E58B1}" srcOrd="0" destOrd="0" presId="urn:microsoft.com/office/officeart/2005/8/layout/hList1"/>
    <dgm:cxn modelId="{527E6619-78C3-4830-8404-BCDE5DDA4A28}" type="presParOf" srcId="{63C36BD6-6404-4390-B895-16DDE93E58B1}" destId="{25D6749B-B2AF-4726-99B5-3F30D04952B9}" srcOrd="0" destOrd="0" presId="urn:microsoft.com/office/officeart/2005/8/layout/hList1"/>
    <dgm:cxn modelId="{9FEFDA62-051F-49AB-8F15-326A8165133C}" type="presParOf" srcId="{63C36BD6-6404-4390-B895-16DDE93E58B1}" destId="{FBEF05F7-B541-46F0-BECA-E74F2FDB88D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3E6C280-029D-4ECE-9E37-FBEE30CBE26B}" type="doc">
      <dgm:prSet loTypeId="urn:microsoft.com/office/officeart/2005/8/layout/lProcess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4F6818C-910B-489D-8165-4F78B4C35229}">
      <dgm:prSet phldrT="[Текст]"/>
      <dgm:spPr/>
      <dgm:t>
        <a:bodyPr/>
        <a:lstStyle/>
        <a:p>
          <a:r>
            <a:rPr lang="ru-RU" dirty="0" smtClean="0"/>
            <a:t>Измерение качества программного средства можно производить двумя способами:</a:t>
          </a:r>
          <a:endParaRPr lang="ru-RU" dirty="0"/>
        </a:p>
      </dgm:t>
    </dgm:pt>
    <dgm:pt modelId="{BC3B7AD1-20BC-4A6D-8073-62632172D776}" type="parTrans" cxnId="{206466AD-3AC1-4DEF-8A49-73BD2AE33D67}">
      <dgm:prSet/>
      <dgm:spPr/>
      <dgm:t>
        <a:bodyPr/>
        <a:lstStyle/>
        <a:p>
          <a:endParaRPr lang="ru-RU"/>
        </a:p>
      </dgm:t>
    </dgm:pt>
    <dgm:pt modelId="{A2823DCD-AC4B-475E-8D49-1C3DE5CC1AD4}" type="sibTrans" cxnId="{206466AD-3AC1-4DEF-8A49-73BD2AE33D67}">
      <dgm:prSet/>
      <dgm:spPr/>
      <dgm:t>
        <a:bodyPr/>
        <a:lstStyle/>
        <a:p>
          <a:endParaRPr lang="ru-RU"/>
        </a:p>
      </dgm:t>
    </dgm:pt>
    <dgm:pt modelId="{055C8536-3993-4886-B663-29A2B9E300AE}">
      <dgm:prSet/>
      <dgm:spPr/>
      <dgm:t>
        <a:bodyPr/>
        <a:lstStyle/>
        <a:p>
          <a:r>
            <a:rPr lang="ru-RU" dirty="0" smtClean="0"/>
            <a:t>Внутренне</a:t>
          </a:r>
        </a:p>
      </dgm:t>
    </dgm:pt>
    <dgm:pt modelId="{17647C98-9052-432D-9FDC-AA5100D85244}" type="parTrans" cxnId="{92089BAD-518E-4576-B621-89BB6810FDA8}">
      <dgm:prSet/>
      <dgm:spPr/>
      <dgm:t>
        <a:bodyPr/>
        <a:lstStyle/>
        <a:p>
          <a:endParaRPr lang="ru-RU"/>
        </a:p>
      </dgm:t>
    </dgm:pt>
    <dgm:pt modelId="{EA5EC156-60F3-4184-96DA-CF441EFE1CE8}" type="sibTrans" cxnId="{92089BAD-518E-4576-B621-89BB6810FDA8}">
      <dgm:prSet/>
      <dgm:spPr/>
      <dgm:t>
        <a:bodyPr/>
        <a:lstStyle/>
        <a:p>
          <a:endParaRPr lang="ru-RU"/>
        </a:p>
      </dgm:t>
    </dgm:pt>
    <dgm:pt modelId="{6A7D20C4-FE8E-4CC9-A481-3F3B9E452793}">
      <dgm:prSet/>
      <dgm:spPr/>
      <dgm:t>
        <a:bodyPr/>
        <a:lstStyle/>
        <a:p>
          <a:r>
            <a:rPr lang="ru-RU" dirty="0" smtClean="0"/>
            <a:t>Внешне</a:t>
          </a:r>
        </a:p>
      </dgm:t>
    </dgm:pt>
    <dgm:pt modelId="{DAC02D94-A05A-422D-AABB-61060E1F6855}" type="parTrans" cxnId="{509641B4-0792-4D54-95EC-16A713B4C7C3}">
      <dgm:prSet/>
      <dgm:spPr/>
      <dgm:t>
        <a:bodyPr/>
        <a:lstStyle/>
        <a:p>
          <a:endParaRPr lang="ru-RU"/>
        </a:p>
      </dgm:t>
    </dgm:pt>
    <dgm:pt modelId="{8B8D5808-8840-435B-8367-88F8130FAC12}" type="sibTrans" cxnId="{509641B4-0792-4D54-95EC-16A713B4C7C3}">
      <dgm:prSet/>
      <dgm:spPr/>
      <dgm:t>
        <a:bodyPr/>
        <a:lstStyle/>
        <a:p>
          <a:endParaRPr lang="ru-RU"/>
        </a:p>
      </dgm:t>
    </dgm:pt>
    <dgm:pt modelId="{D368F9EF-7BE9-49FD-9A8B-A3AC80B79984}" type="pres">
      <dgm:prSet presAssocID="{83E6C280-029D-4ECE-9E37-FBEE30CBE26B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F5523AD-1A10-4D17-9E88-F26BAE1848DC}" type="pres">
      <dgm:prSet presAssocID="{F4F6818C-910B-489D-8165-4F78B4C35229}" presName="compNode" presStyleCnt="0"/>
      <dgm:spPr/>
    </dgm:pt>
    <dgm:pt modelId="{476FE3E9-B7F4-4A91-A4A0-16A47B686601}" type="pres">
      <dgm:prSet presAssocID="{F4F6818C-910B-489D-8165-4F78B4C35229}" presName="aNode" presStyleLbl="bgShp" presStyleIdx="0" presStyleCnt="1"/>
      <dgm:spPr/>
      <dgm:t>
        <a:bodyPr/>
        <a:lstStyle/>
        <a:p>
          <a:endParaRPr lang="ru-RU"/>
        </a:p>
      </dgm:t>
    </dgm:pt>
    <dgm:pt modelId="{84E36A13-84A0-4A46-B979-33DFAF1B0F52}" type="pres">
      <dgm:prSet presAssocID="{F4F6818C-910B-489D-8165-4F78B4C35229}" presName="textNode" presStyleLbl="bgShp" presStyleIdx="0" presStyleCnt="1"/>
      <dgm:spPr/>
      <dgm:t>
        <a:bodyPr/>
        <a:lstStyle/>
        <a:p>
          <a:endParaRPr lang="ru-RU"/>
        </a:p>
      </dgm:t>
    </dgm:pt>
    <dgm:pt modelId="{100AD7F3-C4D9-4B68-B30F-EE0F6CB7B388}" type="pres">
      <dgm:prSet presAssocID="{F4F6818C-910B-489D-8165-4F78B4C35229}" presName="compChildNode" presStyleCnt="0"/>
      <dgm:spPr/>
    </dgm:pt>
    <dgm:pt modelId="{8A1C4460-A77B-4E1D-A7AC-BC7CECB23FD9}" type="pres">
      <dgm:prSet presAssocID="{F4F6818C-910B-489D-8165-4F78B4C35229}" presName="theInnerList" presStyleCnt="0"/>
      <dgm:spPr/>
    </dgm:pt>
    <dgm:pt modelId="{8BD923E3-74B6-4A8E-8E46-32E7408D7636}" type="pres">
      <dgm:prSet presAssocID="{055C8536-3993-4886-B663-29A2B9E300AE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7E59D57-8F76-4652-ACA5-BF9B6CC44070}" type="pres">
      <dgm:prSet presAssocID="{055C8536-3993-4886-B663-29A2B9E300AE}" presName="aSpace2" presStyleCnt="0"/>
      <dgm:spPr/>
    </dgm:pt>
    <dgm:pt modelId="{FE67095A-B7FC-457C-AF74-9D117C40AA0F}" type="pres">
      <dgm:prSet presAssocID="{6A7D20C4-FE8E-4CC9-A481-3F3B9E452793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7B5E59D-9C69-42F7-A6D3-52C5775F02FE}" type="presOf" srcId="{83E6C280-029D-4ECE-9E37-FBEE30CBE26B}" destId="{D368F9EF-7BE9-49FD-9A8B-A3AC80B79984}" srcOrd="0" destOrd="0" presId="urn:microsoft.com/office/officeart/2005/8/layout/lProcess2"/>
    <dgm:cxn modelId="{B5CCACD2-FD0E-46A0-AD2C-17611E5DBCD1}" type="presOf" srcId="{055C8536-3993-4886-B663-29A2B9E300AE}" destId="{8BD923E3-74B6-4A8E-8E46-32E7408D7636}" srcOrd="0" destOrd="0" presId="urn:microsoft.com/office/officeart/2005/8/layout/lProcess2"/>
    <dgm:cxn modelId="{CDF67593-13CF-43BF-93D9-FC00556309B4}" type="presOf" srcId="{6A7D20C4-FE8E-4CC9-A481-3F3B9E452793}" destId="{FE67095A-B7FC-457C-AF74-9D117C40AA0F}" srcOrd="0" destOrd="0" presId="urn:microsoft.com/office/officeart/2005/8/layout/lProcess2"/>
    <dgm:cxn modelId="{509641B4-0792-4D54-95EC-16A713B4C7C3}" srcId="{F4F6818C-910B-489D-8165-4F78B4C35229}" destId="{6A7D20C4-FE8E-4CC9-A481-3F3B9E452793}" srcOrd="1" destOrd="0" parTransId="{DAC02D94-A05A-422D-AABB-61060E1F6855}" sibTransId="{8B8D5808-8840-435B-8367-88F8130FAC12}"/>
    <dgm:cxn modelId="{206466AD-3AC1-4DEF-8A49-73BD2AE33D67}" srcId="{83E6C280-029D-4ECE-9E37-FBEE30CBE26B}" destId="{F4F6818C-910B-489D-8165-4F78B4C35229}" srcOrd="0" destOrd="0" parTransId="{BC3B7AD1-20BC-4A6D-8073-62632172D776}" sibTransId="{A2823DCD-AC4B-475E-8D49-1C3DE5CC1AD4}"/>
    <dgm:cxn modelId="{92089BAD-518E-4576-B621-89BB6810FDA8}" srcId="{F4F6818C-910B-489D-8165-4F78B4C35229}" destId="{055C8536-3993-4886-B663-29A2B9E300AE}" srcOrd="0" destOrd="0" parTransId="{17647C98-9052-432D-9FDC-AA5100D85244}" sibTransId="{EA5EC156-60F3-4184-96DA-CF441EFE1CE8}"/>
    <dgm:cxn modelId="{769066E6-F921-4F40-AFBC-17611032C095}" type="presOf" srcId="{F4F6818C-910B-489D-8165-4F78B4C35229}" destId="{476FE3E9-B7F4-4A91-A4A0-16A47B686601}" srcOrd="0" destOrd="0" presId="urn:microsoft.com/office/officeart/2005/8/layout/lProcess2"/>
    <dgm:cxn modelId="{757E17F8-31D2-419D-9FFB-B6FC8335A9FE}" type="presOf" srcId="{F4F6818C-910B-489D-8165-4F78B4C35229}" destId="{84E36A13-84A0-4A46-B979-33DFAF1B0F52}" srcOrd="1" destOrd="0" presId="urn:microsoft.com/office/officeart/2005/8/layout/lProcess2"/>
    <dgm:cxn modelId="{F39EFF32-D7DC-4305-A239-9F9531591172}" type="presParOf" srcId="{D368F9EF-7BE9-49FD-9A8B-A3AC80B79984}" destId="{AF5523AD-1A10-4D17-9E88-F26BAE1848DC}" srcOrd="0" destOrd="0" presId="urn:microsoft.com/office/officeart/2005/8/layout/lProcess2"/>
    <dgm:cxn modelId="{C071B5BE-21A2-4FE5-B047-4661FE8035C3}" type="presParOf" srcId="{AF5523AD-1A10-4D17-9E88-F26BAE1848DC}" destId="{476FE3E9-B7F4-4A91-A4A0-16A47B686601}" srcOrd="0" destOrd="0" presId="urn:microsoft.com/office/officeart/2005/8/layout/lProcess2"/>
    <dgm:cxn modelId="{DD038697-47B3-46E1-97FD-E8FC983F567A}" type="presParOf" srcId="{AF5523AD-1A10-4D17-9E88-F26BAE1848DC}" destId="{84E36A13-84A0-4A46-B979-33DFAF1B0F52}" srcOrd="1" destOrd="0" presId="urn:microsoft.com/office/officeart/2005/8/layout/lProcess2"/>
    <dgm:cxn modelId="{B252EBB6-24E5-4035-A298-B2D0FC7A2324}" type="presParOf" srcId="{AF5523AD-1A10-4D17-9E88-F26BAE1848DC}" destId="{100AD7F3-C4D9-4B68-B30F-EE0F6CB7B388}" srcOrd="2" destOrd="0" presId="urn:microsoft.com/office/officeart/2005/8/layout/lProcess2"/>
    <dgm:cxn modelId="{589283FA-8EDF-4762-98D7-599C13EECC5D}" type="presParOf" srcId="{100AD7F3-C4D9-4B68-B30F-EE0F6CB7B388}" destId="{8A1C4460-A77B-4E1D-A7AC-BC7CECB23FD9}" srcOrd="0" destOrd="0" presId="urn:microsoft.com/office/officeart/2005/8/layout/lProcess2"/>
    <dgm:cxn modelId="{BD4202FB-6F4D-4595-8B54-C3AD0389D07B}" type="presParOf" srcId="{8A1C4460-A77B-4E1D-A7AC-BC7CECB23FD9}" destId="{8BD923E3-74B6-4A8E-8E46-32E7408D7636}" srcOrd="0" destOrd="0" presId="urn:microsoft.com/office/officeart/2005/8/layout/lProcess2"/>
    <dgm:cxn modelId="{094AD64E-E856-4881-8301-51A94C2C50F4}" type="presParOf" srcId="{8A1C4460-A77B-4E1D-A7AC-BC7CECB23FD9}" destId="{07E59D57-8F76-4652-ACA5-BF9B6CC44070}" srcOrd="1" destOrd="0" presId="urn:microsoft.com/office/officeart/2005/8/layout/lProcess2"/>
    <dgm:cxn modelId="{E883C8FC-D7C9-43CC-AE64-0246F6617880}" type="presParOf" srcId="{8A1C4460-A77B-4E1D-A7AC-BC7CECB23FD9}" destId="{FE67095A-B7FC-457C-AF74-9D117C40AA0F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DAF8D09-4377-4067-B7DE-43A92419F0E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A534306-96BC-4AB6-B24F-03CD9068CFBD}">
      <dgm:prSet/>
      <dgm:spPr/>
      <dgm:t>
        <a:bodyPr/>
        <a:lstStyle/>
        <a:p>
          <a:r>
            <a:rPr lang="ru-RU" dirty="0" smtClean="0"/>
            <a:t>Связь с внешним и внутренним аспектами качества программного средства зависит от типа и задач пользователей:</a:t>
          </a:r>
          <a:endParaRPr lang="ru-RU" dirty="0"/>
        </a:p>
      </dgm:t>
    </dgm:pt>
    <dgm:pt modelId="{DA06EB80-4B27-4E2F-B8DC-84410DF18E0B}" type="parTrans" cxnId="{901A3D63-9003-4E63-85E7-51B3E9C7EA0D}">
      <dgm:prSet/>
      <dgm:spPr/>
      <dgm:t>
        <a:bodyPr/>
        <a:lstStyle/>
        <a:p>
          <a:endParaRPr lang="ru-RU"/>
        </a:p>
      </dgm:t>
    </dgm:pt>
    <dgm:pt modelId="{30C2F1F3-A901-437E-AFDC-44A632772CC2}" type="sibTrans" cxnId="{901A3D63-9003-4E63-85E7-51B3E9C7EA0D}">
      <dgm:prSet/>
      <dgm:spPr/>
      <dgm:t>
        <a:bodyPr/>
        <a:lstStyle/>
        <a:p>
          <a:endParaRPr lang="ru-RU"/>
        </a:p>
      </dgm:t>
    </dgm:pt>
    <dgm:pt modelId="{A108EF12-D0CD-4546-A0F4-CD79A07D33C5}">
      <dgm:prSet/>
      <dgm:spPr/>
      <dgm:t>
        <a:bodyPr/>
        <a:lstStyle/>
        <a:p>
          <a:r>
            <a:rPr lang="ru-RU" dirty="0" smtClean="0"/>
            <a:t>для конечного пользователя качество в процессе эксплуатации программного средства определяется характеристиками функциональных возможностей, надежности, практичности и эффективности;</a:t>
          </a:r>
          <a:endParaRPr lang="ru-RU" dirty="0"/>
        </a:p>
      </dgm:t>
    </dgm:pt>
    <dgm:pt modelId="{2FB94EDA-039A-4E97-B3E1-E7C728509D2F}" type="parTrans" cxnId="{56FEDF07-1C23-4E94-8BE9-F2FDE802F82B}">
      <dgm:prSet/>
      <dgm:spPr/>
      <dgm:t>
        <a:bodyPr/>
        <a:lstStyle/>
        <a:p>
          <a:endParaRPr lang="ru-RU"/>
        </a:p>
      </dgm:t>
    </dgm:pt>
    <dgm:pt modelId="{9DD76481-6259-4F1A-B587-7EDA69DC40F8}" type="sibTrans" cxnId="{56FEDF07-1C23-4E94-8BE9-F2FDE802F82B}">
      <dgm:prSet/>
      <dgm:spPr/>
      <dgm:t>
        <a:bodyPr/>
        <a:lstStyle/>
        <a:p>
          <a:endParaRPr lang="ru-RU"/>
        </a:p>
      </dgm:t>
    </dgm:pt>
    <dgm:pt modelId="{050A7A19-F818-4154-884B-DCBF8B5B9260}">
      <dgm:prSet/>
      <dgm:spPr/>
      <dgm:t>
        <a:bodyPr/>
        <a:lstStyle/>
        <a:p>
          <a:r>
            <a:rPr lang="ru-RU" dirty="0" smtClean="0"/>
            <a:t>для персонала сопровождения качество в процессе эксплуатации программного средства характеризуется непосредственно </a:t>
          </a:r>
          <a:r>
            <a:rPr lang="ru-RU" dirty="0" err="1" smtClean="0"/>
            <a:t>сопровождаемостью</a:t>
          </a:r>
          <a:r>
            <a:rPr lang="ru-RU" dirty="0" smtClean="0"/>
            <a:t>;</a:t>
          </a:r>
          <a:endParaRPr lang="ru-RU" dirty="0"/>
        </a:p>
      </dgm:t>
    </dgm:pt>
    <dgm:pt modelId="{C48D7024-F642-459D-9C23-73B0BB169162}" type="parTrans" cxnId="{7194963A-81E5-459A-8E06-DD6AE2669476}">
      <dgm:prSet/>
      <dgm:spPr/>
      <dgm:t>
        <a:bodyPr/>
        <a:lstStyle/>
        <a:p>
          <a:endParaRPr lang="ru-RU"/>
        </a:p>
      </dgm:t>
    </dgm:pt>
    <dgm:pt modelId="{8934113B-9B32-47AF-A80E-2438CE63A471}" type="sibTrans" cxnId="{7194963A-81E5-459A-8E06-DD6AE2669476}">
      <dgm:prSet/>
      <dgm:spPr/>
      <dgm:t>
        <a:bodyPr/>
        <a:lstStyle/>
        <a:p>
          <a:endParaRPr lang="ru-RU"/>
        </a:p>
      </dgm:t>
    </dgm:pt>
    <dgm:pt modelId="{AD9E63C5-6EC9-4853-B964-FAF723DAB3F2}">
      <dgm:prSet/>
      <dgm:spPr/>
      <dgm:t>
        <a:bodyPr/>
        <a:lstStyle/>
        <a:p>
          <a:r>
            <a:rPr lang="ru-RU" dirty="0" smtClean="0"/>
            <a:t>для персонала по внедрению качество в процессе эксплуатации программного средства определяется мобильностью.</a:t>
          </a:r>
          <a:endParaRPr lang="ru-RU" dirty="0"/>
        </a:p>
      </dgm:t>
    </dgm:pt>
    <dgm:pt modelId="{81EA5D87-53B6-4120-BD34-011E7B468BE9}" type="parTrans" cxnId="{2E9AD0C6-731C-44B1-B40B-47073483AC67}">
      <dgm:prSet/>
      <dgm:spPr/>
      <dgm:t>
        <a:bodyPr/>
        <a:lstStyle/>
        <a:p>
          <a:endParaRPr lang="ru-RU"/>
        </a:p>
      </dgm:t>
    </dgm:pt>
    <dgm:pt modelId="{5327F673-D53C-4AD0-8D3B-E6240A8A3AFF}" type="sibTrans" cxnId="{2E9AD0C6-731C-44B1-B40B-47073483AC67}">
      <dgm:prSet/>
      <dgm:spPr/>
      <dgm:t>
        <a:bodyPr/>
        <a:lstStyle/>
        <a:p>
          <a:endParaRPr lang="ru-RU"/>
        </a:p>
      </dgm:t>
    </dgm:pt>
    <dgm:pt modelId="{701AC67B-6E25-4958-BD27-64090412AAD9}" type="pres">
      <dgm:prSet presAssocID="{7DAF8D09-4377-4067-B7DE-43A92419F0E3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ADD6EBF8-7185-4CFC-BFB0-48C73A59BD83}" type="pres">
      <dgm:prSet presAssocID="{DA534306-96BC-4AB6-B24F-03CD9068CFBD}" presName="thickLine" presStyleLbl="alignNode1" presStyleIdx="0" presStyleCnt="1"/>
      <dgm:spPr/>
    </dgm:pt>
    <dgm:pt modelId="{8027E33C-49EF-4F16-91D2-6932F4F662AC}" type="pres">
      <dgm:prSet presAssocID="{DA534306-96BC-4AB6-B24F-03CD9068CFBD}" presName="horz1" presStyleCnt="0"/>
      <dgm:spPr/>
    </dgm:pt>
    <dgm:pt modelId="{8C5F349D-B638-49BD-B66A-B6E56D7FA8C1}" type="pres">
      <dgm:prSet presAssocID="{DA534306-96BC-4AB6-B24F-03CD9068CFBD}" presName="tx1" presStyleLbl="revTx" presStyleIdx="0" presStyleCnt="4"/>
      <dgm:spPr/>
      <dgm:t>
        <a:bodyPr/>
        <a:lstStyle/>
        <a:p>
          <a:endParaRPr lang="ru-RU"/>
        </a:p>
      </dgm:t>
    </dgm:pt>
    <dgm:pt modelId="{7C070C2A-8A67-4F1D-8617-C3A9BA88931E}" type="pres">
      <dgm:prSet presAssocID="{DA534306-96BC-4AB6-B24F-03CD9068CFBD}" presName="vert1" presStyleCnt="0"/>
      <dgm:spPr/>
    </dgm:pt>
    <dgm:pt modelId="{725640DF-2178-4FCE-8421-5E0A81009AEC}" type="pres">
      <dgm:prSet presAssocID="{A108EF12-D0CD-4546-A0F4-CD79A07D33C5}" presName="vertSpace2a" presStyleCnt="0"/>
      <dgm:spPr/>
    </dgm:pt>
    <dgm:pt modelId="{BF948156-795A-448B-BC4A-702E9D341B31}" type="pres">
      <dgm:prSet presAssocID="{A108EF12-D0CD-4546-A0F4-CD79A07D33C5}" presName="horz2" presStyleCnt="0"/>
      <dgm:spPr/>
    </dgm:pt>
    <dgm:pt modelId="{0A7A509C-E07E-4B7E-812A-A2A4012D5925}" type="pres">
      <dgm:prSet presAssocID="{A108EF12-D0CD-4546-A0F4-CD79A07D33C5}" presName="horzSpace2" presStyleCnt="0"/>
      <dgm:spPr/>
    </dgm:pt>
    <dgm:pt modelId="{65444D20-2A82-4EFA-9BA8-B5446E1BF81C}" type="pres">
      <dgm:prSet presAssocID="{A108EF12-D0CD-4546-A0F4-CD79A07D33C5}" presName="tx2" presStyleLbl="revTx" presStyleIdx="1" presStyleCnt="4"/>
      <dgm:spPr/>
      <dgm:t>
        <a:bodyPr/>
        <a:lstStyle/>
        <a:p>
          <a:endParaRPr lang="ru-RU"/>
        </a:p>
      </dgm:t>
    </dgm:pt>
    <dgm:pt modelId="{7AF8FC04-CE1C-46DA-B595-47A55D60DEFD}" type="pres">
      <dgm:prSet presAssocID="{A108EF12-D0CD-4546-A0F4-CD79A07D33C5}" presName="vert2" presStyleCnt="0"/>
      <dgm:spPr/>
    </dgm:pt>
    <dgm:pt modelId="{2D64128B-9FE6-4C44-BAC6-FEC59A11C04A}" type="pres">
      <dgm:prSet presAssocID="{A108EF12-D0CD-4546-A0F4-CD79A07D33C5}" presName="thinLine2b" presStyleLbl="callout" presStyleIdx="0" presStyleCnt="3"/>
      <dgm:spPr/>
    </dgm:pt>
    <dgm:pt modelId="{AC757AE4-9476-4834-81CF-B6EF4E7876A0}" type="pres">
      <dgm:prSet presAssocID="{A108EF12-D0CD-4546-A0F4-CD79A07D33C5}" presName="vertSpace2b" presStyleCnt="0"/>
      <dgm:spPr/>
    </dgm:pt>
    <dgm:pt modelId="{27DBF839-5193-49C4-B601-2ECDCDF49391}" type="pres">
      <dgm:prSet presAssocID="{050A7A19-F818-4154-884B-DCBF8B5B9260}" presName="horz2" presStyleCnt="0"/>
      <dgm:spPr/>
    </dgm:pt>
    <dgm:pt modelId="{302FD5BC-C6AB-4800-B677-69CCA1808F7B}" type="pres">
      <dgm:prSet presAssocID="{050A7A19-F818-4154-884B-DCBF8B5B9260}" presName="horzSpace2" presStyleCnt="0"/>
      <dgm:spPr/>
    </dgm:pt>
    <dgm:pt modelId="{DD6BCD63-32AF-4931-B547-A9455335D024}" type="pres">
      <dgm:prSet presAssocID="{050A7A19-F818-4154-884B-DCBF8B5B9260}" presName="tx2" presStyleLbl="revTx" presStyleIdx="2" presStyleCnt="4"/>
      <dgm:spPr/>
      <dgm:t>
        <a:bodyPr/>
        <a:lstStyle/>
        <a:p>
          <a:endParaRPr lang="ru-RU"/>
        </a:p>
      </dgm:t>
    </dgm:pt>
    <dgm:pt modelId="{30906B6B-9029-4F2F-9E4C-C2B41F0D1953}" type="pres">
      <dgm:prSet presAssocID="{050A7A19-F818-4154-884B-DCBF8B5B9260}" presName="vert2" presStyleCnt="0"/>
      <dgm:spPr/>
    </dgm:pt>
    <dgm:pt modelId="{3CB0FA4A-1761-4609-AC29-B969A289337D}" type="pres">
      <dgm:prSet presAssocID="{050A7A19-F818-4154-884B-DCBF8B5B9260}" presName="thinLine2b" presStyleLbl="callout" presStyleIdx="1" presStyleCnt="3"/>
      <dgm:spPr/>
    </dgm:pt>
    <dgm:pt modelId="{F96378DB-1DBE-4D27-AA18-FDB3E388108F}" type="pres">
      <dgm:prSet presAssocID="{050A7A19-F818-4154-884B-DCBF8B5B9260}" presName="vertSpace2b" presStyleCnt="0"/>
      <dgm:spPr/>
    </dgm:pt>
    <dgm:pt modelId="{EFB5AF5F-57EC-4BA0-B7C6-6EF1FB16CBFA}" type="pres">
      <dgm:prSet presAssocID="{AD9E63C5-6EC9-4853-B964-FAF723DAB3F2}" presName="horz2" presStyleCnt="0"/>
      <dgm:spPr/>
    </dgm:pt>
    <dgm:pt modelId="{2B90834B-35C5-40A0-8B7C-E86A4E766267}" type="pres">
      <dgm:prSet presAssocID="{AD9E63C5-6EC9-4853-B964-FAF723DAB3F2}" presName="horzSpace2" presStyleCnt="0"/>
      <dgm:spPr/>
    </dgm:pt>
    <dgm:pt modelId="{B98FF0B0-7D54-489B-891F-A72363828016}" type="pres">
      <dgm:prSet presAssocID="{AD9E63C5-6EC9-4853-B964-FAF723DAB3F2}" presName="tx2" presStyleLbl="revTx" presStyleIdx="3" presStyleCnt="4"/>
      <dgm:spPr/>
      <dgm:t>
        <a:bodyPr/>
        <a:lstStyle/>
        <a:p>
          <a:endParaRPr lang="ru-RU"/>
        </a:p>
      </dgm:t>
    </dgm:pt>
    <dgm:pt modelId="{60F5811E-BBC3-4E11-A168-6E74FB36AB87}" type="pres">
      <dgm:prSet presAssocID="{AD9E63C5-6EC9-4853-B964-FAF723DAB3F2}" presName="vert2" presStyleCnt="0"/>
      <dgm:spPr/>
    </dgm:pt>
    <dgm:pt modelId="{8419380C-C1B4-4FC4-867E-C43A525CCE29}" type="pres">
      <dgm:prSet presAssocID="{AD9E63C5-6EC9-4853-B964-FAF723DAB3F2}" presName="thinLine2b" presStyleLbl="callout" presStyleIdx="2" presStyleCnt="3"/>
      <dgm:spPr/>
    </dgm:pt>
    <dgm:pt modelId="{24DBD33B-AC2B-489A-925A-25BD09866BF9}" type="pres">
      <dgm:prSet presAssocID="{AD9E63C5-6EC9-4853-B964-FAF723DAB3F2}" presName="vertSpace2b" presStyleCnt="0"/>
      <dgm:spPr/>
    </dgm:pt>
  </dgm:ptLst>
  <dgm:cxnLst>
    <dgm:cxn modelId="{CB6C3460-4A94-4F89-A5EF-DCC7FE75A460}" type="presOf" srcId="{DA534306-96BC-4AB6-B24F-03CD9068CFBD}" destId="{8C5F349D-B638-49BD-B66A-B6E56D7FA8C1}" srcOrd="0" destOrd="0" presId="urn:microsoft.com/office/officeart/2008/layout/LinedList"/>
    <dgm:cxn modelId="{901A3D63-9003-4E63-85E7-51B3E9C7EA0D}" srcId="{7DAF8D09-4377-4067-B7DE-43A92419F0E3}" destId="{DA534306-96BC-4AB6-B24F-03CD9068CFBD}" srcOrd="0" destOrd="0" parTransId="{DA06EB80-4B27-4E2F-B8DC-84410DF18E0B}" sibTransId="{30C2F1F3-A901-437E-AFDC-44A632772CC2}"/>
    <dgm:cxn modelId="{7194963A-81E5-459A-8E06-DD6AE2669476}" srcId="{DA534306-96BC-4AB6-B24F-03CD9068CFBD}" destId="{050A7A19-F818-4154-884B-DCBF8B5B9260}" srcOrd="1" destOrd="0" parTransId="{C48D7024-F642-459D-9C23-73B0BB169162}" sibTransId="{8934113B-9B32-47AF-A80E-2438CE63A471}"/>
    <dgm:cxn modelId="{56FEDF07-1C23-4E94-8BE9-F2FDE802F82B}" srcId="{DA534306-96BC-4AB6-B24F-03CD9068CFBD}" destId="{A108EF12-D0CD-4546-A0F4-CD79A07D33C5}" srcOrd="0" destOrd="0" parTransId="{2FB94EDA-039A-4E97-B3E1-E7C728509D2F}" sibTransId="{9DD76481-6259-4F1A-B587-7EDA69DC40F8}"/>
    <dgm:cxn modelId="{924BF328-4DA1-4F98-A48C-728B512D08AB}" type="presOf" srcId="{A108EF12-D0CD-4546-A0F4-CD79A07D33C5}" destId="{65444D20-2A82-4EFA-9BA8-B5446E1BF81C}" srcOrd="0" destOrd="0" presId="urn:microsoft.com/office/officeart/2008/layout/LinedList"/>
    <dgm:cxn modelId="{C99BC49D-760A-4010-81E2-9859BDB48F1A}" type="presOf" srcId="{7DAF8D09-4377-4067-B7DE-43A92419F0E3}" destId="{701AC67B-6E25-4958-BD27-64090412AAD9}" srcOrd="0" destOrd="0" presId="urn:microsoft.com/office/officeart/2008/layout/LinedList"/>
    <dgm:cxn modelId="{C27FA3EF-03B4-4DEC-B0CE-4B6831DF7654}" type="presOf" srcId="{AD9E63C5-6EC9-4853-B964-FAF723DAB3F2}" destId="{B98FF0B0-7D54-489B-891F-A72363828016}" srcOrd="0" destOrd="0" presId="urn:microsoft.com/office/officeart/2008/layout/LinedList"/>
    <dgm:cxn modelId="{2E9AD0C6-731C-44B1-B40B-47073483AC67}" srcId="{DA534306-96BC-4AB6-B24F-03CD9068CFBD}" destId="{AD9E63C5-6EC9-4853-B964-FAF723DAB3F2}" srcOrd="2" destOrd="0" parTransId="{81EA5D87-53B6-4120-BD34-011E7B468BE9}" sibTransId="{5327F673-D53C-4AD0-8D3B-E6240A8A3AFF}"/>
    <dgm:cxn modelId="{D8BB1040-8B69-478F-A7F2-D9B3A97610A6}" type="presOf" srcId="{050A7A19-F818-4154-884B-DCBF8B5B9260}" destId="{DD6BCD63-32AF-4931-B547-A9455335D024}" srcOrd="0" destOrd="0" presId="urn:microsoft.com/office/officeart/2008/layout/LinedList"/>
    <dgm:cxn modelId="{02C28384-9A54-46E7-B419-932923B5C2AF}" type="presParOf" srcId="{701AC67B-6E25-4958-BD27-64090412AAD9}" destId="{ADD6EBF8-7185-4CFC-BFB0-48C73A59BD83}" srcOrd="0" destOrd="0" presId="urn:microsoft.com/office/officeart/2008/layout/LinedList"/>
    <dgm:cxn modelId="{9B7ECF2B-5A46-4F58-AB69-86244DDE9E87}" type="presParOf" srcId="{701AC67B-6E25-4958-BD27-64090412AAD9}" destId="{8027E33C-49EF-4F16-91D2-6932F4F662AC}" srcOrd="1" destOrd="0" presId="urn:microsoft.com/office/officeart/2008/layout/LinedList"/>
    <dgm:cxn modelId="{80E9D77C-F022-4170-82E8-51EA887A31A2}" type="presParOf" srcId="{8027E33C-49EF-4F16-91D2-6932F4F662AC}" destId="{8C5F349D-B638-49BD-B66A-B6E56D7FA8C1}" srcOrd="0" destOrd="0" presId="urn:microsoft.com/office/officeart/2008/layout/LinedList"/>
    <dgm:cxn modelId="{FCC90307-8883-4FA6-8345-0C5D181887A4}" type="presParOf" srcId="{8027E33C-49EF-4F16-91D2-6932F4F662AC}" destId="{7C070C2A-8A67-4F1D-8617-C3A9BA88931E}" srcOrd="1" destOrd="0" presId="urn:microsoft.com/office/officeart/2008/layout/LinedList"/>
    <dgm:cxn modelId="{4A6B385A-9593-4FB7-BDB7-54A7C2279880}" type="presParOf" srcId="{7C070C2A-8A67-4F1D-8617-C3A9BA88931E}" destId="{725640DF-2178-4FCE-8421-5E0A81009AEC}" srcOrd="0" destOrd="0" presId="urn:microsoft.com/office/officeart/2008/layout/LinedList"/>
    <dgm:cxn modelId="{9C4B44A1-125E-4B6D-BE82-D74695E94216}" type="presParOf" srcId="{7C070C2A-8A67-4F1D-8617-C3A9BA88931E}" destId="{BF948156-795A-448B-BC4A-702E9D341B31}" srcOrd="1" destOrd="0" presId="urn:microsoft.com/office/officeart/2008/layout/LinedList"/>
    <dgm:cxn modelId="{9747FC0E-A412-42A0-B6C9-BC6B28C86EFB}" type="presParOf" srcId="{BF948156-795A-448B-BC4A-702E9D341B31}" destId="{0A7A509C-E07E-4B7E-812A-A2A4012D5925}" srcOrd="0" destOrd="0" presId="urn:microsoft.com/office/officeart/2008/layout/LinedList"/>
    <dgm:cxn modelId="{34A1D9EB-AC28-4FF2-9502-EF0A21794F48}" type="presParOf" srcId="{BF948156-795A-448B-BC4A-702E9D341B31}" destId="{65444D20-2A82-4EFA-9BA8-B5446E1BF81C}" srcOrd="1" destOrd="0" presId="urn:microsoft.com/office/officeart/2008/layout/LinedList"/>
    <dgm:cxn modelId="{6BD19345-DDE9-4D1D-BFD3-DBA6C6801848}" type="presParOf" srcId="{BF948156-795A-448B-BC4A-702E9D341B31}" destId="{7AF8FC04-CE1C-46DA-B595-47A55D60DEFD}" srcOrd="2" destOrd="0" presId="urn:microsoft.com/office/officeart/2008/layout/LinedList"/>
    <dgm:cxn modelId="{1EF1B32E-8599-4EB5-82C4-17E12EB0EB86}" type="presParOf" srcId="{7C070C2A-8A67-4F1D-8617-C3A9BA88931E}" destId="{2D64128B-9FE6-4C44-BAC6-FEC59A11C04A}" srcOrd="2" destOrd="0" presId="urn:microsoft.com/office/officeart/2008/layout/LinedList"/>
    <dgm:cxn modelId="{86537AE4-3164-45D3-8839-CA6571973E4A}" type="presParOf" srcId="{7C070C2A-8A67-4F1D-8617-C3A9BA88931E}" destId="{AC757AE4-9476-4834-81CF-B6EF4E7876A0}" srcOrd="3" destOrd="0" presId="urn:microsoft.com/office/officeart/2008/layout/LinedList"/>
    <dgm:cxn modelId="{733D8127-1BE9-47B3-B239-8BF34502386C}" type="presParOf" srcId="{7C070C2A-8A67-4F1D-8617-C3A9BA88931E}" destId="{27DBF839-5193-49C4-B601-2ECDCDF49391}" srcOrd="4" destOrd="0" presId="urn:microsoft.com/office/officeart/2008/layout/LinedList"/>
    <dgm:cxn modelId="{9FFA8410-D518-4A2B-B483-7CDC6902047A}" type="presParOf" srcId="{27DBF839-5193-49C4-B601-2ECDCDF49391}" destId="{302FD5BC-C6AB-4800-B677-69CCA1808F7B}" srcOrd="0" destOrd="0" presId="urn:microsoft.com/office/officeart/2008/layout/LinedList"/>
    <dgm:cxn modelId="{CB7EA922-7009-4FCD-9F4F-770DB1D8BFF6}" type="presParOf" srcId="{27DBF839-5193-49C4-B601-2ECDCDF49391}" destId="{DD6BCD63-32AF-4931-B547-A9455335D024}" srcOrd="1" destOrd="0" presId="urn:microsoft.com/office/officeart/2008/layout/LinedList"/>
    <dgm:cxn modelId="{DD24FFA0-84D8-4BB5-8517-B882EBD04938}" type="presParOf" srcId="{27DBF839-5193-49C4-B601-2ECDCDF49391}" destId="{30906B6B-9029-4F2F-9E4C-C2B41F0D1953}" srcOrd="2" destOrd="0" presId="urn:microsoft.com/office/officeart/2008/layout/LinedList"/>
    <dgm:cxn modelId="{6E42FB52-4D48-44E0-B168-A1E952278162}" type="presParOf" srcId="{7C070C2A-8A67-4F1D-8617-C3A9BA88931E}" destId="{3CB0FA4A-1761-4609-AC29-B969A289337D}" srcOrd="5" destOrd="0" presId="urn:microsoft.com/office/officeart/2008/layout/LinedList"/>
    <dgm:cxn modelId="{2D18773B-A0D2-485F-AEC6-05E46B172AD0}" type="presParOf" srcId="{7C070C2A-8A67-4F1D-8617-C3A9BA88931E}" destId="{F96378DB-1DBE-4D27-AA18-FDB3E388108F}" srcOrd="6" destOrd="0" presId="urn:microsoft.com/office/officeart/2008/layout/LinedList"/>
    <dgm:cxn modelId="{70CC0D6B-4504-4CA0-9008-D3AE8DACECF2}" type="presParOf" srcId="{7C070C2A-8A67-4F1D-8617-C3A9BA88931E}" destId="{EFB5AF5F-57EC-4BA0-B7C6-6EF1FB16CBFA}" srcOrd="7" destOrd="0" presId="urn:microsoft.com/office/officeart/2008/layout/LinedList"/>
    <dgm:cxn modelId="{622929FD-D26F-4658-AD27-F0D98E7BFE23}" type="presParOf" srcId="{EFB5AF5F-57EC-4BA0-B7C6-6EF1FB16CBFA}" destId="{2B90834B-35C5-40A0-8B7C-E86A4E766267}" srcOrd="0" destOrd="0" presId="urn:microsoft.com/office/officeart/2008/layout/LinedList"/>
    <dgm:cxn modelId="{30C35BB6-C29A-437B-A40E-88617371785A}" type="presParOf" srcId="{EFB5AF5F-57EC-4BA0-B7C6-6EF1FB16CBFA}" destId="{B98FF0B0-7D54-489B-891F-A72363828016}" srcOrd="1" destOrd="0" presId="urn:microsoft.com/office/officeart/2008/layout/LinedList"/>
    <dgm:cxn modelId="{4031F33C-8AB1-42A6-BAB3-5BBCF5711AF1}" type="presParOf" srcId="{EFB5AF5F-57EC-4BA0-B7C6-6EF1FB16CBFA}" destId="{60F5811E-BBC3-4E11-A168-6E74FB36AB87}" srcOrd="2" destOrd="0" presId="urn:microsoft.com/office/officeart/2008/layout/LinedList"/>
    <dgm:cxn modelId="{7A9AF7FE-676B-4F9F-B496-9C96F25ECBBD}" type="presParOf" srcId="{7C070C2A-8A67-4F1D-8617-C3A9BA88931E}" destId="{8419380C-C1B4-4FC4-867E-C43A525CCE29}" srcOrd="8" destOrd="0" presId="urn:microsoft.com/office/officeart/2008/layout/LinedList"/>
    <dgm:cxn modelId="{D991D84B-A6B1-4B4E-83AF-E1348602B760}" type="presParOf" srcId="{7C070C2A-8A67-4F1D-8617-C3A9BA88931E}" destId="{24DBD33B-AC2B-489A-925A-25BD09866BF9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297297F9-B279-448C-9EC4-434133E21E4E}" type="doc">
      <dgm:prSet loTypeId="urn:microsoft.com/office/officeart/2005/8/layout/vProcess5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E365CAE1-3BA3-4B16-ACC3-00C16EF799DA}">
      <dgm:prSet/>
      <dgm:spPr/>
      <dgm:t>
        <a:bodyPr/>
        <a:lstStyle/>
        <a:p>
          <a:r>
            <a:rPr lang="ru-RU" dirty="0" smtClean="0"/>
            <a:t>Выберите 10 или 15 отдельных рабочих (лучше всего в таком же количестве отдельных предприятий и в различных районах страны), особенно искусных в исполнении конкретной работы, подвергаемой анализу.</a:t>
          </a:r>
          <a:endParaRPr lang="ru-RU" dirty="0"/>
        </a:p>
      </dgm:t>
    </dgm:pt>
    <dgm:pt modelId="{DBC64727-1009-4790-B469-7680FF2A89B0}" type="parTrans" cxnId="{03A16CA1-FAC0-4681-8E52-F75D116E9724}">
      <dgm:prSet/>
      <dgm:spPr/>
      <dgm:t>
        <a:bodyPr/>
        <a:lstStyle/>
        <a:p>
          <a:endParaRPr lang="ru-RU"/>
        </a:p>
      </dgm:t>
    </dgm:pt>
    <dgm:pt modelId="{E8D9056C-5DFA-442A-B21C-5FCC127DFB09}" type="sibTrans" cxnId="{03A16CA1-FAC0-4681-8E52-F75D116E9724}">
      <dgm:prSet/>
      <dgm:spPr/>
      <dgm:t>
        <a:bodyPr/>
        <a:lstStyle/>
        <a:p>
          <a:endParaRPr lang="ru-RU"/>
        </a:p>
      </dgm:t>
    </dgm:pt>
    <dgm:pt modelId="{1819C300-FE49-4BEF-8445-38BD2AA75C62}">
      <dgm:prSet/>
      <dgm:spPr/>
      <dgm:t>
        <a:bodyPr/>
        <a:lstStyle/>
        <a:p>
          <a:r>
            <a:rPr lang="ru-RU" dirty="0" smtClean="0"/>
            <a:t>Подвергните внимательному изучению весь тот ряд элементарных операций или движений, которые производит каждый из этих людей при выполнении исследуемой работы, а также те инструменты, которые каждый из них использует.</a:t>
          </a:r>
          <a:endParaRPr lang="ru-RU" dirty="0"/>
        </a:p>
      </dgm:t>
    </dgm:pt>
    <dgm:pt modelId="{0B4116CA-9C98-4042-A018-D430E2579886}" type="parTrans" cxnId="{5FB2D596-E2D2-4CF3-9406-C0206E688887}">
      <dgm:prSet/>
      <dgm:spPr/>
      <dgm:t>
        <a:bodyPr/>
        <a:lstStyle/>
        <a:p>
          <a:endParaRPr lang="ru-RU"/>
        </a:p>
      </dgm:t>
    </dgm:pt>
    <dgm:pt modelId="{0F1CD18A-3E1F-4886-BED6-308B2134F0BF}" type="sibTrans" cxnId="{5FB2D596-E2D2-4CF3-9406-C0206E688887}">
      <dgm:prSet/>
      <dgm:spPr/>
      <dgm:t>
        <a:bodyPr/>
        <a:lstStyle/>
        <a:p>
          <a:endParaRPr lang="ru-RU"/>
        </a:p>
      </dgm:t>
    </dgm:pt>
    <dgm:pt modelId="{B8DF4186-4DDF-433A-A034-62E489F03FA4}">
      <dgm:prSet/>
      <dgm:spPr/>
      <dgm:t>
        <a:bodyPr/>
        <a:lstStyle/>
        <a:p>
          <a:r>
            <a:rPr lang="ru-RU" dirty="0" smtClean="0"/>
            <a:t>Зарегистрируйте с секундомером в руках время, затрачиваемое на каждую из этих элементарных операций, и выберите затем наиболее быстрый способ выполнения всех операций.</a:t>
          </a:r>
          <a:endParaRPr lang="ru-RU" dirty="0"/>
        </a:p>
      </dgm:t>
    </dgm:pt>
    <dgm:pt modelId="{044F819E-878D-4893-8EA8-8C894356DD5F}" type="parTrans" cxnId="{59D360F9-EBAE-4B01-A917-8798D715BA46}">
      <dgm:prSet/>
      <dgm:spPr/>
      <dgm:t>
        <a:bodyPr/>
        <a:lstStyle/>
        <a:p>
          <a:endParaRPr lang="ru-RU"/>
        </a:p>
      </dgm:t>
    </dgm:pt>
    <dgm:pt modelId="{92C898B9-6F1D-4537-BB09-9566224AE60C}" type="sibTrans" cxnId="{59D360F9-EBAE-4B01-A917-8798D715BA46}">
      <dgm:prSet/>
      <dgm:spPr/>
      <dgm:t>
        <a:bodyPr/>
        <a:lstStyle/>
        <a:p>
          <a:endParaRPr lang="ru-RU"/>
        </a:p>
      </dgm:t>
    </dgm:pt>
    <dgm:pt modelId="{A80B96C2-FF60-4B8B-BE1F-7CA644D6090A}">
      <dgm:prSet/>
      <dgm:spPr/>
      <dgm:t>
        <a:bodyPr/>
        <a:lstStyle/>
        <a:p>
          <a:r>
            <a:rPr lang="ru-RU" dirty="0" smtClean="0"/>
            <a:t>Устраните все неправильные движения, медленные движения и ненужные движения.</a:t>
          </a:r>
          <a:endParaRPr lang="ru-RU" dirty="0"/>
        </a:p>
      </dgm:t>
    </dgm:pt>
    <dgm:pt modelId="{D64EC1A9-A8DA-4B82-96C6-E705261A3EDA}" type="parTrans" cxnId="{56873144-87A2-4D09-AD43-42770AD3814F}">
      <dgm:prSet/>
      <dgm:spPr/>
      <dgm:t>
        <a:bodyPr/>
        <a:lstStyle/>
        <a:p>
          <a:endParaRPr lang="ru-RU"/>
        </a:p>
      </dgm:t>
    </dgm:pt>
    <dgm:pt modelId="{B6E0BEC5-7E16-40A1-9403-373796D13C11}" type="sibTrans" cxnId="{56873144-87A2-4D09-AD43-42770AD3814F}">
      <dgm:prSet/>
      <dgm:spPr/>
      <dgm:t>
        <a:bodyPr/>
        <a:lstStyle/>
        <a:p>
          <a:endParaRPr lang="ru-RU"/>
        </a:p>
      </dgm:t>
    </dgm:pt>
    <dgm:pt modelId="{0E42CDCD-EC91-48EE-83CF-14D83A6E432C}">
      <dgm:prSet/>
      <dgm:spPr/>
      <dgm:t>
        <a:bodyPr/>
        <a:lstStyle/>
        <a:p>
          <a:r>
            <a:rPr lang="ru-RU" dirty="0" smtClean="0"/>
            <a:t>Затем объедините все выбранные наилучшие и наиболее быстрые движения с наилучшими типами инструментов.</a:t>
          </a:r>
          <a:endParaRPr lang="ru-RU" dirty="0"/>
        </a:p>
      </dgm:t>
    </dgm:pt>
    <dgm:pt modelId="{1B58DB78-C11E-4E34-9DBF-43FA9361F0DF}" type="parTrans" cxnId="{217F9CC3-E6AF-4E18-830E-E2AD89B46E04}">
      <dgm:prSet/>
      <dgm:spPr/>
      <dgm:t>
        <a:bodyPr/>
        <a:lstStyle/>
        <a:p>
          <a:endParaRPr lang="ru-RU"/>
        </a:p>
      </dgm:t>
    </dgm:pt>
    <dgm:pt modelId="{7A399534-07B3-487A-8F96-2851B4BA4C84}" type="sibTrans" cxnId="{217F9CC3-E6AF-4E18-830E-E2AD89B46E04}">
      <dgm:prSet/>
      <dgm:spPr/>
      <dgm:t>
        <a:bodyPr/>
        <a:lstStyle/>
        <a:p>
          <a:endParaRPr lang="ru-RU"/>
        </a:p>
      </dgm:t>
    </dgm:pt>
    <dgm:pt modelId="{6A510C2D-B7A1-488C-B6F7-3BF4943917C8}" type="pres">
      <dgm:prSet presAssocID="{297297F9-B279-448C-9EC4-434133E21E4E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C712623-EFD4-4154-9FC0-C139A6ED9C82}" type="pres">
      <dgm:prSet presAssocID="{297297F9-B279-448C-9EC4-434133E21E4E}" presName="dummyMaxCanvas" presStyleCnt="0">
        <dgm:presLayoutVars/>
      </dgm:prSet>
      <dgm:spPr/>
    </dgm:pt>
    <dgm:pt modelId="{F40D095F-CD1A-46F8-9E24-856FC538DC91}" type="pres">
      <dgm:prSet presAssocID="{297297F9-B279-448C-9EC4-434133E21E4E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516143D-8123-450C-A408-9C158574F916}" type="pres">
      <dgm:prSet presAssocID="{297297F9-B279-448C-9EC4-434133E21E4E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12F648E-5580-4F7F-BD1A-6D6F8DC0BE32}" type="pres">
      <dgm:prSet presAssocID="{297297F9-B279-448C-9EC4-434133E21E4E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41B9A3E-B8C1-464E-B84C-3755746A3B51}" type="pres">
      <dgm:prSet presAssocID="{297297F9-B279-448C-9EC4-434133E21E4E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4D699BD-AD74-459C-8116-BE2D55E40FB5}" type="pres">
      <dgm:prSet presAssocID="{297297F9-B279-448C-9EC4-434133E21E4E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7567234-59C7-4900-91E1-81924379D695}" type="pres">
      <dgm:prSet presAssocID="{297297F9-B279-448C-9EC4-434133E21E4E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81B8054-3B8C-45E3-91E7-056C25B0F6DB}" type="pres">
      <dgm:prSet presAssocID="{297297F9-B279-448C-9EC4-434133E21E4E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AE98591-E6C3-447F-AA29-FA607F08B6F4}" type="pres">
      <dgm:prSet presAssocID="{297297F9-B279-448C-9EC4-434133E21E4E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9139322-6E38-46D6-9236-BAE682FC3637}" type="pres">
      <dgm:prSet presAssocID="{297297F9-B279-448C-9EC4-434133E21E4E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FAA33BB-CFDE-4DA7-B0B9-34FDF568EE9D}" type="pres">
      <dgm:prSet presAssocID="{297297F9-B279-448C-9EC4-434133E21E4E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F12A9C3-EB60-4F73-9BEA-A2FF25C183D9}" type="pres">
      <dgm:prSet presAssocID="{297297F9-B279-448C-9EC4-434133E21E4E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2FF5E3C-87D0-4713-8B19-3101BE5C3C16}" type="pres">
      <dgm:prSet presAssocID="{297297F9-B279-448C-9EC4-434133E21E4E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1C1863D-6EA4-4348-B2E8-626E40D6C730}" type="pres">
      <dgm:prSet presAssocID="{297297F9-B279-448C-9EC4-434133E21E4E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4CD27B8-A981-4BAF-AD99-F95EEFD1CB04}" type="pres">
      <dgm:prSet presAssocID="{297297F9-B279-448C-9EC4-434133E21E4E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900DDFF-5DD2-4345-8323-D6F119E75C6C}" type="presOf" srcId="{1819C300-FE49-4BEF-8445-38BD2AA75C62}" destId="{5F12A9C3-EB60-4F73-9BEA-A2FF25C183D9}" srcOrd="1" destOrd="0" presId="urn:microsoft.com/office/officeart/2005/8/layout/vProcess5"/>
    <dgm:cxn modelId="{7912B740-3A5D-4582-A067-1C32C0039A3A}" type="presOf" srcId="{B6E0BEC5-7E16-40A1-9403-373796D13C11}" destId="{69139322-6E38-46D6-9236-BAE682FC3637}" srcOrd="0" destOrd="0" presId="urn:microsoft.com/office/officeart/2005/8/layout/vProcess5"/>
    <dgm:cxn modelId="{03A16CA1-FAC0-4681-8E52-F75D116E9724}" srcId="{297297F9-B279-448C-9EC4-434133E21E4E}" destId="{E365CAE1-3BA3-4B16-ACC3-00C16EF799DA}" srcOrd="0" destOrd="0" parTransId="{DBC64727-1009-4790-B469-7680FF2A89B0}" sibTransId="{E8D9056C-5DFA-442A-B21C-5FCC127DFB09}"/>
    <dgm:cxn modelId="{F4A4BF5E-24FB-4909-A91A-F438E0423D2F}" type="presOf" srcId="{E365CAE1-3BA3-4B16-ACC3-00C16EF799DA}" destId="{BFAA33BB-CFDE-4DA7-B0B9-34FDF568EE9D}" srcOrd="1" destOrd="0" presId="urn:microsoft.com/office/officeart/2005/8/layout/vProcess5"/>
    <dgm:cxn modelId="{4F60DFBA-AA6F-4473-9113-08367A06A27E}" type="presOf" srcId="{297297F9-B279-448C-9EC4-434133E21E4E}" destId="{6A510C2D-B7A1-488C-B6F7-3BF4943917C8}" srcOrd="0" destOrd="0" presId="urn:microsoft.com/office/officeart/2005/8/layout/vProcess5"/>
    <dgm:cxn modelId="{EE58FCD7-9E27-4188-BCAF-095EADBFE56A}" type="presOf" srcId="{B8DF4186-4DDF-433A-A034-62E489F03FA4}" destId="{E12F648E-5580-4F7F-BD1A-6D6F8DC0BE32}" srcOrd="0" destOrd="0" presId="urn:microsoft.com/office/officeart/2005/8/layout/vProcess5"/>
    <dgm:cxn modelId="{9AB530B7-D643-4DB8-892F-83AE4EEC4631}" type="presOf" srcId="{A80B96C2-FF60-4B8B-BE1F-7CA644D6090A}" destId="{91C1863D-6EA4-4348-B2E8-626E40D6C730}" srcOrd="1" destOrd="0" presId="urn:microsoft.com/office/officeart/2005/8/layout/vProcess5"/>
    <dgm:cxn modelId="{7FBC1C1D-6ABB-4CE3-A4F0-30D8F24B1195}" type="presOf" srcId="{92C898B9-6F1D-4537-BB09-9566224AE60C}" destId="{FAE98591-E6C3-447F-AA29-FA607F08B6F4}" srcOrd="0" destOrd="0" presId="urn:microsoft.com/office/officeart/2005/8/layout/vProcess5"/>
    <dgm:cxn modelId="{4A8AA072-CB06-4B74-A445-C3483B9848A9}" type="presOf" srcId="{0E42CDCD-EC91-48EE-83CF-14D83A6E432C}" destId="{04D699BD-AD74-459C-8116-BE2D55E40FB5}" srcOrd="0" destOrd="0" presId="urn:microsoft.com/office/officeart/2005/8/layout/vProcess5"/>
    <dgm:cxn modelId="{59D360F9-EBAE-4B01-A917-8798D715BA46}" srcId="{297297F9-B279-448C-9EC4-434133E21E4E}" destId="{B8DF4186-4DDF-433A-A034-62E489F03FA4}" srcOrd="2" destOrd="0" parTransId="{044F819E-878D-4893-8EA8-8C894356DD5F}" sibTransId="{92C898B9-6F1D-4537-BB09-9566224AE60C}"/>
    <dgm:cxn modelId="{5FB2D596-E2D2-4CF3-9406-C0206E688887}" srcId="{297297F9-B279-448C-9EC4-434133E21E4E}" destId="{1819C300-FE49-4BEF-8445-38BD2AA75C62}" srcOrd="1" destOrd="0" parTransId="{0B4116CA-9C98-4042-A018-D430E2579886}" sibTransId="{0F1CD18A-3E1F-4886-BED6-308B2134F0BF}"/>
    <dgm:cxn modelId="{AB13D00C-86F3-4194-87DE-D29E4EB65516}" type="presOf" srcId="{1819C300-FE49-4BEF-8445-38BD2AA75C62}" destId="{1516143D-8123-450C-A408-9C158574F916}" srcOrd="0" destOrd="0" presId="urn:microsoft.com/office/officeart/2005/8/layout/vProcess5"/>
    <dgm:cxn modelId="{C3FB1ED2-B45D-4B87-B1AB-8306AA19F33B}" type="presOf" srcId="{A80B96C2-FF60-4B8B-BE1F-7CA644D6090A}" destId="{941B9A3E-B8C1-464E-B84C-3755746A3B51}" srcOrd="0" destOrd="0" presId="urn:microsoft.com/office/officeart/2005/8/layout/vProcess5"/>
    <dgm:cxn modelId="{522B4105-97A5-4671-B14B-05E559DC834E}" type="presOf" srcId="{0F1CD18A-3E1F-4886-BED6-308B2134F0BF}" destId="{C81B8054-3B8C-45E3-91E7-056C25B0F6DB}" srcOrd="0" destOrd="0" presId="urn:microsoft.com/office/officeart/2005/8/layout/vProcess5"/>
    <dgm:cxn modelId="{56873144-87A2-4D09-AD43-42770AD3814F}" srcId="{297297F9-B279-448C-9EC4-434133E21E4E}" destId="{A80B96C2-FF60-4B8B-BE1F-7CA644D6090A}" srcOrd="3" destOrd="0" parTransId="{D64EC1A9-A8DA-4B82-96C6-E705261A3EDA}" sibTransId="{B6E0BEC5-7E16-40A1-9403-373796D13C11}"/>
    <dgm:cxn modelId="{4BB6E46C-1B2C-4E4B-9E85-D41751C7D611}" type="presOf" srcId="{B8DF4186-4DDF-433A-A034-62E489F03FA4}" destId="{22FF5E3C-87D0-4713-8B19-3101BE5C3C16}" srcOrd="1" destOrd="0" presId="urn:microsoft.com/office/officeart/2005/8/layout/vProcess5"/>
    <dgm:cxn modelId="{6C9F31C2-9294-43BB-A897-92A0532A055E}" type="presOf" srcId="{0E42CDCD-EC91-48EE-83CF-14D83A6E432C}" destId="{94CD27B8-A981-4BAF-AD99-F95EEFD1CB04}" srcOrd="1" destOrd="0" presId="urn:microsoft.com/office/officeart/2005/8/layout/vProcess5"/>
    <dgm:cxn modelId="{217F9CC3-E6AF-4E18-830E-E2AD89B46E04}" srcId="{297297F9-B279-448C-9EC4-434133E21E4E}" destId="{0E42CDCD-EC91-48EE-83CF-14D83A6E432C}" srcOrd="4" destOrd="0" parTransId="{1B58DB78-C11E-4E34-9DBF-43FA9361F0DF}" sibTransId="{7A399534-07B3-487A-8F96-2851B4BA4C84}"/>
    <dgm:cxn modelId="{C53B5F99-73A5-44D2-B770-CE7010EDABB9}" type="presOf" srcId="{E8D9056C-5DFA-442A-B21C-5FCC127DFB09}" destId="{37567234-59C7-4900-91E1-81924379D695}" srcOrd="0" destOrd="0" presId="urn:microsoft.com/office/officeart/2005/8/layout/vProcess5"/>
    <dgm:cxn modelId="{C0C68412-910D-4550-9B3B-62D91E8D207B}" type="presOf" srcId="{E365CAE1-3BA3-4B16-ACC3-00C16EF799DA}" destId="{F40D095F-CD1A-46F8-9E24-856FC538DC91}" srcOrd="0" destOrd="0" presId="urn:microsoft.com/office/officeart/2005/8/layout/vProcess5"/>
    <dgm:cxn modelId="{318A0679-8DB4-4E6B-BBC4-FC013CF96F7A}" type="presParOf" srcId="{6A510C2D-B7A1-488C-B6F7-3BF4943917C8}" destId="{0C712623-EFD4-4154-9FC0-C139A6ED9C82}" srcOrd="0" destOrd="0" presId="urn:microsoft.com/office/officeart/2005/8/layout/vProcess5"/>
    <dgm:cxn modelId="{E1EA03E2-7F9A-48D6-BA72-56E4896CF24A}" type="presParOf" srcId="{6A510C2D-B7A1-488C-B6F7-3BF4943917C8}" destId="{F40D095F-CD1A-46F8-9E24-856FC538DC91}" srcOrd="1" destOrd="0" presId="urn:microsoft.com/office/officeart/2005/8/layout/vProcess5"/>
    <dgm:cxn modelId="{F5CED06D-9543-453D-A057-FAA9C0949AAC}" type="presParOf" srcId="{6A510C2D-B7A1-488C-B6F7-3BF4943917C8}" destId="{1516143D-8123-450C-A408-9C158574F916}" srcOrd="2" destOrd="0" presId="urn:microsoft.com/office/officeart/2005/8/layout/vProcess5"/>
    <dgm:cxn modelId="{5A2D08BC-9098-4C26-9CB9-621222FAB2F5}" type="presParOf" srcId="{6A510C2D-B7A1-488C-B6F7-3BF4943917C8}" destId="{E12F648E-5580-4F7F-BD1A-6D6F8DC0BE32}" srcOrd="3" destOrd="0" presId="urn:microsoft.com/office/officeart/2005/8/layout/vProcess5"/>
    <dgm:cxn modelId="{D82FA709-F1B9-4364-B9C9-9DF39497D77D}" type="presParOf" srcId="{6A510C2D-B7A1-488C-B6F7-3BF4943917C8}" destId="{941B9A3E-B8C1-464E-B84C-3755746A3B51}" srcOrd="4" destOrd="0" presId="urn:microsoft.com/office/officeart/2005/8/layout/vProcess5"/>
    <dgm:cxn modelId="{2BD2AC7A-7D77-456C-804F-198DFC0F38E8}" type="presParOf" srcId="{6A510C2D-B7A1-488C-B6F7-3BF4943917C8}" destId="{04D699BD-AD74-459C-8116-BE2D55E40FB5}" srcOrd="5" destOrd="0" presId="urn:microsoft.com/office/officeart/2005/8/layout/vProcess5"/>
    <dgm:cxn modelId="{091EB8FD-5A80-43A1-A0FA-0758AFD29598}" type="presParOf" srcId="{6A510C2D-B7A1-488C-B6F7-3BF4943917C8}" destId="{37567234-59C7-4900-91E1-81924379D695}" srcOrd="6" destOrd="0" presId="urn:microsoft.com/office/officeart/2005/8/layout/vProcess5"/>
    <dgm:cxn modelId="{0B596D41-BB97-4229-A272-ACE1AB0A1328}" type="presParOf" srcId="{6A510C2D-B7A1-488C-B6F7-3BF4943917C8}" destId="{C81B8054-3B8C-45E3-91E7-056C25B0F6DB}" srcOrd="7" destOrd="0" presId="urn:microsoft.com/office/officeart/2005/8/layout/vProcess5"/>
    <dgm:cxn modelId="{DA9F7AA5-5746-4FAA-B92E-D07136BD115E}" type="presParOf" srcId="{6A510C2D-B7A1-488C-B6F7-3BF4943917C8}" destId="{FAE98591-E6C3-447F-AA29-FA607F08B6F4}" srcOrd="8" destOrd="0" presId="urn:microsoft.com/office/officeart/2005/8/layout/vProcess5"/>
    <dgm:cxn modelId="{939979CC-40FD-478C-92FF-9EC95891A84A}" type="presParOf" srcId="{6A510C2D-B7A1-488C-B6F7-3BF4943917C8}" destId="{69139322-6E38-46D6-9236-BAE682FC3637}" srcOrd="9" destOrd="0" presId="urn:microsoft.com/office/officeart/2005/8/layout/vProcess5"/>
    <dgm:cxn modelId="{69436030-A8BE-46BF-98E8-D366E3378BC3}" type="presParOf" srcId="{6A510C2D-B7A1-488C-B6F7-3BF4943917C8}" destId="{BFAA33BB-CFDE-4DA7-B0B9-34FDF568EE9D}" srcOrd="10" destOrd="0" presId="urn:microsoft.com/office/officeart/2005/8/layout/vProcess5"/>
    <dgm:cxn modelId="{BC27712F-14A8-44FF-86EE-57CE09BC6D63}" type="presParOf" srcId="{6A510C2D-B7A1-488C-B6F7-3BF4943917C8}" destId="{5F12A9C3-EB60-4F73-9BEA-A2FF25C183D9}" srcOrd="11" destOrd="0" presId="urn:microsoft.com/office/officeart/2005/8/layout/vProcess5"/>
    <dgm:cxn modelId="{981ECD5B-7F38-438D-BB4F-C887913C0235}" type="presParOf" srcId="{6A510C2D-B7A1-488C-B6F7-3BF4943917C8}" destId="{22FF5E3C-87D0-4713-8B19-3101BE5C3C16}" srcOrd="12" destOrd="0" presId="urn:microsoft.com/office/officeart/2005/8/layout/vProcess5"/>
    <dgm:cxn modelId="{7106EEE5-1B84-401A-ABE6-982875F894E0}" type="presParOf" srcId="{6A510C2D-B7A1-488C-B6F7-3BF4943917C8}" destId="{91C1863D-6EA4-4348-B2E8-626E40D6C730}" srcOrd="13" destOrd="0" presId="urn:microsoft.com/office/officeart/2005/8/layout/vProcess5"/>
    <dgm:cxn modelId="{1747BE90-2547-4711-A395-F960F2189F18}" type="presParOf" srcId="{6A510C2D-B7A1-488C-B6F7-3BF4943917C8}" destId="{94CD27B8-A981-4BAF-AD99-F95EEFD1CB04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5C681322-A1F3-42FD-9460-E0F5617EA778}" type="doc">
      <dgm:prSet loTypeId="urn:microsoft.com/office/officeart/2005/8/layout/defaul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ru-RU"/>
        </a:p>
      </dgm:t>
    </dgm:pt>
    <dgm:pt modelId="{02B7D053-8D2A-46D7-A3BC-284200545C7E}">
      <dgm:prSet phldrT="[Текст]" custT="1"/>
      <dgm:spPr/>
      <dgm:t>
        <a:bodyPr/>
        <a:lstStyle/>
        <a:p>
          <a:r>
            <a:rPr lang="ru-RU" sz="1800" dirty="0" smtClean="0"/>
            <a:t>1. Выявление наиболее рациональных приемов выполнения работы.</a:t>
          </a:r>
          <a:endParaRPr lang="ru-RU" sz="1800" dirty="0"/>
        </a:p>
      </dgm:t>
    </dgm:pt>
    <dgm:pt modelId="{664C7527-8A14-4F09-8169-F872DC392AE8}" type="parTrans" cxnId="{26A8F092-5A28-47A0-A6E1-253AEE07FCFA}">
      <dgm:prSet/>
      <dgm:spPr/>
      <dgm:t>
        <a:bodyPr/>
        <a:lstStyle/>
        <a:p>
          <a:endParaRPr lang="ru-RU"/>
        </a:p>
      </dgm:t>
    </dgm:pt>
    <dgm:pt modelId="{5A08851B-288D-4E27-A716-5472485880DA}" type="sibTrans" cxnId="{26A8F092-5A28-47A0-A6E1-253AEE07FCFA}">
      <dgm:prSet/>
      <dgm:spPr/>
      <dgm:t>
        <a:bodyPr/>
        <a:lstStyle/>
        <a:p>
          <a:endParaRPr lang="ru-RU"/>
        </a:p>
      </dgm:t>
    </dgm:pt>
    <dgm:pt modelId="{4684FEDA-C4D7-483E-90F4-4E065981202F}">
      <dgm:prSet/>
      <dgm:spPr/>
      <dgm:t>
        <a:bodyPr/>
        <a:lstStyle/>
        <a:p>
          <a:r>
            <a:rPr lang="ru-RU" dirty="0" smtClean="0"/>
            <a:t>2. Установление нормативов, определяющих требования к рабочим результатам. Нормативы основываются на “правильных”, наиболее рациональных способах выполнения работы.</a:t>
          </a:r>
          <a:endParaRPr lang="ru-RU" dirty="0"/>
        </a:p>
      </dgm:t>
    </dgm:pt>
    <dgm:pt modelId="{26CD69ED-DD96-41CF-9BD5-E2812F78A6EA}" type="parTrans" cxnId="{4FB1D901-EF96-4A11-A096-1D7403653FD7}">
      <dgm:prSet/>
      <dgm:spPr/>
      <dgm:t>
        <a:bodyPr/>
        <a:lstStyle/>
        <a:p>
          <a:endParaRPr lang="ru-RU"/>
        </a:p>
      </dgm:t>
    </dgm:pt>
    <dgm:pt modelId="{B3DF4349-101E-4DAF-A761-7E3EAE503142}" type="sibTrans" cxnId="{4FB1D901-EF96-4A11-A096-1D7403653FD7}">
      <dgm:prSet/>
      <dgm:spPr/>
      <dgm:t>
        <a:bodyPr/>
        <a:lstStyle/>
        <a:p>
          <a:endParaRPr lang="ru-RU"/>
        </a:p>
      </dgm:t>
    </dgm:pt>
    <dgm:pt modelId="{4084A1CF-BDBF-4D07-9244-2468FF3E0A4F}">
      <dgm:prSet custT="1"/>
      <dgm:spPr/>
      <dgm:t>
        <a:bodyPr/>
        <a:lstStyle/>
        <a:p>
          <a:r>
            <a:rPr lang="ru-RU" sz="1800" dirty="0" smtClean="0"/>
            <a:t>3. Обучение работников рациональным приемам работы.</a:t>
          </a:r>
          <a:endParaRPr lang="ru-RU" sz="1800" dirty="0"/>
        </a:p>
      </dgm:t>
    </dgm:pt>
    <dgm:pt modelId="{15FA62C3-0840-40ED-A9E5-EA9F90720C9E}" type="parTrans" cxnId="{7267CCA9-55A9-4769-AE69-4251ABD46BA5}">
      <dgm:prSet/>
      <dgm:spPr/>
      <dgm:t>
        <a:bodyPr/>
        <a:lstStyle/>
        <a:p>
          <a:endParaRPr lang="ru-RU"/>
        </a:p>
      </dgm:t>
    </dgm:pt>
    <dgm:pt modelId="{8C608454-EC65-473C-9C88-899894A8EE5C}" type="sibTrans" cxnId="{7267CCA9-55A9-4769-AE69-4251ABD46BA5}">
      <dgm:prSet/>
      <dgm:spPr/>
      <dgm:t>
        <a:bodyPr/>
        <a:lstStyle/>
        <a:p>
          <a:endParaRPr lang="ru-RU"/>
        </a:p>
      </dgm:t>
    </dgm:pt>
    <dgm:pt modelId="{E1308CD2-E018-491E-9A0B-E1340C5A8ABD}">
      <dgm:prSet/>
      <dgm:spPr/>
      <dgm:t>
        <a:bodyPr/>
        <a:lstStyle/>
        <a:p>
          <a:r>
            <a:rPr lang="ru-RU" dirty="0" smtClean="0"/>
            <a:t>4. Отбор наиболее подходящих работников. Тейлор выделял три основных критерия, по которым он отбирал нужных ему работников.</a:t>
          </a:r>
          <a:endParaRPr lang="ru-RU" dirty="0"/>
        </a:p>
      </dgm:t>
    </dgm:pt>
    <dgm:pt modelId="{A0ADD1E3-7A52-4269-8D59-C447DC1C2B1F}" type="parTrans" cxnId="{9BD43562-6AE2-4D39-8E2B-D2E37E03B4B2}">
      <dgm:prSet/>
      <dgm:spPr/>
      <dgm:t>
        <a:bodyPr/>
        <a:lstStyle/>
        <a:p>
          <a:endParaRPr lang="ru-RU"/>
        </a:p>
      </dgm:t>
    </dgm:pt>
    <dgm:pt modelId="{A96F05FD-C932-45DD-A00F-C6D4ADA6063C}" type="sibTrans" cxnId="{9BD43562-6AE2-4D39-8E2B-D2E37E03B4B2}">
      <dgm:prSet/>
      <dgm:spPr/>
      <dgm:t>
        <a:bodyPr/>
        <a:lstStyle/>
        <a:p>
          <a:endParaRPr lang="ru-RU"/>
        </a:p>
      </dgm:t>
    </dgm:pt>
    <dgm:pt modelId="{0B108C1C-1066-48B5-A026-EDE5DA4EDC4F}">
      <dgm:prSet custT="1"/>
      <dgm:spPr/>
      <dgm:t>
        <a:bodyPr/>
        <a:lstStyle/>
        <a:p>
          <a:r>
            <a:rPr lang="ru-RU" sz="1800" dirty="0" smtClean="0"/>
            <a:t>5. Усовершенствование орудий труда.</a:t>
          </a:r>
          <a:endParaRPr lang="ru-RU" sz="1800" dirty="0"/>
        </a:p>
      </dgm:t>
    </dgm:pt>
    <dgm:pt modelId="{E737556D-6497-4088-B5FF-76CD2CB63614}" type="parTrans" cxnId="{50687279-5589-44D4-8D6F-898FAA570D7D}">
      <dgm:prSet/>
      <dgm:spPr/>
      <dgm:t>
        <a:bodyPr/>
        <a:lstStyle/>
        <a:p>
          <a:endParaRPr lang="ru-RU"/>
        </a:p>
      </dgm:t>
    </dgm:pt>
    <dgm:pt modelId="{2E13119C-5691-4BC6-9050-6AE218BD6776}" type="sibTrans" cxnId="{50687279-5589-44D4-8D6F-898FAA570D7D}">
      <dgm:prSet/>
      <dgm:spPr/>
      <dgm:t>
        <a:bodyPr/>
        <a:lstStyle/>
        <a:p>
          <a:endParaRPr lang="ru-RU"/>
        </a:p>
      </dgm:t>
    </dgm:pt>
    <dgm:pt modelId="{FA8F4BDB-7AEE-4EC8-A3B8-65D77405D7C2}">
      <dgm:prSet custT="1"/>
      <dgm:spPr/>
      <dgm:t>
        <a:bodyPr/>
        <a:lstStyle/>
        <a:p>
          <a:r>
            <a:rPr lang="ru-RU" sz="2000" dirty="0" smtClean="0"/>
            <a:t>6. Создание наилучших условий труда.</a:t>
          </a:r>
          <a:endParaRPr lang="ru-RU" sz="2000" dirty="0"/>
        </a:p>
      </dgm:t>
    </dgm:pt>
    <dgm:pt modelId="{0BF22325-CA81-41B9-8E7C-93DF0737D2C5}" type="parTrans" cxnId="{311AA58A-6604-4035-A5DF-737F9EA4630B}">
      <dgm:prSet/>
      <dgm:spPr/>
      <dgm:t>
        <a:bodyPr/>
        <a:lstStyle/>
        <a:p>
          <a:endParaRPr lang="ru-RU"/>
        </a:p>
      </dgm:t>
    </dgm:pt>
    <dgm:pt modelId="{FD5AB162-70AE-446D-A120-76AF0CE770C4}" type="sibTrans" cxnId="{311AA58A-6604-4035-A5DF-737F9EA4630B}">
      <dgm:prSet/>
      <dgm:spPr/>
      <dgm:t>
        <a:bodyPr/>
        <a:lstStyle/>
        <a:p>
          <a:endParaRPr lang="ru-RU"/>
        </a:p>
      </dgm:t>
    </dgm:pt>
    <dgm:pt modelId="{E5559B63-57AB-4CC6-A36C-75CC1D30BF67}">
      <dgm:prSet custT="1"/>
      <dgm:spPr/>
      <dgm:t>
        <a:bodyPr/>
        <a:lstStyle/>
        <a:p>
          <a:r>
            <a:rPr lang="ru-RU" sz="1600" dirty="0" smtClean="0"/>
            <a:t>7. Четкая и понятная связь размера оплаты и результатов труда.</a:t>
          </a:r>
          <a:endParaRPr lang="ru-RU" sz="1600" dirty="0"/>
        </a:p>
      </dgm:t>
    </dgm:pt>
    <dgm:pt modelId="{EDDC5023-9023-4E11-A027-17498235F40A}" type="parTrans" cxnId="{D14ABAAD-B9DE-46B2-ACE5-CFE6154F492C}">
      <dgm:prSet/>
      <dgm:spPr/>
      <dgm:t>
        <a:bodyPr/>
        <a:lstStyle/>
        <a:p>
          <a:endParaRPr lang="ru-RU"/>
        </a:p>
      </dgm:t>
    </dgm:pt>
    <dgm:pt modelId="{E66B0B8F-07FA-414B-8747-B67FAF6882E1}" type="sibTrans" cxnId="{D14ABAAD-B9DE-46B2-ACE5-CFE6154F492C}">
      <dgm:prSet/>
      <dgm:spPr/>
      <dgm:t>
        <a:bodyPr/>
        <a:lstStyle/>
        <a:p>
          <a:endParaRPr lang="ru-RU"/>
        </a:p>
      </dgm:t>
    </dgm:pt>
    <dgm:pt modelId="{04CE3521-7D0C-4818-BB56-6E865D04D35B}">
      <dgm:prSet custT="1"/>
      <dgm:spPr/>
      <dgm:t>
        <a:bodyPr/>
        <a:lstStyle/>
        <a:p>
          <a:r>
            <a:rPr lang="ru-RU" sz="1800" dirty="0" smtClean="0"/>
            <a:t>8. Система учета количества выполненной работы.</a:t>
          </a:r>
          <a:endParaRPr lang="ru-RU" sz="1800" dirty="0"/>
        </a:p>
      </dgm:t>
    </dgm:pt>
    <dgm:pt modelId="{2EB5A767-11AB-4E3D-9694-02191658CA9C}" type="parTrans" cxnId="{C83F2788-50C9-4D8E-85D1-C48F1C0A7855}">
      <dgm:prSet/>
      <dgm:spPr/>
      <dgm:t>
        <a:bodyPr/>
        <a:lstStyle/>
        <a:p>
          <a:endParaRPr lang="ru-RU"/>
        </a:p>
      </dgm:t>
    </dgm:pt>
    <dgm:pt modelId="{34CFBCDC-080E-495C-AB28-5099BECE5714}" type="sibTrans" cxnId="{C83F2788-50C9-4D8E-85D1-C48F1C0A7855}">
      <dgm:prSet/>
      <dgm:spPr/>
      <dgm:t>
        <a:bodyPr/>
        <a:lstStyle/>
        <a:p>
          <a:endParaRPr lang="ru-RU"/>
        </a:p>
      </dgm:t>
    </dgm:pt>
    <dgm:pt modelId="{5FC0B555-49FD-4F97-993C-8F3E808D0813}">
      <dgm:prSet/>
      <dgm:spPr/>
      <dgm:t>
        <a:bodyPr/>
        <a:lstStyle/>
        <a:p>
          <a:r>
            <a:rPr lang="ru-RU" dirty="0" smtClean="0"/>
            <a:t>9. Предоставление работникам полной информации о том, что от них требуется, и о достигнутых ими результатах.</a:t>
          </a:r>
          <a:endParaRPr lang="ru-RU" dirty="0"/>
        </a:p>
      </dgm:t>
    </dgm:pt>
    <dgm:pt modelId="{A638A018-650B-43A6-9AE8-D3C1A1FBF921}" type="parTrans" cxnId="{E7650F66-EC05-42FD-9FB0-FC5030E38BE7}">
      <dgm:prSet/>
      <dgm:spPr/>
      <dgm:t>
        <a:bodyPr/>
        <a:lstStyle/>
        <a:p>
          <a:endParaRPr lang="ru-RU"/>
        </a:p>
      </dgm:t>
    </dgm:pt>
    <dgm:pt modelId="{4CC7EF15-254C-4006-B0DA-8EEB955098B4}" type="sibTrans" cxnId="{E7650F66-EC05-42FD-9FB0-FC5030E38BE7}">
      <dgm:prSet/>
      <dgm:spPr/>
      <dgm:t>
        <a:bodyPr/>
        <a:lstStyle/>
        <a:p>
          <a:endParaRPr lang="ru-RU"/>
        </a:p>
      </dgm:t>
    </dgm:pt>
    <dgm:pt modelId="{0806C94F-13D9-4955-B349-6705665ABDD7}">
      <dgm:prSet custT="1"/>
      <dgm:spPr/>
      <dgm:t>
        <a:bodyPr/>
        <a:lstStyle/>
        <a:p>
          <a:r>
            <a:rPr lang="ru-RU" sz="1400" dirty="0" smtClean="0"/>
            <a:t>10. Установление хороших отношений между администрацией и работниками.</a:t>
          </a:r>
          <a:endParaRPr lang="ru-RU" sz="1400" dirty="0"/>
        </a:p>
      </dgm:t>
    </dgm:pt>
    <dgm:pt modelId="{7B99EA54-D823-4746-AAAF-EC2EF1A323CE}" type="parTrans" cxnId="{7D5B3C90-7E31-4F1D-B14F-6B869A624E5F}">
      <dgm:prSet/>
      <dgm:spPr/>
      <dgm:t>
        <a:bodyPr/>
        <a:lstStyle/>
        <a:p>
          <a:endParaRPr lang="ru-RU"/>
        </a:p>
      </dgm:t>
    </dgm:pt>
    <dgm:pt modelId="{92DC9484-3954-439F-A581-9C0F0468159A}" type="sibTrans" cxnId="{7D5B3C90-7E31-4F1D-B14F-6B869A624E5F}">
      <dgm:prSet/>
      <dgm:spPr/>
      <dgm:t>
        <a:bodyPr/>
        <a:lstStyle/>
        <a:p>
          <a:endParaRPr lang="ru-RU"/>
        </a:p>
      </dgm:t>
    </dgm:pt>
    <dgm:pt modelId="{7C836D69-E06A-4F7A-B80A-D9CDC3ACB83D}">
      <dgm:prSet/>
      <dgm:spPr/>
      <dgm:t>
        <a:bodyPr/>
        <a:lstStyle/>
        <a:p>
          <a:r>
            <a:rPr lang="ru-RU" dirty="0" smtClean="0"/>
            <a:t>Выносливость</a:t>
          </a:r>
          <a:endParaRPr lang="ru-RU" dirty="0"/>
        </a:p>
      </dgm:t>
    </dgm:pt>
    <dgm:pt modelId="{F2E68A1F-1BCF-47B2-A043-4AB7B48201D4}" type="parTrans" cxnId="{1EABC841-BD98-4082-8A64-BDB857E49650}">
      <dgm:prSet/>
      <dgm:spPr/>
      <dgm:t>
        <a:bodyPr/>
        <a:lstStyle/>
        <a:p>
          <a:endParaRPr lang="ru-RU"/>
        </a:p>
      </dgm:t>
    </dgm:pt>
    <dgm:pt modelId="{0537EE52-9A9C-433B-8D98-51E363BD935C}" type="sibTrans" cxnId="{1EABC841-BD98-4082-8A64-BDB857E49650}">
      <dgm:prSet/>
      <dgm:spPr/>
      <dgm:t>
        <a:bodyPr/>
        <a:lstStyle/>
        <a:p>
          <a:endParaRPr lang="ru-RU"/>
        </a:p>
      </dgm:t>
    </dgm:pt>
    <dgm:pt modelId="{765A3D0E-394C-47C2-8623-78635E87A9F2}">
      <dgm:prSet/>
      <dgm:spPr/>
      <dgm:t>
        <a:bodyPr/>
        <a:lstStyle/>
        <a:p>
          <a:r>
            <a:rPr lang="ru-RU" dirty="0" smtClean="0"/>
            <a:t>Сообразительность</a:t>
          </a:r>
          <a:endParaRPr lang="ru-RU" dirty="0"/>
        </a:p>
      </dgm:t>
    </dgm:pt>
    <dgm:pt modelId="{E41AA8B9-5773-45F9-AEDE-C04127054A96}" type="parTrans" cxnId="{60113B7A-FBCC-4F66-B125-0088FD6495D3}">
      <dgm:prSet/>
      <dgm:spPr/>
      <dgm:t>
        <a:bodyPr/>
        <a:lstStyle/>
        <a:p>
          <a:endParaRPr lang="ru-RU"/>
        </a:p>
      </dgm:t>
    </dgm:pt>
    <dgm:pt modelId="{2C119502-3A68-4FF5-9B9F-7D39920761EC}" type="sibTrans" cxnId="{60113B7A-FBCC-4F66-B125-0088FD6495D3}">
      <dgm:prSet/>
      <dgm:spPr/>
      <dgm:t>
        <a:bodyPr/>
        <a:lstStyle/>
        <a:p>
          <a:endParaRPr lang="ru-RU"/>
        </a:p>
      </dgm:t>
    </dgm:pt>
    <dgm:pt modelId="{55C96F3E-D47D-4938-B21C-E2140AF5EC95}">
      <dgm:prSet/>
      <dgm:spPr/>
      <dgm:t>
        <a:bodyPr/>
        <a:lstStyle/>
        <a:p>
          <a:r>
            <a:rPr lang="ru-RU" dirty="0" smtClean="0"/>
            <a:t>Денежная мотивация</a:t>
          </a:r>
          <a:endParaRPr lang="ru-RU" dirty="0"/>
        </a:p>
      </dgm:t>
    </dgm:pt>
    <dgm:pt modelId="{3132D307-A228-4467-AA7D-1648797EA3B8}" type="parTrans" cxnId="{C4B8A265-E920-49C9-B2A7-43C4F902A112}">
      <dgm:prSet/>
      <dgm:spPr/>
      <dgm:t>
        <a:bodyPr/>
        <a:lstStyle/>
        <a:p>
          <a:endParaRPr lang="ru-RU"/>
        </a:p>
      </dgm:t>
    </dgm:pt>
    <dgm:pt modelId="{932F43EF-3B26-4FD8-8CCD-E50DCD38753B}" type="sibTrans" cxnId="{C4B8A265-E920-49C9-B2A7-43C4F902A112}">
      <dgm:prSet/>
      <dgm:spPr/>
      <dgm:t>
        <a:bodyPr/>
        <a:lstStyle/>
        <a:p>
          <a:endParaRPr lang="ru-RU"/>
        </a:p>
      </dgm:t>
    </dgm:pt>
    <dgm:pt modelId="{83D250CA-A4D8-4207-89B2-7447E492D2F8}" type="pres">
      <dgm:prSet presAssocID="{5C681322-A1F3-42FD-9460-E0F5617EA77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3A8B325-4311-441B-A17F-99833A45E1D4}" type="pres">
      <dgm:prSet presAssocID="{02B7D053-8D2A-46D7-A3BC-284200545C7E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8898D0-76CB-4EC8-B49C-BC4FBE721667}" type="pres">
      <dgm:prSet presAssocID="{5A08851B-288D-4E27-A716-5472485880DA}" presName="sibTrans" presStyleCnt="0"/>
      <dgm:spPr/>
    </dgm:pt>
    <dgm:pt modelId="{465E8E3E-6DC5-4F79-B7B5-6595F6BA0B49}" type="pres">
      <dgm:prSet presAssocID="{4684FEDA-C4D7-483E-90F4-4E065981202F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8D4D7EF-74E5-4C00-8C93-A4C23D916D33}" type="pres">
      <dgm:prSet presAssocID="{B3DF4349-101E-4DAF-A761-7E3EAE503142}" presName="sibTrans" presStyleCnt="0"/>
      <dgm:spPr/>
    </dgm:pt>
    <dgm:pt modelId="{730EA888-B4BF-47B2-ABF3-654318FB7BAF}" type="pres">
      <dgm:prSet presAssocID="{4084A1CF-BDBF-4D07-9244-2468FF3E0A4F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500D60B-F727-45FC-986D-AE846DC3A713}" type="pres">
      <dgm:prSet presAssocID="{8C608454-EC65-473C-9C88-899894A8EE5C}" presName="sibTrans" presStyleCnt="0"/>
      <dgm:spPr/>
    </dgm:pt>
    <dgm:pt modelId="{DDD504E9-21F4-495F-922F-9BE567CC4199}" type="pres">
      <dgm:prSet presAssocID="{E1308CD2-E018-491E-9A0B-E1340C5A8ABD}" presName="node" presStyleLbl="node1" presStyleIdx="3" presStyleCnt="10" custScaleY="12908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363A8B7-5084-48FF-8407-8D37E027EA66}" type="pres">
      <dgm:prSet presAssocID="{A96F05FD-C932-45DD-A00F-C6D4ADA6063C}" presName="sibTrans" presStyleCnt="0"/>
      <dgm:spPr/>
    </dgm:pt>
    <dgm:pt modelId="{D9956AE3-848D-4CE5-A96C-F5CE203EC770}" type="pres">
      <dgm:prSet presAssocID="{0B108C1C-1066-48B5-A026-EDE5DA4EDC4F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D65D629-D91E-4D2D-B5D4-EBF5F3F7A9AE}" type="pres">
      <dgm:prSet presAssocID="{2E13119C-5691-4BC6-9050-6AE218BD6776}" presName="sibTrans" presStyleCnt="0"/>
      <dgm:spPr/>
    </dgm:pt>
    <dgm:pt modelId="{7FDAE1B0-067F-44F3-B47F-873435DFED52}" type="pres">
      <dgm:prSet presAssocID="{FA8F4BDB-7AEE-4EC8-A3B8-65D77405D7C2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2C87C5D-3059-47F2-B0AD-FE1FE2C1BCD6}" type="pres">
      <dgm:prSet presAssocID="{FD5AB162-70AE-446D-A120-76AF0CE770C4}" presName="sibTrans" presStyleCnt="0"/>
      <dgm:spPr/>
    </dgm:pt>
    <dgm:pt modelId="{796FAB89-065D-4164-AD97-8A459B2EAF65}" type="pres">
      <dgm:prSet presAssocID="{E5559B63-57AB-4CC6-A36C-75CC1D30BF67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E72835E-16AA-4656-983C-20D6E83BBC5D}" type="pres">
      <dgm:prSet presAssocID="{E66B0B8F-07FA-414B-8747-B67FAF6882E1}" presName="sibTrans" presStyleCnt="0"/>
      <dgm:spPr/>
    </dgm:pt>
    <dgm:pt modelId="{6CE7359F-3537-4548-9A43-86119186AF1C}" type="pres">
      <dgm:prSet presAssocID="{04CE3521-7D0C-4818-BB56-6E865D04D35B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8A26F25-1D0A-4644-884B-6D628F768796}" type="pres">
      <dgm:prSet presAssocID="{34CFBCDC-080E-495C-AB28-5099BECE5714}" presName="sibTrans" presStyleCnt="0"/>
      <dgm:spPr/>
    </dgm:pt>
    <dgm:pt modelId="{A2A51729-075E-4501-A385-10A744D480CF}" type="pres">
      <dgm:prSet presAssocID="{5FC0B555-49FD-4F97-993C-8F3E808D0813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63B9A1A-8E3E-4755-9E02-3F76C7C864C7}" type="pres">
      <dgm:prSet presAssocID="{4CC7EF15-254C-4006-B0DA-8EEB955098B4}" presName="sibTrans" presStyleCnt="0"/>
      <dgm:spPr/>
    </dgm:pt>
    <dgm:pt modelId="{13E1A1DE-A377-4F3E-BC6E-F48DCAC51B7B}" type="pres">
      <dgm:prSet presAssocID="{0806C94F-13D9-4955-B349-6705665ABDD7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5A49735-8750-4B87-9559-62AB56EBA02B}" type="presOf" srcId="{E1308CD2-E018-491E-9A0B-E1340C5A8ABD}" destId="{DDD504E9-21F4-495F-922F-9BE567CC4199}" srcOrd="0" destOrd="0" presId="urn:microsoft.com/office/officeart/2005/8/layout/default"/>
    <dgm:cxn modelId="{5997976E-D00A-4040-A585-5DB091CF646A}" type="presOf" srcId="{5FC0B555-49FD-4F97-993C-8F3E808D0813}" destId="{A2A51729-075E-4501-A385-10A744D480CF}" srcOrd="0" destOrd="0" presId="urn:microsoft.com/office/officeart/2005/8/layout/default"/>
    <dgm:cxn modelId="{D14ABAAD-B9DE-46B2-ACE5-CFE6154F492C}" srcId="{5C681322-A1F3-42FD-9460-E0F5617EA778}" destId="{E5559B63-57AB-4CC6-A36C-75CC1D30BF67}" srcOrd="6" destOrd="0" parTransId="{EDDC5023-9023-4E11-A027-17498235F40A}" sibTransId="{E66B0B8F-07FA-414B-8747-B67FAF6882E1}"/>
    <dgm:cxn modelId="{4FB1D901-EF96-4A11-A096-1D7403653FD7}" srcId="{5C681322-A1F3-42FD-9460-E0F5617EA778}" destId="{4684FEDA-C4D7-483E-90F4-4E065981202F}" srcOrd="1" destOrd="0" parTransId="{26CD69ED-DD96-41CF-9BD5-E2812F78A6EA}" sibTransId="{B3DF4349-101E-4DAF-A761-7E3EAE503142}"/>
    <dgm:cxn modelId="{26A8F092-5A28-47A0-A6E1-253AEE07FCFA}" srcId="{5C681322-A1F3-42FD-9460-E0F5617EA778}" destId="{02B7D053-8D2A-46D7-A3BC-284200545C7E}" srcOrd="0" destOrd="0" parTransId="{664C7527-8A14-4F09-8169-F872DC392AE8}" sibTransId="{5A08851B-288D-4E27-A716-5472485880DA}"/>
    <dgm:cxn modelId="{7A4B8DBA-B4D3-475D-B11D-426D67FFFC34}" type="presOf" srcId="{E5559B63-57AB-4CC6-A36C-75CC1D30BF67}" destId="{796FAB89-065D-4164-AD97-8A459B2EAF65}" srcOrd="0" destOrd="0" presId="urn:microsoft.com/office/officeart/2005/8/layout/default"/>
    <dgm:cxn modelId="{22A21B99-CC51-42DE-B2E1-F18A6D367161}" type="presOf" srcId="{4084A1CF-BDBF-4D07-9244-2468FF3E0A4F}" destId="{730EA888-B4BF-47B2-ABF3-654318FB7BAF}" srcOrd="0" destOrd="0" presId="urn:microsoft.com/office/officeart/2005/8/layout/default"/>
    <dgm:cxn modelId="{7574ED1B-E261-4EBB-A016-A423B10E69EE}" type="presOf" srcId="{0806C94F-13D9-4955-B349-6705665ABDD7}" destId="{13E1A1DE-A377-4F3E-BC6E-F48DCAC51B7B}" srcOrd="0" destOrd="0" presId="urn:microsoft.com/office/officeart/2005/8/layout/default"/>
    <dgm:cxn modelId="{7D5B3C90-7E31-4F1D-B14F-6B869A624E5F}" srcId="{5C681322-A1F3-42FD-9460-E0F5617EA778}" destId="{0806C94F-13D9-4955-B349-6705665ABDD7}" srcOrd="9" destOrd="0" parTransId="{7B99EA54-D823-4746-AAAF-EC2EF1A323CE}" sibTransId="{92DC9484-3954-439F-A581-9C0F0468159A}"/>
    <dgm:cxn modelId="{C83F2788-50C9-4D8E-85D1-C48F1C0A7855}" srcId="{5C681322-A1F3-42FD-9460-E0F5617EA778}" destId="{04CE3521-7D0C-4818-BB56-6E865D04D35B}" srcOrd="7" destOrd="0" parTransId="{2EB5A767-11AB-4E3D-9694-02191658CA9C}" sibTransId="{34CFBCDC-080E-495C-AB28-5099BECE5714}"/>
    <dgm:cxn modelId="{237F5AD0-53D3-4B6B-BBC7-7781BB690793}" type="presOf" srcId="{7C836D69-E06A-4F7A-B80A-D9CDC3ACB83D}" destId="{DDD504E9-21F4-495F-922F-9BE567CC4199}" srcOrd="0" destOrd="1" presId="urn:microsoft.com/office/officeart/2005/8/layout/default"/>
    <dgm:cxn modelId="{311AA58A-6604-4035-A5DF-737F9EA4630B}" srcId="{5C681322-A1F3-42FD-9460-E0F5617EA778}" destId="{FA8F4BDB-7AEE-4EC8-A3B8-65D77405D7C2}" srcOrd="5" destOrd="0" parTransId="{0BF22325-CA81-41B9-8E7C-93DF0737D2C5}" sibTransId="{FD5AB162-70AE-446D-A120-76AF0CE770C4}"/>
    <dgm:cxn modelId="{8EDB2EF6-6A1A-4E65-9446-231FF0A4F7D1}" type="presOf" srcId="{0B108C1C-1066-48B5-A026-EDE5DA4EDC4F}" destId="{D9956AE3-848D-4CE5-A96C-F5CE203EC770}" srcOrd="0" destOrd="0" presId="urn:microsoft.com/office/officeart/2005/8/layout/default"/>
    <dgm:cxn modelId="{E7650F66-EC05-42FD-9FB0-FC5030E38BE7}" srcId="{5C681322-A1F3-42FD-9460-E0F5617EA778}" destId="{5FC0B555-49FD-4F97-993C-8F3E808D0813}" srcOrd="8" destOrd="0" parTransId="{A638A018-650B-43A6-9AE8-D3C1A1FBF921}" sibTransId="{4CC7EF15-254C-4006-B0DA-8EEB955098B4}"/>
    <dgm:cxn modelId="{65264651-4EAE-45B7-A698-D7CF82658698}" type="presOf" srcId="{765A3D0E-394C-47C2-8623-78635E87A9F2}" destId="{DDD504E9-21F4-495F-922F-9BE567CC4199}" srcOrd="0" destOrd="2" presId="urn:microsoft.com/office/officeart/2005/8/layout/default"/>
    <dgm:cxn modelId="{50687279-5589-44D4-8D6F-898FAA570D7D}" srcId="{5C681322-A1F3-42FD-9460-E0F5617EA778}" destId="{0B108C1C-1066-48B5-A026-EDE5DA4EDC4F}" srcOrd="4" destOrd="0" parTransId="{E737556D-6497-4088-B5FF-76CD2CB63614}" sibTransId="{2E13119C-5691-4BC6-9050-6AE218BD6776}"/>
    <dgm:cxn modelId="{94D84BCC-E844-48D9-8BF0-C42C6D584E30}" type="presOf" srcId="{4684FEDA-C4D7-483E-90F4-4E065981202F}" destId="{465E8E3E-6DC5-4F79-B7B5-6595F6BA0B49}" srcOrd="0" destOrd="0" presId="urn:microsoft.com/office/officeart/2005/8/layout/default"/>
    <dgm:cxn modelId="{C4B8A265-E920-49C9-B2A7-43C4F902A112}" srcId="{E1308CD2-E018-491E-9A0B-E1340C5A8ABD}" destId="{55C96F3E-D47D-4938-B21C-E2140AF5EC95}" srcOrd="2" destOrd="0" parTransId="{3132D307-A228-4467-AA7D-1648797EA3B8}" sibTransId="{932F43EF-3B26-4FD8-8CCD-E50DCD38753B}"/>
    <dgm:cxn modelId="{0A92CED8-0BDA-478E-B00A-CFE455B737AE}" type="presOf" srcId="{FA8F4BDB-7AEE-4EC8-A3B8-65D77405D7C2}" destId="{7FDAE1B0-067F-44F3-B47F-873435DFED52}" srcOrd="0" destOrd="0" presId="urn:microsoft.com/office/officeart/2005/8/layout/default"/>
    <dgm:cxn modelId="{6A4BE146-DA85-427A-8E6A-0822472BA8F6}" type="presOf" srcId="{5C681322-A1F3-42FD-9460-E0F5617EA778}" destId="{83D250CA-A4D8-4207-89B2-7447E492D2F8}" srcOrd="0" destOrd="0" presId="urn:microsoft.com/office/officeart/2005/8/layout/default"/>
    <dgm:cxn modelId="{60113B7A-FBCC-4F66-B125-0088FD6495D3}" srcId="{E1308CD2-E018-491E-9A0B-E1340C5A8ABD}" destId="{765A3D0E-394C-47C2-8623-78635E87A9F2}" srcOrd="1" destOrd="0" parTransId="{E41AA8B9-5773-45F9-AEDE-C04127054A96}" sibTransId="{2C119502-3A68-4FF5-9B9F-7D39920761EC}"/>
    <dgm:cxn modelId="{7BB7ED42-D984-4773-BB17-9C18799614C8}" type="presOf" srcId="{02B7D053-8D2A-46D7-A3BC-284200545C7E}" destId="{93A8B325-4311-441B-A17F-99833A45E1D4}" srcOrd="0" destOrd="0" presId="urn:microsoft.com/office/officeart/2005/8/layout/default"/>
    <dgm:cxn modelId="{9BD43562-6AE2-4D39-8E2B-D2E37E03B4B2}" srcId="{5C681322-A1F3-42FD-9460-E0F5617EA778}" destId="{E1308CD2-E018-491E-9A0B-E1340C5A8ABD}" srcOrd="3" destOrd="0" parTransId="{A0ADD1E3-7A52-4269-8D59-C447DC1C2B1F}" sibTransId="{A96F05FD-C932-45DD-A00F-C6D4ADA6063C}"/>
    <dgm:cxn modelId="{DEFABA33-AEC9-4C63-A5A1-9DCC0F43D0EB}" type="presOf" srcId="{04CE3521-7D0C-4818-BB56-6E865D04D35B}" destId="{6CE7359F-3537-4548-9A43-86119186AF1C}" srcOrd="0" destOrd="0" presId="urn:microsoft.com/office/officeart/2005/8/layout/default"/>
    <dgm:cxn modelId="{7267CCA9-55A9-4769-AE69-4251ABD46BA5}" srcId="{5C681322-A1F3-42FD-9460-E0F5617EA778}" destId="{4084A1CF-BDBF-4D07-9244-2468FF3E0A4F}" srcOrd="2" destOrd="0" parTransId="{15FA62C3-0840-40ED-A9E5-EA9F90720C9E}" sibTransId="{8C608454-EC65-473C-9C88-899894A8EE5C}"/>
    <dgm:cxn modelId="{1EABC841-BD98-4082-8A64-BDB857E49650}" srcId="{E1308CD2-E018-491E-9A0B-E1340C5A8ABD}" destId="{7C836D69-E06A-4F7A-B80A-D9CDC3ACB83D}" srcOrd="0" destOrd="0" parTransId="{F2E68A1F-1BCF-47B2-A043-4AB7B48201D4}" sibTransId="{0537EE52-9A9C-433B-8D98-51E363BD935C}"/>
    <dgm:cxn modelId="{18DE9D83-9B41-4DEA-8F02-5E464D096CB9}" type="presOf" srcId="{55C96F3E-D47D-4938-B21C-E2140AF5EC95}" destId="{DDD504E9-21F4-495F-922F-9BE567CC4199}" srcOrd="0" destOrd="3" presId="urn:microsoft.com/office/officeart/2005/8/layout/default"/>
    <dgm:cxn modelId="{4142C2E4-0000-4114-A300-EDD79BA46DC3}" type="presParOf" srcId="{83D250CA-A4D8-4207-89B2-7447E492D2F8}" destId="{93A8B325-4311-441B-A17F-99833A45E1D4}" srcOrd="0" destOrd="0" presId="urn:microsoft.com/office/officeart/2005/8/layout/default"/>
    <dgm:cxn modelId="{5CAF2339-257A-4D27-AECE-52C5C12210AB}" type="presParOf" srcId="{83D250CA-A4D8-4207-89B2-7447E492D2F8}" destId="{7D8898D0-76CB-4EC8-B49C-BC4FBE721667}" srcOrd="1" destOrd="0" presId="urn:microsoft.com/office/officeart/2005/8/layout/default"/>
    <dgm:cxn modelId="{E5D5695F-64FD-4425-B29C-5EB05F5DEE86}" type="presParOf" srcId="{83D250CA-A4D8-4207-89B2-7447E492D2F8}" destId="{465E8E3E-6DC5-4F79-B7B5-6595F6BA0B49}" srcOrd="2" destOrd="0" presId="urn:microsoft.com/office/officeart/2005/8/layout/default"/>
    <dgm:cxn modelId="{2883DD11-F02B-4288-9BA7-96B51148980C}" type="presParOf" srcId="{83D250CA-A4D8-4207-89B2-7447E492D2F8}" destId="{A8D4D7EF-74E5-4C00-8C93-A4C23D916D33}" srcOrd="3" destOrd="0" presId="urn:microsoft.com/office/officeart/2005/8/layout/default"/>
    <dgm:cxn modelId="{AD2A9019-B286-48B5-93BD-B6E0A77AB69F}" type="presParOf" srcId="{83D250CA-A4D8-4207-89B2-7447E492D2F8}" destId="{730EA888-B4BF-47B2-ABF3-654318FB7BAF}" srcOrd="4" destOrd="0" presId="urn:microsoft.com/office/officeart/2005/8/layout/default"/>
    <dgm:cxn modelId="{9233967C-06E8-4786-AA67-AC4C768DA445}" type="presParOf" srcId="{83D250CA-A4D8-4207-89B2-7447E492D2F8}" destId="{2500D60B-F727-45FC-986D-AE846DC3A713}" srcOrd="5" destOrd="0" presId="urn:microsoft.com/office/officeart/2005/8/layout/default"/>
    <dgm:cxn modelId="{B069BE76-7123-4581-AAB5-98916DF1764B}" type="presParOf" srcId="{83D250CA-A4D8-4207-89B2-7447E492D2F8}" destId="{DDD504E9-21F4-495F-922F-9BE567CC4199}" srcOrd="6" destOrd="0" presId="urn:microsoft.com/office/officeart/2005/8/layout/default"/>
    <dgm:cxn modelId="{A8AC5B89-034E-4A44-8F80-6F7329CE5EC9}" type="presParOf" srcId="{83D250CA-A4D8-4207-89B2-7447E492D2F8}" destId="{2363A8B7-5084-48FF-8407-8D37E027EA66}" srcOrd="7" destOrd="0" presId="urn:microsoft.com/office/officeart/2005/8/layout/default"/>
    <dgm:cxn modelId="{638C38A8-9C43-40DA-933F-8208A192F9D2}" type="presParOf" srcId="{83D250CA-A4D8-4207-89B2-7447E492D2F8}" destId="{D9956AE3-848D-4CE5-A96C-F5CE203EC770}" srcOrd="8" destOrd="0" presId="urn:microsoft.com/office/officeart/2005/8/layout/default"/>
    <dgm:cxn modelId="{52A1A117-EAEF-42EC-8C67-067CA234481F}" type="presParOf" srcId="{83D250CA-A4D8-4207-89B2-7447E492D2F8}" destId="{6D65D629-D91E-4D2D-B5D4-EBF5F3F7A9AE}" srcOrd="9" destOrd="0" presId="urn:microsoft.com/office/officeart/2005/8/layout/default"/>
    <dgm:cxn modelId="{8DE64AE0-07A6-44E8-8C15-8B5BE098631B}" type="presParOf" srcId="{83D250CA-A4D8-4207-89B2-7447E492D2F8}" destId="{7FDAE1B0-067F-44F3-B47F-873435DFED52}" srcOrd="10" destOrd="0" presId="urn:microsoft.com/office/officeart/2005/8/layout/default"/>
    <dgm:cxn modelId="{2E93CD09-A3CA-4460-843D-521F9A3C042F}" type="presParOf" srcId="{83D250CA-A4D8-4207-89B2-7447E492D2F8}" destId="{02C87C5D-3059-47F2-B0AD-FE1FE2C1BCD6}" srcOrd="11" destOrd="0" presId="urn:microsoft.com/office/officeart/2005/8/layout/default"/>
    <dgm:cxn modelId="{4D39FAC4-C52F-4754-8631-64794AEAEC47}" type="presParOf" srcId="{83D250CA-A4D8-4207-89B2-7447E492D2F8}" destId="{796FAB89-065D-4164-AD97-8A459B2EAF65}" srcOrd="12" destOrd="0" presId="urn:microsoft.com/office/officeart/2005/8/layout/default"/>
    <dgm:cxn modelId="{FFEAE3AB-643C-4B62-9A8C-C3B30A5AACC5}" type="presParOf" srcId="{83D250CA-A4D8-4207-89B2-7447E492D2F8}" destId="{8E72835E-16AA-4656-983C-20D6E83BBC5D}" srcOrd="13" destOrd="0" presId="urn:microsoft.com/office/officeart/2005/8/layout/default"/>
    <dgm:cxn modelId="{C86FF072-14CE-4B61-A27D-730119096644}" type="presParOf" srcId="{83D250CA-A4D8-4207-89B2-7447E492D2F8}" destId="{6CE7359F-3537-4548-9A43-86119186AF1C}" srcOrd="14" destOrd="0" presId="urn:microsoft.com/office/officeart/2005/8/layout/default"/>
    <dgm:cxn modelId="{0BABCC08-F547-44AB-BDAA-9C2469AB5FB9}" type="presParOf" srcId="{83D250CA-A4D8-4207-89B2-7447E492D2F8}" destId="{58A26F25-1D0A-4644-884B-6D628F768796}" srcOrd="15" destOrd="0" presId="urn:microsoft.com/office/officeart/2005/8/layout/default"/>
    <dgm:cxn modelId="{734FC792-40A7-403C-9AAD-0FED752C7759}" type="presParOf" srcId="{83D250CA-A4D8-4207-89B2-7447E492D2F8}" destId="{A2A51729-075E-4501-A385-10A744D480CF}" srcOrd="16" destOrd="0" presId="urn:microsoft.com/office/officeart/2005/8/layout/default"/>
    <dgm:cxn modelId="{9EACCF63-0D56-432A-BE25-ECCAC1A7ED73}" type="presParOf" srcId="{83D250CA-A4D8-4207-89B2-7447E492D2F8}" destId="{F63B9A1A-8E3E-4755-9E02-3F76C7C864C7}" srcOrd="17" destOrd="0" presId="urn:microsoft.com/office/officeart/2005/8/layout/default"/>
    <dgm:cxn modelId="{2C9E51C9-FE35-4166-AA8A-E822DAD216A8}" type="presParOf" srcId="{83D250CA-A4D8-4207-89B2-7447E492D2F8}" destId="{13E1A1DE-A377-4F3E-BC6E-F48DCAC51B7B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4DD7FA-0AFE-47E3-9679-6D26144F2EF9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8870607E-F5C6-4DD0-BDCB-D03AFC904B0B}">
      <dgm:prSet phldrT="[Текст]"/>
      <dgm:spPr/>
      <dgm:t>
        <a:bodyPr/>
        <a:lstStyle/>
        <a:p>
          <a:r>
            <a:rPr lang="ru-RU" b="1" i="0" dirty="0" smtClean="0"/>
            <a:t>К</a:t>
          </a:r>
          <a:r>
            <a:rPr lang="ru-RU" b="1" i="1" dirty="0" smtClean="0"/>
            <a:t>ачество </a:t>
          </a:r>
          <a:r>
            <a:rPr lang="ru-RU" b="1" i="0" dirty="0" smtClean="0"/>
            <a:t>- </a:t>
          </a:r>
          <a:r>
            <a:rPr lang="ru-RU" b="1" i="1" dirty="0" smtClean="0"/>
            <a:t>полнота свойств и характеристик продукта, процесса или услуги, которые обеспечивают способность удовлетворять заявленным или</a:t>
          </a:r>
          <a:br>
            <a:rPr lang="ru-RU" b="1" i="1" dirty="0" smtClean="0"/>
          </a:br>
          <a:r>
            <a:rPr lang="ru-RU" b="1" i="1" dirty="0" smtClean="0"/>
            <a:t>подразумеваемым потребностям. (</a:t>
          </a:r>
          <a:r>
            <a:rPr lang="ru-RU" b="1" i="1" dirty="0" err="1" smtClean="0"/>
            <a:t>International</a:t>
          </a:r>
          <a:r>
            <a:rPr lang="ru-RU" b="1" i="1" dirty="0" smtClean="0"/>
            <a:t> </a:t>
          </a:r>
          <a:r>
            <a:rPr lang="ru-RU" b="1" i="1" dirty="0" err="1" smtClean="0"/>
            <a:t>Organization</a:t>
          </a:r>
          <a:r>
            <a:rPr lang="ru-RU" b="1" i="1" dirty="0" smtClean="0"/>
            <a:t> </a:t>
          </a:r>
          <a:r>
            <a:rPr lang="ru-RU" b="1" i="1" dirty="0" err="1" smtClean="0"/>
            <a:t>for</a:t>
          </a:r>
          <a:r>
            <a:rPr lang="ru-RU" b="1" i="1" dirty="0" smtClean="0"/>
            <a:t> </a:t>
          </a:r>
          <a:r>
            <a:rPr lang="ru-RU" b="1" i="1" dirty="0" err="1" smtClean="0"/>
            <a:t>Standardization</a:t>
          </a:r>
          <a:r>
            <a:rPr lang="ru-RU" b="1" i="1" dirty="0" smtClean="0"/>
            <a:t> – ISO)</a:t>
          </a:r>
          <a:r>
            <a:rPr lang="ru-RU" b="1" dirty="0" smtClean="0"/>
            <a:t/>
          </a:r>
          <a:br>
            <a:rPr lang="ru-RU" b="1" dirty="0" smtClean="0"/>
          </a:br>
          <a:endParaRPr lang="ru-RU" b="1" dirty="0"/>
        </a:p>
      </dgm:t>
    </dgm:pt>
    <dgm:pt modelId="{0F054993-469F-4329-AB99-D5D879D621DD}" type="parTrans" cxnId="{1D281E3D-3E9B-476F-9CAD-79F1EF8E00B2}">
      <dgm:prSet/>
      <dgm:spPr/>
      <dgm:t>
        <a:bodyPr/>
        <a:lstStyle/>
        <a:p>
          <a:endParaRPr lang="ru-RU"/>
        </a:p>
      </dgm:t>
    </dgm:pt>
    <dgm:pt modelId="{25472F03-AF62-4E87-99AF-38BD85B60328}" type="sibTrans" cxnId="{1D281E3D-3E9B-476F-9CAD-79F1EF8E00B2}">
      <dgm:prSet/>
      <dgm:spPr/>
      <dgm:t>
        <a:bodyPr/>
        <a:lstStyle/>
        <a:p>
          <a:endParaRPr lang="ru-RU"/>
        </a:p>
      </dgm:t>
    </dgm:pt>
    <dgm:pt modelId="{8F2312C8-789B-4086-8CE7-6C6FC39F7F38}">
      <dgm:prSet phldrT="[Текст]"/>
      <dgm:spPr/>
      <dgm:t>
        <a:bodyPr/>
        <a:lstStyle/>
        <a:p>
          <a:r>
            <a:rPr lang="ru-RU" b="1" i="1" dirty="0" smtClean="0"/>
            <a:t>Качество программного обеспечения – это степень, в которой оно обладает требуемой комбинацией свойств. </a:t>
          </a:r>
          <a:r>
            <a:rPr lang="en-US" b="1" i="1" dirty="0" smtClean="0"/>
            <a:t>(Institute of Electrical and Electronic</a:t>
          </a:r>
          <a:br>
            <a:rPr lang="en-US" b="1" i="1" dirty="0" smtClean="0"/>
          </a:br>
          <a:r>
            <a:rPr lang="en-US" b="1" i="1" dirty="0" smtClean="0"/>
            <a:t>Engineers – IEEE)</a:t>
          </a:r>
          <a:endParaRPr lang="ru-RU" b="1" i="1" dirty="0"/>
        </a:p>
      </dgm:t>
    </dgm:pt>
    <dgm:pt modelId="{3176D64E-973C-4D46-A640-E8FCA3F7401E}" type="parTrans" cxnId="{A0DBD109-D866-4E66-8678-ABCE71F1C1AD}">
      <dgm:prSet/>
      <dgm:spPr/>
      <dgm:t>
        <a:bodyPr/>
        <a:lstStyle/>
        <a:p>
          <a:endParaRPr lang="ru-RU"/>
        </a:p>
      </dgm:t>
    </dgm:pt>
    <dgm:pt modelId="{E7635329-CC88-4AFE-A1A5-5468411E57B6}" type="sibTrans" cxnId="{A0DBD109-D866-4E66-8678-ABCE71F1C1AD}">
      <dgm:prSet/>
      <dgm:spPr/>
      <dgm:t>
        <a:bodyPr/>
        <a:lstStyle/>
        <a:p>
          <a:endParaRPr lang="ru-RU"/>
        </a:p>
      </dgm:t>
    </dgm:pt>
    <dgm:pt modelId="{77B90B70-B549-4DF0-941C-BA2D84666E60}" type="pres">
      <dgm:prSet presAssocID="{A14DD7FA-0AFE-47E3-9679-6D26144F2EF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1EF89B6-5B32-4A12-B53C-C62AF3265C06}" type="pres">
      <dgm:prSet presAssocID="{8870607E-F5C6-4DD0-BDCB-D03AFC904B0B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826A510-6646-41D5-9C3D-22D8472BD5EB}" type="pres">
      <dgm:prSet presAssocID="{25472F03-AF62-4E87-99AF-38BD85B60328}" presName="sibTrans" presStyleCnt="0"/>
      <dgm:spPr/>
    </dgm:pt>
    <dgm:pt modelId="{0B30B9E4-F427-4C2A-A596-AB6CF8F25F04}" type="pres">
      <dgm:prSet presAssocID="{8F2312C8-789B-4086-8CE7-6C6FC39F7F38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0DBD109-D866-4E66-8678-ABCE71F1C1AD}" srcId="{A14DD7FA-0AFE-47E3-9679-6D26144F2EF9}" destId="{8F2312C8-789B-4086-8CE7-6C6FC39F7F38}" srcOrd="1" destOrd="0" parTransId="{3176D64E-973C-4D46-A640-E8FCA3F7401E}" sibTransId="{E7635329-CC88-4AFE-A1A5-5468411E57B6}"/>
    <dgm:cxn modelId="{C6747220-E7E9-4A7F-8BBA-C538FA231E35}" type="presOf" srcId="{8870607E-F5C6-4DD0-BDCB-D03AFC904B0B}" destId="{C1EF89B6-5B32-4A12-B53C-C62AF3265C06}" srcOrd="0" destOrd="0" presId="urn:microsoft.com/office/officeart/2005/8/layout/default"/>
    <dgm:cxn modelId="{6A416855-CC84-4E8D-BCC8-9CA69F5AC5B5}" type="presOf" srcId="{8F2312C8-789B-4086-8CE7-6C6FC39F7F38}" destId="{0B30B9E4-F427-4C2A-A596-AB6CF8F25F04}" srcOrd="0" destOrd="0" presId="urn:microsoft.com/office/officeart/2005/8/layout/default"/>
    <dgm:cxn modelId="{1D281E3D-3E9B-476F-9CAD-79F1EF8E00B2}" srcId="{A14DD7FA-0AFE-47E3-9679-6D26144F2EF9}" destId="{8870607E-F5C6-4DD0-BDCB-D03AFC904B0B}" srcOrd="0" destOrd="0" parTransId="{0F054993-469F-4329-AB99-D5D879D621DD}" sibTransId="{25472F03-AF62-4E87-99AF-38BD85B60328}"/>
    <dgm:cxn modelId="{0DFF41A0-289F-4305-B541-6675847C9022}" type="presOf" srcId="{A14DD7FA-0AFE-47E3-9679-6D26144F2EF9}" destId="{77B90B70-B549-4DF0-941C-BA2D84666E60}" srcOrd="0" destOrd="0" presId="urn:microsoft.com/office/officeart/2005/8/layout/default"/>
    <dgm:cxn modelId="{0246EDC1-F2D1-480F-BBC3-68526E0A20BF}" type="presParOf" srcId="{77B90B70-B549-4DF0-941C-BA2D84666E60}" destId="{C1EF89B6-5B32-4A12-B53C-C62AF3265C06}" srcOrd="0" destOrd="0" presId="urn:microsoft.com/office/officeart/2005/8/layout/default"/>
    <dgm:cxn modelId="{C9A13EC5-1485-4F21-9489-AEECCEEEBC88}" type="presParOf" srcId="{77B90B70-B549-4DF0-941C-BA2D84666E60}" destId="{1826A510-6646-41D5-9C3D-22D8472BD5EB}" srcOrd="1" destOrd="0" presId="urn:microsoft.com/office/officeart/2005/8/layout/default"/>
    <dgm:cxn modelId="{B6281DA8-7305-40E0-B4C8-BC7136696827}" type="presParOf" srcId="{77B90B70-B549-4DF0-941C-BA2D84666E60}" destId="{0B30B9E4-F427-4C2A-A596-AB6CF8F25F04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5C681322-A1F3-42FD-9460-E0F5617EA778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02B7D053-8D2A-46D7-A3BC-284200545C7E}">
      <dgm:prSet phldrT="[Текст]" custT="1"/>
      <dgm:spPr/>
      <dgm:t>
        <a:bodyPr/>
        <a:lstStyle/>
        <a:p>
          <a:r>
            <a:rPr lang="ru-RU" sz="1800" smtClean="0"/>
            <a:t>1. Постоянство цели.</a:t>
          </a:r>
          <a:endParaRPr lang="ru-RU" sz="1800" dirty="0"/>
        </a:p>
      </dgm:t>
    </dgm:pt>
    <dgm:pt modelId="{664C7527-8A14-4F09-8169-F872DC392AE8}" type="parTrans" cxnId="{26A8F092-5A28-47A0-A6E1-253AEE07FCFA}">
      <dgm:prSet/>
      <dgm:spPr/>
      <dgm:t>
        <a:bodyPr/>
        <a:lstStyle/>
        <a:p>
          <a:endParaRPr lang="ru-RU"/>
        </a:p>
      </dgm:t>
    </dgm:pt>
    <dgm:pt modelId="{5A08851B-288D-4E27-A716-5472485880DA}" type="sibTrans" cxnId="{26A8F092-5A28-47A0-A6E1-253AEE07FCFA}">
      <dgm:prSet/>
      <dgm:spPr/>
      <dgm:t>
        <a:bodyPr/>
        <a:lstStyle/>
        <a:p>
          <a:endParaRPr lang="ru-RU"/>
        </a:p>
      </dgm:t>
    </dgm:pt>
    <dgm:pt modelId="{5EBFE3D6-928C-405C-9966-315EFCAFB9BB}">
      <dgm:prSet custT="1"/>
      <dgm:spPr/>
      <dgm:t>
        <a:bodyPr/>
        <a:lstStyle/>
        <a:p>
          <a:r>
            <a:rPr lang="ru-RU" sz="1800" dirty="0" smtClean="0"/>
            <a:t>2. Новая философия.</a:t>
          </a:r>
        </a:p>
      </dgm:t>
    </dgm:pt>
    <dgm:pt modelId="{90BA9C49-BD74-4A41-9E0B-A5874116896C}" type="parTrans" cxnId="{83608A35-5C22-4A93-9C62-AAD41188C0E8}">
      <dgm:prSet/>
      <dgm:spPr/>
      <dgm:t>
        <a:bodyPr/>
        <a:lstStyle/>
        <a:p>
          <a:endParaRPr lang="ru-RU"/>
        </a:p>
      </dgm:t>
    </dgm:pt>
    <dgm:pt modelId="{4D34B76F-1201-44A3-8B89-4CD75FCC9703}" type="sibTrans" cxnId="{83608A35-5C22-4A93-9C62-AAD41188C0E8}">
      <dgm:prSet/>
      <dgm:spPr/>
      <dgm:t>
        <a:bodyPr/>
        <a:lstStyle/>
        <a:p>
          <a:endParaRPr lang="ru-RU"/>
        </a:p>
      </dgm:t>
    </dgm:pt>
    <dgm:pt modelId="{03E54DDB-DCE3-406F-A9C8-05F066C587D6}">
      <dgm:prSet custT="1"/>
      <dgm:spPr/>
      <dgm:t>
        <a:bodyPr/>
        <a:lstStyle/>
        <a:p>
          <a:r>
            <a:rPr lang="ru-RU" sz="1800" dirty="0" smtClean="0"/>
            <a:t>3. Покончите с зависимостью от массового контроля.</a:t>
          </a:r>
        </a:p>
      </dgm:t>
    </dgm:pt>
    <dgm:pt modelId="{52B05A6A-CA38-4FA1-913D-69A2426F286F}" type="parTrans" cxnId="{E16B1617-A4E6-4512-9DE7-8CFDD35C9205}">
      <dgm:prSet/>
      <dgm:spPr/>
      <dgm:t>
        <a:bodyPr/>
        <a:lstStyle/>
        <a:p>
          <a:endParaRPr lang="ru-RU"/>
        </a:p>
      </dgm:t>
    </dgm:pt>
    <dgm:pt modelId="{982EE671-4891-4499-9EC0-649658635712}" type="sibTrans" cxnId="{E16B1617-A4E6-4512-9DE7-8CFDD35C9205}">
      <dgm:prSet/>
      <dgm:spPr/>
      <dgm:t>
        <a:bodyPr/>
        <a:lstStyle/>
        <a:p>
          <a:endParaRPr lang="ru-RU"/>
        </a:p>
      </dgm:t>
    </dgm:pt>
    <dgm:pt modelId="{56C1F25C-49FB-4DB3-9019-1D2FB3D1DEA5}">
      <dgm:prSet custT="1"/>
      <dgm:spPr/>
      <dgm:t>
        <a:bodyPr/>
        <a:lstStyle/>
        <a:p>
          <a:r>
            <a:rPr lang="ru-RU" sz="1800" dirty="0" smtClean="0"/>
            <a:t>4. Покончите с практикой закупок по самой дешёвой цене.</a:t>
          </a:r>
        </a:p>
      </dgm:t>
    </dgm:pt>
    <dgm:pt modelId="{D723F009-7448-45D2-9654-B6496F3ABF0D}" type="parTrans" cxnId="{8C470CFC-3EE7-4963-9D76-8DBAC0B7A623}">
      <dgm:prSet/>
      <dgm:spPr/>
      <dgm:t>
        <a:bodyPr/>
        <a:lstStyle/>
        <a:p>
          <a:endParaRPr lang="ru-RU"/>
        </a:p>
      </dgm:t>
    </dgm:pt>
    <dgm:pt modelId="{C155E6B3-EDBA-4028-B1AD-FE338D27AEEE}" type="sibTrans" cxnId="{8C470CFC-3EE7-4963-9D76-8DBAC0B7A623}">
      <dgm:prSet/>
      <dgm:spPr/>
      <dgm:t>
        <a:bodyPr/>
        <a:lstStyle/>
        <a:p>
          <a:endParaRPr lang="ru-RU"/>
        </a:p>
      </dgm:t>
    </dgm:pt>
    <dgm:pt modelId="{7DC5B1A6-E8E7-4E9B-BD20-2216DB641EF0}">
      <dgm:prSet custT="1"/>
      <dgm:spPr/>
      <dgm:t>
        <a:bodyPr/>
        <a:lstStyle/>
        <a:p>
          <a:r>
            <a:rPr lang="ru-RU" sz="1800" dirty="0" smtClean="0"/>
            <a:t>5. Улучшайте каждый процесс.</a:t>
          </a:r>
        </a:p>
      </dgm:t>
    </dgm:pt>
    <dgm:pt modelId="{EB9F4CDC-D0DE-4587-84BA-996D442DBAD2}" type="parTrans" cxnId="{6BE20B9B-972A-46EA-B354-625654210E33}">
      <dgm:prSet/>
      <dgm:spPr/>
      <dgm:t>
        <a:bodyPr/>
        <a:lstStyle/>
        <a:p>
          <a:endParaRPr lang="ru-RU"/>
        </a:p>
      </dgm:t>
    </dgm:pt>
    <dgm:pt modelId="{40EEF9F6-E795-4EBB-8123-659D8A593BFC}" type="sibTrans" cxnId="{6BE20B9B-972A-46EA-B354-625654210E33}">
      <dgm:prSet/>
      <dgm:spPr/>
      <dgm:t>
        <a:bodyPr/>
        <a:lstStyle/>
        <a:p>
          <a:endParaRPr lang="ru-RU"/>
        </a:p>
      </dgm:t>
    </dgm:pt>
    <dgm:pt modelId="{FD0FF6CC-D7FF-4946-8D4A-556AD97D115B}">
      <dgm:prSet custT="1"/>
      <dgm:spPr/>
      <dgm:t>
        <a:bodyPr/>
        <a:lstStyle/>
        <a:p>
          <a:r>
            <a:rPr lang="ru-RU" sz="1800" dirty="0" smtClean="0"/>
            <a:t>6. Введите в практику подготовку и переподготовку кадров.</a:t>
          </a:r>
        </a:p>
      </dgm:t>
    </dgm:pt>
    <dgm:pt modelId="{6B5E2373-8E24-40EA-B97C-21C94BECFE34}" type="parTrans" cxnId="{0EE0B765-5C5F-4D16-A055-E56E7F2FFDF2}">
      <dgm:prSet/>
      <dgm:spPr/>
      <dgm:t>
        <a:bodyPr/>
        <a:lstStyle/>
        <a:p>
          <a:endParaRPr lang="ru-RU"/>
        </a:p>
      </dgm:t>
    </dgm:pt>
    <dgm:pt modelId="{09BFDC26-1AEF-4422-AABF-C9BB33E7097C}" type="sibTrans" cxnId="{0EE0B765-5C5F-4D16-A055-E56E7F2FFDF2}">
      <dgm:prSet/>
      <dgm:spPr/>
      <dgm:t>
        <a:bodyPr/>
        <a:lstStyle/>
        <a:p>
          <a:endParaRPr lang="ru-RU"/>
        </a:p>
      </dgm:t>
    </dgm:pt>
    <dgm:pt modelId="{1DC1A886-83BD-4E92-B954-FDDC6ECF6E62}">
      <dgm:prSet custT="1"/>
      <dgm:spPr/>
      <dgm:t>
        <a:bodyPr/>
        <a:lstStyle/>
        <a:p>
          <a:r>
            <a:rPr lang="ru-RU" sz="1800" dirty="0" smtClean="0"/>
            <a:t>7. Учредите «лидерство».</a:t>
          </a:r>
        </a:p>
      </dgm:t>
    </dgm:pt>
    <dgm:pt modelId="{2B3D2E04-467A-49EB-A74F-9DD3680F9F7A}" type="parTrans" cxnId="{F9B03BFA-CD54-409C-8AC2-F5844FC483D1}">
      <dgm:prSet/>
      <dgm:spPr/>
      <dgm:t>
        <a:bodyPr/>
        <a:lstStyle/>
        <a:p>
          <a:endParaRPr lang="ru-RU"/>
        </a:p>
      </dgm:t>
    </dgm:pt>
    <dgm:pt modelId="{2BAA85BA-0C0A-4BD4-80DE-3BB6EEFE2EA1}" type="sibTrans" cxnId="{F9B03BFA-CD54-409C-8AC2-F5844FC483D1}">
      <dgm:prSet/>
      <dgm:spPr/>
      <dgm:t>
        <a:bodyPr/>
        <a:lstStyle/>
        <a:p>
          <a:endParaRPr lang="ru-RU"/>
        </a:p>
      </dgm:t>
    </dgm:pt>
    <dgm:pt modelId="{68C46BA0-C6A4-4956-8C07-A20A1F4BA3E6}">
      <dgm:prSet custT="1"/>
      <dgm:spPr/>
      <dgm:t>
        <a:bodyPr/>
        <a:lstStyle/>
        <a:p>
          <a:r>
            <a:rPr lang="ru-RU" sz="1800" dirty="0" smtClean="0"/>
            <a:t>8. Изгоняйте страхи.</a:t>
          </a:r>
        </a:p>
      </dgm:t>
    </dgm:pt>
    <dgm:pt modelId="{5D181CF1-C39E-4D31-B6A4-CA436CB43E69}" type="parTrans" cxnId="{CBCD30A5-4C6E-4512-B4A2-202495D2F7B8}">
      <dgm:prSet/>
      <dgm:spPr/>
      <dgm:t>
        <a:bodyPr/>
        <a:lstStyle/>
        <a:p>
          <a:endParaRPr lang="ru-RU"/>
        </a:p>
      </dgm:t>
    </dgm:pt>
    <dgm:pt modelId="{0C4AB1B0-C400-4541-8A9A-4D9705A322A8}" type="sibTrans" cxnId="{CBCD30A5-4C6E-4512-B4A2-202495D2F7B8}">
      <dgm:prSet/>
      <dgm:spPr/>
      <dgm:t>
        <a:bodyPr/>
        <a:lstStyle/>
        <a:p>
          <a:endParaRPr lang="ru-RU"/>
        </a:p>
      </dgm:t>
    </dgm:pt>
    <dgm:pt modelId="{CE407230-1D5C-4826-87D3-1598442B5A7E}">
      <dgm:prSet custT="1"/>
      <dgm:spPr/>
      <dgm:t>
        <a:bodyPr/>
        <a:lstStyle/>
        <a:p>
          <a:r>
            <a:rPr lang="ru-RU" sz="1800" dirty="0" smtClean="0"/>
            <a:t>9. Разрушайте барьеры.</a:t>
          </a:r>
        </a:p>
      </dgm:t>
    </dgm:pt>
    <dgm:pt modelId="{B4161289-7E3E-4E72-AFDD-62416897391D}" type="parTrans" cxnId="{DC05E423-0217-4726-9BB0-F3F3B349CCA0}">
      <dgm:prSet/>
      <dgm:spPr/>
      <dgm:t>
        <a:bodyPr/>
        <a:lstStyle/>
        <a:p>
          <a:endParaRPr lang="ru-RU"/>
        </a:p>
      </dgm:t>
    </dgm:pt>
    <dgm:pt modelId="{466AEED1-122E-4A2A-942A-1F576F0E51CE}" type="sibTrans" cxnId="{DC05E423-0217-4726-9BB0-F3F3B349CCA0}">
      <dgm:prSet/>
      <dgm:spPr/>
      <dgm:t>
        <a:bodyPr/>
        <a:lstStyle/>
        <a:p>
          <a:endParaRPr lang="ru-RU"/>
        </a:p>
      </dgm:t>
    </dgm:pt>
    <dgm:pt modelId="{48B9A16A-1967-4542-B9DF-8DE2E5374B3D}">
      <dgm:prSet custT="1"/>
      <dgm:spPr/>
      <dgm:t>
        <a:bodyPr/>
        <a:lstStyle/>
        <a:p>
          <a:r>
            <a:rPr lang="ru-RU" sz="1800" dirty="0" smtClean="0"/>
            <a:t>10. Откажитесь от пустых лозунгов и призывов.</a:t>
          </a:r>
        </a:p>
      </dgm:t>
    </dgm:pt>
    <dgm:pt modelId="{FB0DB029-AD75-4B56-8587-F78B9E8A7671}" type="parTrans" cxnId="{BA792D95-B45C-44CE-BA28-D4A2E286F27F}">
      <dgm:prSet/>
      <dgm:spPr/>
      <dgm:t>
        <a:bodyPr/>
        <a:lstStyle/>
        <a:p>
          <a:endParaRPr lang="ru-RU"/>
        </a:p>
      </dgm:t>
    </dgm:pt>
    <dgm:pt modelId="{2DAFD247-0331-4178-8118-9C95E2E8A744}" type="sibTrans" cxnId="{BA792D95-B45C-44CE-BA28-D4A2E286F27F}">
      <dgm:prSet/>
      <dgm:spPr/>
      <dgm:t>
        <a:bodyPr/>
        <a:lstStyle/>
        <a:p>
          <a:endParaRPr lang="ru-RU"/>
        </a:p>
      </dgm:t>
    </dgm:pt>
    <dgm:pt modelId="{2D24024C-95FD-4BD8-BE5E-D308B17AFFD9}">
      <dgm:prSet custT="1"/>
      <dgm:spPr/>
      <dgm:t>
        <a:bodyPr/>
        <a:lstStyle/>
        <a:p>
          <a:r>
            <a:rPr lang="ru-RU" sz="1800" dirty="0" smtClean="0"/>
            <a:t>11. Устраните произвольные количественные нормы и задания.</a:t>
          </a:r>
        </a:p>
      </dgm:t>
    </dgm:pt>
    <dgm:pt modelId="{1D05CE2C-D3F6-4AAA-AFD4-9C3B73DB865B}" type="parTrans" cxnId="{BBC77403-17F6-44BB-B874-94FDE26FC225}">
      <dgm:prSet/>
      <dgm:spPr/>
      <dgm:t>
        <a:bodyPr/>
        <a:lstStyle/>
        <a:p>
          <a:endParaRPr lang="ru-RU"/>
        </a:p>
      </dgm:t>
    </dgm:pt>
    <dgm:pt modelId="{D07688A5-49B1-4F10-A94F-06A061DBD102}" type="sibTrans" cxnId="{BBC77403-17F6-44BB-B874-94FDE26FC225}">
      <dgm:prSet/>
      <dgm:spPr/>
      <dgm:t>
        <a:bodyPr/>
        <a:lstStyle/>
        <a:p>
          <a:endParaRPr lang="ru-RU"/>
        </a:p>
      </dgm:t>
    </dgm:pt>
    <dgm:pt modelId="{DA8B4F57-9EE5-495A-9599-6EF70CE04FBF}">
      <dgm:prSet custT="1"/>
      <dgm:spPr/>
      <dgm:t>
        <a:bodyPr/>
        <a:lstStyle/>
        <a:p>
          <a:r>
            <a:rPr lang="ru-RU" sz="1800" dirty="0" smtClean="0"/>
            <a:t>12. Дайте возможность работникам гордиться своим трудом.</a:t>
          </a:r>
        </a:p>
      </dgm:t>
    </dgm:pt>
    <dgm:pt modelId="{DE11DA8B-C467-407E-8016-977AFB31F68A}" type="parTrans" cxnId="{456DCBD8-DBA1-441A-BA4A-8C0A105FE9EF}">
      <dgm:prSet/>
      <dgm:spPr/>
      <dgm:t>
        <a:bodyPr/>
        <a:lstStyle/>
        <a:p>
          <a:endParaRPr lang="ru-RU"/>
        </a:p>
      </dgm:t>
    </dgm:pt>
    <dgm:pt modelId="{E0EB03B9-053A-4E75-8E5A-F02F57E21D98}" type="sibTrans" cxnId="{456DCBD8-DBA1-441A-BA4A-8C0A105FE9EF}">
      <dgm:prSet/>
      <dgm:spPr/>
      <dgm:t>
        <a:bodyPr/>
        <a:lstStyle/>
        <a:p>
          <a:endParaRPr lang="ru-RU"/>
        </a:p>
      </dgm:t>
    </dgm:pt>
    <dgm:pt modelId="{5D0279F5-5260-4496-B1CC-FBE7F79D88A4}">
      <dgm:prSet custT="1"/>
      <dgm:spPr/>
      <dgm:t>
        <a:bodyPr/>
        <a:lstStyle/>
        <a:p>
          <a:r>
            <a:rPr lang="ru-RU" sz="1800" dirty="0" smtClean="0"/>
            <a:t>13. Поощряйте стремление к образованию.</a:t>
          </a:r>
        </a:p>
      </dgm:t>
    </dgm:pt>
    <dgm:pt modelId="{986EB303-83CC-48B1-969A-48994E2ECDFB}" type="parTrans" cxnId="{604AD066-4FD0-4D16-9C2D-F67A5B613FD9}">
      <dgm:prSet/>
      <dgm:spPr/>
      <dgm:t>
        <a:bodyPr/>
        <a:lstStyle/>
        <a:p>
          <a:endParaRPr lang="ru-RU"/>
        </a:p>
      </dgm:t>
    </dgm:pt>
    <dgm:pt modelId="{06846CA0-C19E-48A7-9AAE-1EA7362CBC6D}" type="sibTrans" cxnId="{604AD066-4FD0-4D16-9C2D-F67A5B613FD9}">
      <dgm:prSet/>
      <dgm:spPr/>
      <dgm:t>
        <a:bodyPr/>
        <a:lstStyle/>
        <a:p>
          <a:endParaRPr lang="ru-RU"/>
        </a:p>
      </dgm:t>
    </dgm:pt>
    <dgm:pt modelId="{0B98672A-E56F-46CE-807C-CBDD1162A266}">
      <dgm:prSet custT="1"/>
      <dgm:spPr/>
      <dgm:t>
        <a:bodyPr/>
        <a:lstStyle/>
        <a:p>
          <a:r>
            <a:rPr lang="ru-RU" sz="1800" dirty="0" smtClean="0"/>
            <a:t>14. Приверженность делу повышения качества и действенность высшего руководства.</a:t>
          </a:r>
        </a:p>
      </dgm:t>
    </dgm:pt>
    <dgm:pt modelId="{CF82D37A-175F-4089-AA32-96AEA7FF6BB9}" type="parTrans" cxnId="{9E3F6FAE-07F2-4BE3-8E51-558AC839BC99}">
      <dgm:prSet/>
      <dgm:spPr/>
      <dgm:t>
        <a:bodyPr/>
        <a:lstStyle/>
        <a:p>
          <a:endParaRPr lang="ru-RU"/>
        </a:p>
      </dgm:t>
    </dgm:pt>
    <dgm:pt modelId="{E34CA68D-F146-4B81-8EB8-A958C1AC37A6}" type="sibTrans" cxnId="{9E3F6FAE-07F2-4BE3-8E51-558AC839BC99}">
      <dgm:prSet/>
      <dgm:spPr/>
      <dgm:t>
        <a:bodyPr/>
        <a:lstStyle/>
        <a:p>
          <a:endParaRPr lang="ru-RU"/>
        </a:p>
      </dgm:t>
    </dgm:pt>
    <dgm:pt modelId="{83D250CA-A4D8-4207-89B2-7447E492D2F8}" type="pres">
      <dgm:prSet presAssocID="{5C681322-A1F3-42FD-9460-E0F5617EA77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3A8B325-4311-441B-A17F-99833A45E1D4}" type="pres">
      <dgm:prSet presAssocID="{02B7D053-8D2A-46D7-A3BC-284200545C7E}" presName="node" presStyleLbl="node1" presStyleIdx="0" presStyleCnt="1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8898D0-76CB-4EC8-B49C-BC4FBE721667}" type="pres">
      <dgm:prSet presAssocID="{5A08851B-288D-4E27-A716-5472485880DA}" presName="sibTrans" presStyleCnt="0"/>
      <dgm:spPr/>
    </dgm:pt>
    <dgm:pt modelId="{C8FA3B9B-695B-4773-96DA-40CD303B219E}" type="pres">
      <dgm:prSet presAssocID="{5EBFE3D6-928C-405C-9966-315EFCAFB9BB}" presName="node" presStyleLbl="node1" presStyleIdx="1" presStyleCnt="1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3C67A5D-0B99-4939-9C3A-7C5A6576814E}" type="pres">
      <dgm:prSet presAssocID="{4D34B76F-1201-44A3-8B89-4CD75FCC9703}" presName="sibTrans" presStyleCnt="0"/>
      <dgm:spPr/>
    </dgm:pt>
    <dgm:pt modelId="{3FEBAC78-B7BC-48BA-9951-8164240A7A95}" type="pres">
      <dgm:prSet presAssocID="{03E54DDB-DCE3-406F-A9C8-05F066C587D6}" presName="node" presStyleLbl="node1" presStyleIdx="2" presStyleCnt="1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0DE7B81-8D79-44BF-843A-7997C7E80250}" type="pres">
      <dgm:prSet presAssocID="{982EE671-4891-4499-9EC0-649658635712}" presName="sibTrans" presStyleCnt="0"/>
      <dgm:spPr/>
    </dgm:pt>
    <dgm:pt modelId="{76DA6F39-1EB2-456F-BAE0-6E34D295E9FD}" type="pres">
      <dgm:prSet presAssocID="{56C1F25C-49FB-4DB3-9019-1D2FB3D1DEA5}" presName="node" presStyleLbl="node1" presStyleIdx="3" presStyleCnt="1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06AC166-247C-463C-B300-9D8AF13513BF}" type="pres">
      <dgm:prSet presAssocID="{C155E6B3-EDBA-4028-B1AD-FE338D27AEEE}" presName="sibTrans" presStyleCnt="0"/>
      <dgm:spPr/>
    </dgm:pt>
    <dgm:pt modelId="{DA3A825E-1214-455E-AAA3-2D75CB91F97F}" type="pres">
      <dgm:prSet presAssocID="{7DC5B1A6-E8E7-4E9B-BD20-2216DB641EF0}" presName="node" presStyleLbl="node1" presStyleIdx="4" presStyleCnt="1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AD41521-0201-4D2F-94E2-068C585BECDC}" type="pres">
      <dgm:prSet presAssocID="{40EEF9F6-E795-4EBB-8123-659D8A593BFC}" presName="sibTrans" presStyleCnt="0"/>
      <dgm:spPr/>
    </dgm:pt>
    <dgm:pt modelId="{EF562431-F82B-4992-BA27-48E435ACC91F}" type="pres">
      <dgm:prSet presAssocID="{FD0FF6CC-D7FF-4946-8D4A-556AD97D115B}" presName="node" presStyleLbl="node1" presStyleIdx="5" presStyleCnt="1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0D6FA4C-59B8-48A0-AEC9-35405AB0A8E0}" type="pres">
      <dgm:prSet presAssocID="{09BFDC26-1AEF-4422-AABF-C9BB33E7097C}" presName="sibTrans" presStyleCnt="0"/>
      <dgm:spPr/>
    </dgm:pt>
    <dgm:pt modelId="{9DE8E7CB-E1CC-4AF1-90CE-9369B63E9E05}" type="pres">
      <dgm:prSet presAssocID="{1DC1A886-83BD-4E92-B954-FDDC6ECF6E62}" presName="node" presStyleLbl="node1" presStyleIdx="6" presStyleCnt="1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B686EB1-6371-493E-B0AA-4D166759C179}" type="pres">
      <dgm:prSet presAssocID="{2BAA85BA-0C0A-4BD4-80DE-3BB6EEFE2EA1}" presName="sibTrans" presStyleCnt="0"/>
      <dgm:spPr/>
    </dgm:pt>
    <dgm:pt modelId="{DBBDE3B6-1812-4469-B719-9F221858FA0C}" type="pres">
      <dgm:prSet presAssocID="{68C46BA0-C6A4-4956-8C07-A20A1F4BA3E6}" presName="node" presStyleLbl="node1" presStyleIdx="7" presStyleCnt="1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C808AC6-CA74-45B1-993F-DC083E0F8837}" type="pres">
      <dgm:prSet presAssocID="{0C4AB1B0-C400-4541-8A9A-4D9705A322A8}" presName="sibTrans" presStyleCnt="0"/>
      <dgm:spPr/>
    </dgm:pt>
    <dgm:pt modelId="{59839BB3-16AF-4F58-8BF5-B85AB38E769C}" type="pres">
      <dgm:prSet presAssocID="{CE407230-1D5C-4826-87D3-1598442B5A7E}" presName="node" presStyleLbl="node1" presStyleIdx="8" presStyleCnt="1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BF40BCA-0AC8-452E-AE51-84EE45574AC4}" type="pres">
      <dgm:prSet presAssocID="{466AEED1-122E-4A2A-942A-1F576F0E51CE}" presName="sibTrans" presStyleCnt="0"/>
      <dgm:spPr/>
    </dgm:pt>
    <dgm:pt modelId="{E9D0C839-6320-4993-935D-F243D2AB7FB4}" type="pres">
      <dgm:prSet presAssocID="{48B9A16A-1967-4542-B9DF-8DE2E5374B3D}" presName="node" presStyleLbl="node1" presStyleIdx="9" presStyleCnt="1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00754AD-D370-4C23-920A-6B71FB0D70F7}" type="pres">
      <dgm:prSet presAssocID="{2DAFD247-0331-4178-8118-9C95E2E8A744}" presName="sibTrans" presStyleCnt="0"/>
      <dgm:spPr/>
    </dgm:pt>
    <dgm:pt modelId="{C683D2A3-DC37-42AE-8A7F-A63B61B75DDA}" type="pres">
      <dgm:prSet presAssocID="{2D24024C-95FD-4BD8-BE5E-D308B17AFFD9}" presName="node" presStyleLbl="node1" presStyleIdx="10" presStyleCnt="1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E2B05CE-8CAF-483B-B220-55910FF9D690}" type="pres">
      <dgm:prSet presAssocID="{D07688A5-49B1-4F10-A94F-06A061DBD102}" presName="sibTrans" presStyleCnt="0"/>
      <dgm:spPr/>
    </dgm:pt>
    <dgm:pt modelId="{54604A0D-7DD1-470D-9B4B-BBF236B33C83}" type="pres">
      <dgm:prSet presAssocID="{DA8B4F57-9EE5-495A-9599-6EF70CE04FBF}" presName="node" presStyleLbl="node1" presStyleIdx="11" presStyleCnt="1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DB9A1BC-4875-4DF1-BB6F-1EF882518B13}" type="pres">
      <dgm:prSet presAssocID="{E0EB03B9-053A-4E75-8E5A-F02F57E21D98}" presName="sibTrans" presStyleCnt="0"/>
      <dgm:spPr/>
    </dgm:pt>
    <dgm:pt modelId="{21AE7F3B-BDB1-4658-BAFB-260E62E34A2E}" type="pres">
      <dgm:prSet presAssocID="{5D0279F5-5260-4496-B1CC-FBE7F79D88A4}" presName="node" presStyleLbl="node1" presStyleIdx="12" presStyleCnt="1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B5D05CD-78A9-4F81-8C22-7A45CF3A1A1C}" type="pres">
      <dgm:prSet presAssocID="{06846CA0-C19E-48A7-9AAE-1EA7362CBC6D}" presName="sibTrans" presStyleCnt="0"/>
      <dgm:spPr/>
    </dgm:pt>
    <dgm:pt modelId="{27A38E72-E139-4233-B707-A278144E4376}" type="pres">
      <dgm:prSet presAssocID="{0B98672A-E56F-46CE-807C-CBDD1162A266}" presName="node" presStyleLbl="node1" presStyleIdx="13" presStyleCnt="14" custScaleX="13073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78444FB-771D-44E3-87D4-6EED8490F7BE}" type="presOf" srcId="{CE407230-1D5C-4826-87D3-1598442B5A7E}" destId="{59839BB3-16AF-4F58-8BF5-B85AB38E769C}" srcOrd="0" destOrd="0" presId="urn:microsoft.com/office/officeart/2005/8/layout/default"/>
    <dgm:cxn modelId="{90F917D5-200C-420D-B58C-A2E650818F93}" type="presOf" srcId="{56C1F25C-49FB-4DB3-9019-1D2FB3D1DEA5}" destId="{76DA6F39-1EB2-456F-BAE0-6E34D295E9FD}" srcOrd="0" destOrd="0" presId="urn:microsoft.com/office/officeart/2005/8/layout/default"/>
    <dgm:cxn modelId="{F9B03BFA-CD54-409C-8AC2-F5844FC483D1}" srcId="{5C681322-A1F3-42FD-9460-E0F5617EA778}" destId="{1DC1A886-83BD-4E92-B954-FDDC6ECF6E62}" srcOrd="6" destOrd="0" parTransId="{2B3D2E04-467A-49EB-A74F-9DD3680F9F7A}" sibTransId="{2BAA85BA-0C0A-4BD4-80DE-3BB6EEFE2EA1}"/>
    <dgm:cxn modelId="{DAB8203D-F6F4-45AE-9E52-C683DAAF29B3}" type="presOf" srcId="{FD0FF6CC-D7FF-4946-8D4A-556AD97D115B}" destId="{EF562431-F82B-4992-BA27-48E435ACC91F}" srcOrd="0" destOrd="0" presId="urn:microsoft.com/office/officeart/2005/8/layout/default"/>
    <dgm:cxn modelId="{227758D6-8ED4-4096-8E8F-83E548DB1D5F}" type="presOf" srcId="{68C46BA0-C6A4-4956-8C07-A20A1F4BA3E6}" destId="{DBBDE3B6-1812-4469-B719-9F221858FA0C}" srcOrd="0" destOrd="0" presId="urn:microsoft.com/office/officeart/2005/8/layout/default"/>
    <dgm:cxn modelId="{0EE0B765-5C5F-4D16-A055-E56E7F2FFDF2}" srcId="{5C681322-A1F3-42FD-9460-E0F5617EA778}" destId="{FD0FF6CC-D7FF-4946-8D4A-556AD97D115B}" srcOrd="5" destOrd="0" parTransId="{6B5E2373-8E24-40EA-B97C-21C94BECFE34}" sibTransId="{09BFDC26-1AEF-4422-AABF-C9BB33E7097C}"/>
    <dgm:cxn modelId="{01120DC1-7E19-4010-8E8D-B0BB17947E69}" type="presOf" srcId="{0B98672A-E56F-46CE-807C-CBDD1162A266}" destId="{27A38E72-E139-4233-B707-A278144E4376}" srcOrd="0" destOrd="0" presId="urn:microsoft.com/office/officeart/2005/8/layout/default"/>
    <dgm:cxn modelId="{8C470CFC-3EE7-4963-9D76-8DBAC0B7A623}" srcId="{5C681322-A1F3-42FD-9460-E0F5617EA778}" destId="{56C1F25C-49FB-4DB3-9019-1D2FB3D1DEA5}" srcOrd="3" destOrd="0" parTransId="{D723F009-7448-45D2-9654-B6496F3ABF0D}" sibTransId="{C155E6B3-EDBA-4028-B1AD-FE338D27AEEE}"/>
    <dgm:cxn modelId="{B0C5D9C3-211F-4ED0-95EF-71426EC53BB2}" type="presOf" srcId="{03E54DDB-DCE3-406F-A9C8-05F066C587D6}" destId="{3FEBAC78-B7BC-48BA-9951-8164240A7A95}" srcOrd="0" destOrd="0" presId="urn:microsoft.com/office/officeart/2005/8/layout/default"/>
    <dgm:cxn modelId="{8B26EE46-3BBF-49ED-83F1-F40E01151D97}" type="presOf" srcId="{1DC1A886-83BD-4E92-B954-FDDC6ECF6E62}" destId="{9DE8E7CB-E1CC-4AF1-90CE-9369B63E9E05}" srcOrd="0" destOrd="0" presId="urn:microsoft.com/office/officeart/2005/8/layout/default"/>
    <dgm:cxn modelId="{CCFC7437-BB65-4E5D-AA54-260FA6C40246}" type="presOf" srcId="{2D24024C-95FD-4BD8-BE5E-D308B17AFFD9}" destId="{C683D2A3-DC37-42AE-8A7F-A63B61B75DDA}" srcOrd="0" destOrd="0" presId="urn:microsoft.com/office/officeart/2005/8/layout/default"/>
    <dgm:cxn modelId="{C25EE9C8-C950-4A8E-AF3D-A76C233F22C2}" type="presOf" srcId="{DA8B4F57-9EE5-495A-9599-6EF70CE04FBF}" destId="{54604A0D-7DD1-470D-9B4B-BBF236B33C83}" srcOrd="0" destOrd="0" presId="urn:microsoft.com/office/officeart/2005/8/layout/default"/>
    <dgm:cxn modelId="{83608A35-5C22-4A93-9C62-AAD41188C0E8}" srcId="{5C681322-A1F3-42FD-9460-E0F5617EA778}" destId="{5EBFE3D6-928C-405C-9966-315EFCAFB9BB}" srcOrd="1" destOrd="0" parTransId="{90BA9C49-BD74-4A41-9E0B-A5874116896C}" sibTransId="{4D34B76F-1201-44A3-8B89-4CD75FCC9703}"/>
    <dgm:cxn modelId="{BA792D95-B45C-44CE-BA28-D4A2E286F27F}" srcId="{5C681322-A1F3-42FD-9460-E0F5617EA778}" destId="{48B9A16A-1967-4542-B9DF-8DE2E5374B3D}" srcOrd="9" destOrd="0" parTransId="{FB0DB029-AD75-4B56-8587-F78B9E8A7671}" sibTransId="{2DAFD247-0331-4178-8118-9C95E2E8A744}"/>
    <dgm:cxn modelId="{9E3F6FAE-07F2-4BE3-8E51-558AC839BC99}" srcId="{5C681322-A1F3-42FD-9460-E0F5617EA778}" destId="{0B98672A-E56F-46CE-807C-CBDD1162A266}" srcOrd="13" destOrd="0" parTransId="{CF82D37A-175F-4089-AA32-96AEA7FF6BB9}" sibTransId="{E34CA68D-F146-4B81-8EB8-A958C1AC37A6}"/>
    <dgm:cxn modelId="{BBC77403-17F6-44BB-B874-94FDE26FC225}" srcId="{5C681322-A1F3-42FD-9460-E0F5617EA778}" destId="{2D24024C-95FD-4BD8-BE5E-D308B17AFFD9}" srcOrd="10" destOrd="0" parTransId="{1D05CE2C-D3F6-4AAA-AFD4-9C3B73DB865B}" sibTransId="{D07688A5-49B1-4F10-A94F-06A061DBD102}"/>
    <dgm:cxn modelId="{DC05E423-0217-4726-9BB0-F3F3B349CCA0}" srcId="{5C681322-A1F3-42FD-9460-E0F5617EA778}" destId="{CE407230-1D5C-4826-87D3-1598442B5A7E}" srcOrd="8" destOrd="0" parTransId="{B4161289-7E3E-4E72-AFDD-62416897391D}" sibTransId="{466AEED1-122E-4A2A-942A-1F576F0E51CE}"/>
    <dgm:cxn modelId="{26A8F092-5A28-47A0-A6E1-253AEE07FCFA}" srcId="{5C681322-A1F3-42FD-9460-E0F5617EA778}" destId="{02B7D053-8D2A-46D7-A3BC-284200545C7E}" srcOrd="0" destOrd="0" parTransId="{664C7527-8A14-4F09-8169-F872DC392AE8}" sibTransId="{5A08851B-288D-4E27-A716-5472485880DA}"/>
    <dgm:cxn modelId="{8C8F498D-F853-4B6B-9030-0A00B8207ED0}" type="presOf" srcId="{7DC5B1A6-E8E7-4E9B-BD20-2216DB641EF0}" destId="{DA3A825E-1214-455E-AAA3-2D75CB91F97F}" srcOrd="0" destOrd="0" presId="urn:microsoft.com/office/officeart/2005/8/layout/default"/>
    <dgm:cxn modelId="{38634B5B-16EC-4C55-B2A7-9E708214DD68}" type="presOf" srcId="{02B7D053-8D2A-46D7-A3BC-284200545C7E}" destId="{93A8B325-4311-441B-A17F-99833A45E1D4}" srcOrd="0" destOrd="0" presId="urn:microsoft.com/office/officeart/2005/8/layout/default"/>
    <dgm:cxn modelId="{3BB27D13-8B20-42D4-837C-AC6EA397B1BE}" type="presOf" srcId="{5EBFE3D6-928C-405C-9966-315EFCAFB9BB}" destId="{C8FA3B9B-695B-4773-96DA-40CD303B219E}" srcOrd="0" destOrd="0" presId="urn:microsoft.com/office/officeart/2005/8/layout/default"/>
    <dgm:cxn modelId="{6BE20B9B-972A-46EA-B354-625654210E33}" srcId="{5C681322-A1F3-42FD-9460-E0F5617EA778}" destId="{7DC5B1A6-E8E7-4E9B-BD20-2216DB641EF0}" srcOrd="4" destOrd="0" parTransId="{EB9F4CDC-D0DE-4587-84BA-996D442DBAD2}" sibTransId="{40EEF9F6-E795-4EBB-8123-659D8A593BFC}"/>
    <dgm:cxn modelId="{DD3DD4EE-7662-4EC3-AEA0-F4E56FF0AC8C}" type="presOf" srcId="{5C681322-A1F3-42FD-9460-E0F5617EA778}" destId="{83D250CA-A4D8-4207-89B2-7447E492D2F8}" srcOrd="0" destOrd="0" presId="urn:microsoft.com/office/officeart/2005/8/layout/default"/>
    <dgm:cxn modelId="{0770AD2F-0AAD-4586-BA26-BEF25CF7B8A3}" type="presOf" srcId="{48B9A16A-1967-4542-B9DF-8DE2E5374B3D}" destId="{E9D0C839-6320-4993-935D-F243D2AB7FB4}" srcOrd="0" destOrd="0" presId="urn:microsoft.com/office/officeart/2005/8/layout/default"/>
    <dgm:cxn modelId="{CBCD30A5-4C6E-4512-B4A2-202495D2F7B8}" srcId="{5C681322-A1F3-42FD-9460-E0F5617EA778}" destId="{68C46BA0-C6A4-4956-8C07-A20A1F4BA3E6}" srcOrd="7" destOrd="0" parTransId="{5D181CF1-C39E-4D31-B6A4-CA436CB43E69}" sibTransId="{0C4AB1B0-C400-4541-8A9A-4D9705A322A8}"/>
    <dgm:cxn modelId="{604AD066-4FD0-4D16-9C2D-F67A5B613FD9}" srcId="{5C681322-A1F3-42FD-9460-E0F5617EA778}" destId="{5D0279F5-5260-4496-B1CC-FBE7F79D88A4}" srcOrd="12" destOrd="0" parTransId="{986EB303-83CC-48B1-969A-48994E2ECDFB}" sibTransId="{06846CA0-C19E-48A7-9AAE-1EA7362CBC6D}"/>
    <dgm:cxn modelId="{456DCBD8-DBA1-441A-BA4A-8C0A105FE9EF}" srcId="{5C681322-A1F3-42FD-9460-E0F5617EA778}" destId="{DA8B4F57-9EE5-495A-9599-6EF70CE04FBF}" srcOrd="11" destOrd="0" parTransId="{DE11DA8B-C467-407E-8016-977AFB31F68A}" sibTransId="{E0EB03B9-053A-4E75-8E5A-F02F57E21D98}"/>
    <dgm:cxn modelId="{E16B1617-A4E6-4512-9DE7-8CFDD35C9205}" srcId="{5C681322-A1F3-42FD-9460-E0F5617EA778}" destId="{03E54DDB-DCE3-406F-A9C8-05F066C587D6}" srcOrd="2" destOrd="0" parTransId="{52B05A6A-CA38-4FA1-913D-69A2426F286F}" sibTransId="{982EE671-4891-4499-9EC0-649658635712}"/>
    <dgm:cxn modelId="{D8003FF0-4EB2-4ED3-B8A1-E52561AB1FFD}" type="presOf" srcId="{5D0279F5-5260-4496-B1CC-FBE7F79D88A4}" destId="{21AE7F3B-BDB1-4658-BAFB-260E62E34A2E}" srcOrd="0" destOrd="0" presId="urn:microsoft.com/office/officeart/2005/8/layout/default"/>
    <dgm:cxn modelId="{0277A71C-26D6-436B-8487-E818CC82F22B}" type="presParOf" srcId="{83D250CA-A4D8-4207-89B2-7447E492D2F8}" destId="{93A8B325-4311-441B-A17F-99833A45E1D4}" srcOrd="0" destOrd="0" presId="urn:microsoft.com/office/officeart/2005/8/layout/default"/>
    <dgm:cxn modelId="{B1CD4598-FC7D-4D1D-AD4A-ABD9F9D6F1F5}" type="presParOf" srcId="{83D250CA-A4D8-4207-89B2-7447E492D2F8}" destId="{7D8898D0-76CB-4EC8-B49C-BC4FBE721667}" srcOrd="1" destOrd="0" presId="urn:microsoft.com/office/officeart/2005/8/layout/default"/>
    <dgm:cxn modelId="{51A01325-157B-446F-8D2D-2F92CC00B768}" type="presParOf" srcId="{83D250CA-A4D8-4207-89B2-7447E492D2F8}" destId="{C8FA3B9B-695B-4773-96DA-40CD303B219E}" srcOrd="2" destOrd="0" presId="urn:microsoft.com/office/officeart/2005/8/layout/default"/>
    <dgm:cxn modelId="{1ED8397F-A99D-44D4-B20A-380F372F1843}" type="presParOf" srcId="{83D250CA-A4D8-4207-89B2-7447E492D2F8}" destId="{63C67A5D-0B99-4939-9C3A-7C5A6576814E}" srcOrd="3" destOrd="0" presId="urn:microsoft.com/office/officeart/2005/8/layout/default"/>
    <dgm:cxn modelId="{16F75B17-0C71-4494-B02C-0CEF22E7118A}" type="presParOf" srcId="{83D250CA-A4D8-4207-89B2-7447E492D2F8}" destId="{3FEBAC78-B7BC-48BA-9951-8164240A7A95}" srcOrd="4" destOrd="0" presId="urn:microsoft.com/office/officeart/2005/8/layout/default"/>
    <dgm:cxn modelId="{8851F7AF-4917-48BE-B2F6-DD3CAC9433AC}" type="presParOf" srcId="{83D250CA-A4D8-4207-89B2-7447E492D2F8}" destId="{E0DE7B81-8D79-44BF-843A-7997C7E80250}" srcOrd="5" destOrd="0" presId="urn:microsoft.com/office/officeart/2005/8/layout/default"/>
    <dgm:cxn modelId="{9B141408-D20C-47EC-9C8F-F7E872508519}" type="presParOf" srcId="{83D250CA-A4D8-4207-89B2-7447E492D2F8}" destId="{76DA6F39-1EB2-456F-BAE0-6E34D295E9FD}" srcOrd="6" destOrd="0" presId="urn:microsoft.com/office/officeart/2005/8/layout/default"/>
    <dgm:cxn modelId="{A30FBC65-8A21-4A35-9C36-FF8A0173BBE8}" type="presParOf" srcId="{83D250CA-A4D8-4207-89B2-7447E492D2F8}" destId="{D06AC166-247C-463C-B300-9D8AF13513BF}" srcOrd="7" destOrd="0" presId="urn:microsoft.com/office/officeart/2005/8/layout/default"/>
    <dgm:cxn modelId="{E543EEF1-DD11-48F3-96FD-13C041976673}" type="presParOf" srcId="{83D250CA-A4D8-4207-89B2-7447E492D2F8}" destId="{DA3A825E-1214-455E-AAA3-2D75CB91F97F}" srcOrd="8" destOrd="0" presId="urn:microsoft.com/office/officeart/2005/8/layout/default"/>
    <dgm:cxn modelId="{22828A5E-1F37-415F-840F-3C52298BF9E5}" type="presParOf" srcId="{83D250CA-A4D8-4207-89B2-7447E492D2F8}" destId="{EAD41521-0201-4D2F-94E2-068C585BECDC}" srcOrd="9" destOrd="0" presId="urn:microsoft.com/office/officeart/2005/8/layout/default"/>
    <dgm:cxn modelId="{E8210F5A-BF00-45BB-AB9C-956BE2FD0FB4}" type="presParOf" srcId="{83D250CA-A4D8-4207-89B2-7447E492D2F8}" destId="{EF562431-F82B-4992-BA27-48E435ACC91F}" srcOrd="10" destOrd="0" presId="urn:microsoft.com/office/officeart/2005/8/layout/default"/>
    <dgm:cxn modelId="{5840CB11-A46D-4B56-A999-6DE3F3819257}" type="presParOf" srcId="{83D250CA-A4D8-4207-89B2-7447E492D2F8}" destId="{80D6FA4C-59B8-48A0-AEC9-35405AB0A8E0}" srcOrd="11" destOrd="0" presId="urn:microsoft.com/office/officeart/2005/8/layout/default"/>
    <dgm:cxn modelId="{04FA00C9-DAAC-462D-9B2E-5560EFB71694}" type="presParOf" srcId="{83D250CA-A4D8-4207-89B2-7447E492D2F8}" destId="{9DE8E7CB-E1CC-4AF1-90CE-9369B63E9E05}" srcOrd="12" destOrd="0" presId="urn:microsoft.com/office/officeart/2005/8/layout/default"/>
    <dgm:cxn modelId="{528FEEF2-A028-4F9C-81DF-7A66D801CBA2}" type="presParOf" srcId="{83D250CA-A4D8-4207-89B2-7447E492D2F8}" destId="{0B686EB1-6371-493E-B0AA-4D166759C179}" srcOrd="13" destOrd="0" presId="urn:microsoft.com/office/officeart/2005/8/layout/default"/>
    <dgm:cxn modelId="{FA75E023-F530-490C-A41F-079C6703F928}" type="presParOf" srcId="{83D250CA-A4D8-4207-89B2-7447E492D2F8}" destId="{DBBDE3B6-1812-4469-B719-9F221858FA0C}" srcOrd="14" destOrd="0" presId="urn:microsoft.com/office/officeart/2005/8/layout/default"/>
    <dgm:cxn modelId="{DE6EBE08-FE41-4E73-A4C9-38CD5C2287AD}" type="presParOf" srcId="{83D250CA-A4D8-4207-89B2-7447E492D2F8}" destId="{2C808AC6-CA74-45B1-993F-DC083E0F8837}" srcOrd="15" destOrd="0" presId="urn:microsoft.com/office/officeart/2005/8/layout/default"/>
    <dgm:cxn modelId="{EF1ABA73-DBBB-4B43-95B2-F90E5CA62B9D}" type="presParOf" srcId="{83D250CA-A4D8-4207-89B2-7447E492D2F8}" destId="{59839BB3-16AF-4F58-8BF5-B85AB38E769C}" srcOrd="16" destOrd="0" presId="urn:microsoft.com/office/officeart/2005/8/layout/default"/>
    <dgm:cxn modelId="{972DF94C-F84C-46C3-9104-7B2D5347900A}" type="presParOf" srcId="{83D250CA-A4D8-4207-89B2-7447E492D2F8}" destId="{EBF40BCA-0AC8-452E-AE51-84EE45574AC4}" srcOrd="17" destOrd="0" presId="urn:microsoft.com/office/officeart/2005/8/layout/default"/>
    <dgm:cxn modelId="{9281B5E0-6FC1-4F5E-8E14-C0839F7BF5DD}" type="presParOf" srcId="{83D250CA-A4D8-4207-89B2-7447E492D2F8}" destId="{E9D0C839-6320-4993-935D-F243D2AB7FB4}" srcOrd="18" destOrd="0" presId="urn:microsoft.com/office/officeart/2005/8/layout/default"/>
    <dgm:cxn modelId="{F80F4633-0295-402F-8F87-23C772DA7C8F}" type="presParOf" srcId="{83D250CA-A4D8-4207-89B2-7447E492D2F8}" destId="{B00754AD-D370-4C23-920A-6B71FB0D70F7}" srcOrd="19" destOrd="0" presId="urn:microsoft.com/office/officeart/2005/8/layout/default"/>
    <dgm:cxn modelId="{3666DEF0-DECC-446F-9019-9A06F958A417}" type="presParOf" srcId="{83D250CA-A4D8-4207-89B2-7447E492D2F8}" destId="{C683D2A3-DC37-42AE-8A7F-A63B61B75DDA}" srcOrd="20" destOrd="0" presId="urn:microsoft.com/office/officeart/2005/8/layout/default"/>
    <dgm:cxn modelId="{234F8A5C-2771-496A-8BA8-81405E0EA90E}" type="presParOf" srcId="{83D250CA-A4D8-4207-89B2-7447E492D2F8}" destId="{9E2B05CE-8CAF-483B-B220-55910FF9D690}" srcOrd="21" destOrd="0" presId="urn:microsoft.com/office/officeart/2005/8/layout/default"/>
    <dgm:cxn modelId="{9044EED3-03E8-471F-B4F7-19F88CFC37E8}" type="presParOf" srcId="{83D250CA-A4D8-4207-89B2-7447E492D2F8}" destId="{54604A0D-7DD1-470D-9B4B-BBF236B33C83}" srcOrd="22" destOrd="0" presId="urn:microsoft.com/office/officeart/2005/8/layout/default"/>
    <dgm:cxn modelId="{ED3F152D-DAE1-46CF-AF6F-CB5717E4C2DA}" type="presParOf" srcId="{83D250CA-A4D8-4207-89B2-7447E492D2F8}" destId="{5DB9A1BC-4875-4DF1-BB6F-1EF882518B13}" srcOrd="23" destOrd="0" presId="urn:microsoft.com/office/officeart/2005/8/layout/default"/>
    <dgm:cxn modelId="{CDFD60F6-FA0C-4ED9-A61F-EDC6E194F6A0}" type="presParOf" srcId="{83D250CA-A4D8-4207-89B2-7447E492D2F8}" destId="{21AE7F3B-BDB1-4658-BAFB-260E62E34A2E}" srcOrd="24" destOrd="0" presId="urn:microsoft.com/office/officeart/2005/8/layout/default"/>
    <dgm:cxn modelId="{EA9740F4-AE3E-4FA3-8664-D85166134F29}" type="presParOf" srcId="{83D250CA-A4D8-4207-89B2-7447E492D2F8}" destId="{DB5D05CD-78A9-4F81-8C22-7A45CF3A1A1C}" srcOrd="25" destOrd="0" presId="urn:microsoft.com/office/officeart/2005/8/layout/default"/>
    <dgm:cxn modelId="{28A8C5FF-E554-42D0-9BEF-CEDC3866B5C9}" type="presParOf" srcId="{83D250CA-A4D8-4207-89B2-7447E492D2F8}" destId="{27A38E72-E139-4233-B707-A278144E4376}" srcOrd="2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BC9425E6-F568-4588-8FD8-2AFB9820809B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548B3DFA-80CE-4231-BB34-662531CE49DD}">
      <dgm:prSet phldrT="[Текст]"/>
      <dgm:spPr/>
      <dgm:t>
        <a:bodyPr/>
        <a:lstStyle/>
        <a:p>
          <a:r>
            <a:rPr lang="ru-RU" dirty="0" smtClean="0"/>
            <a:t>Семь факторов качества</a:t>
          </a:r>
          <a:endParaRPr lang="ru-RU" dirty="0"/>
        </a:p>
      </dgm:t>
    </dgm:pt>
    <dgm:pt modelId="{6CA51670-1E4E-4802-B5EA-7FF201BBE5F4}" type="parTrans" cxnId="{DB597455-AA50-418C-B289-6648AE6929EA}">
      <dgm:prSet/>
      <dgm:spPr/>
      <dgm:t>
        <a:bodyPr/>
        <a:lstStyle/>
        <a:p>
          <a:endParaRPr lang="ru-RU"/>
        </a:p>
      </dgm:t>
    </dgm:pt>
    <dgm:pt modelId="{53AADBC1-A762-4256-A356-3B572F6FECB1}" type="sibTrans" cxnId="{DB597455-AA50-418C-B289-6648AE6929EA}">
      <dgm:prSet/>
      <dgm:spPr/>
      <dgm:t>
        <a:bodyPr/>
        <a:lstStyle/>
        <a:p>
          <a:endParaRPr lang="ru-RU"/>
        </a:p>
      </dgm:t>
    </dgm:pt>
    <dgm:pt modelId="{5F02DB6F-935D-41D1-BCE9-F6E5243312E1}">
      <dgm:prSet phldrT="[Текст]"/>
      <dgm:spPr/>
      <dgm:t>
        <a:bodyPr/>
        <a:lstStyle/>
        <a:p>
          <a:r>
            <a:rPr lang="ru-RU" dirty="0" smtClean="0"/>
            <a:t>1. Ориентация на потребителей.</a:t>
          </a:r>
          <a:endParaRPr lang="ru-RU" dirty="0"/>
        </a:p>
      </dgm:t>
    </dgm:pt>
    <dgm:pt modelId="{BAECB8E2-C452-4E10-815D-5D504E226909}" type="parTrans" cxnId="{29535226-29CC-4F37-8FAB-AA2732E3577F}">
      <dgm:prSet/>
      <dgm:spPr/>
      <dgm:t>
        <a:bodyPr/>
        <a:lstStyle/>
        <a:p>
          <a:endParaRPr lang="ru-RU"/>
        </a:p>
      </dgm:t>
    </dgm:pt>
    <dgm:pt modelId="{6D7F4BAE-9051-4557-BCB9-44A0F4C0A306}" type="sibTrans" cxnId="{29535226-29CC-4F37-8FAB-AA2732E3577F}">
      <dgm:prSet/>
      <dgm:spPr/>
      <dgm:t>
        <a:bodyPr/>
        <a:lstStyle/>
        <a:p>
          <a:endParaRPr lang="ru-RU"/>
        </a:p>
      </dgm:t>
    </dgm:pt>
    <dgm:pt modelId="{5B57B0E0-DC75-4F31-8BB2-8980E1DDDDDA}">
      <dgm:prSet/>
      <dgm:spPr/>
      <dgm:t>
        <a:bodyPr/>
        <a:lstStyle/>
        <a:p>
          <a:r>
            <a:rPr lang="ru-RU" dirty="0" smtClean="0"/>
            <a:t>2. Ориентация на процесс и его результаты.</a:t>
          </a:r>
          <a:endParaRPr lang="ru-RU" dirty="0"/>
        </a:p>
      </dgm:t>
    </dgm:pt>
    <dgm:pt modelId="{3DE999F1-60BE-4710-8581-D288727A6741}" type="parTrans" cxnId="{3D142461-868C-4DCB-A684-92EF8BCA8BB0}">
      <dgm:prSet/>
      <dgm:spPr/>
      <dgm:t>
        <a:bodyPr/>
        <a:lstStyle/>
        <a:p>
          <a:endParaRPr lang="ru-RU"/>
        </a:p>
      </dgm:t>
    </dgm:pt>
    <dgm:pt modelId="{C3610E29-77C7-491D-9658-4C0757730D0E}" type="sibTrans" cxnId="{3D142461-868C-4DCB-A684-92EF8BCA8BB0}">
      <dgm:prSet/>
      <dgm:spPr/>
      <dgm:t>
        <a:bodyPr/>
        <a:lstStyle/>
        <a:p>
          <a:endParaRPr lang="ru-RU"/>
        </a:p>
      </dgm:t>
    </dgm:pt>
    <dgm:pt modelId="{2187E4EA-154E-49A3-ADA1-779F52346A52}">
      <dgm:prSet/>
      <dgm:spPr/>
      <dgm:t>
        <a:bodyPr/>
        <a:lstStyle/>
        <a:p>
          <a:r>
            <a:rPr lang="ru-RU" dirty="0" smtClean="0"/>
            <a:t>3. Управление участием в работе и ответственностью.</a:t>
          </a:r>
          <a:endParaRPr lang="ru-RU" dirty="0"/>
        </a:p>
      </dgm:t>
    </dgm:pt>
    <dgm:pt modelId="{C9776989-6783-4624-9EAE-22474DA1B7C7}" type="parTrans" cxnId="{52C01555-32A7-47A5-BEE5-97F8C0F188B4}">
      <dgm:prSet/>
      <dgm:spPr/>
      <dgm:t>
        <a:bodyPr/>
        <a:lstStyle/>
        <a:p>
          <a:endParaRPr lang="ru-RU"/>
        </a:p>
      </dgm:t>
    </dgm:pt>
    <dgm:pt modelId="{3331A718-C59C-4074-BC4D-D052F5805BFB}" type="sibTrans" cxnId="{52C01555-32A7-47A5-BEE5-97F8C0F188B4}">
      <dgm:prSet/>
      <dgm:spPr/>
      <dgm:t>
        <a:bodyPr/>
        <a:lstStyle/>
        <a:p>
          <a:endParaRPr lang="ru-RU"/>
        </a:p>
      </dgm:t>
    </dgm:pt>
    <dgm:pt modelId="{A08F7C7F-820D-46E3-8933-972BB8E4A5AB}">
      <dgm:prSet/>
      <dgm:spPr/>
      <dgm:t>
        <a:bodyPr/>
        <a:lstStyle/>
        <a:p>
          <a:r>
            <a:rPr lang="ru-RU" dirty="0" smtClean="0"/>
            <a:t>4. Непрерывное совершенствование.</a:t>
          </a:r>
          <a:endParaRPr lang="ru-RU" dirty="0"/>
        </a:p>
      </dgm:t>
    </dgm:pt>
    <dgm:pt modelId="{CC5592F8-D321-49B9-9DFA-B19509E5A5F8}" type="parTrans" cxnId="{E1E16873-1182-44B1-B61A-3EE23E7CDDD2}">
      <dgm:prSet/>
      <dgm:spPr/>
      <dgm:t>
        <a:bodyPr/>
        <a:lstStyle/>
        <a:p>
          <a:endParaRPr lang="ru-RU"/>
        </a:p>
      </dgm:t>
    </dgm:pt>
    <dgm:pt modelId="{03B16237-1BCD-4B67-B6DD-9F95D65769EF}" type="sibTrans" cxnId="{E1E16873-1182-44B1-B61A-3EE23E7CDDD2}">
      <dgm:prSet/>
      <dgm:spPr/>
      <dgm:t>
        <a:bodyPr/>
        <a:lstStyle/>
        <a:p>
          <a:endParaRPr lang="ru-RU"/>
        </a:p>
      </dgm:t>
    </dgm:pt>
    <dgm:pt modelId="{AED3FA55-3BC0-4B1E-82E9-E30F852D5FA6}">
      <dgm:prSet/>
      <dgm:spPr/>
      <dgm:t>
        <a:bodyPr/>
        <a:lstStyle/>
        <a:p>
          <a:r>
            <a:rPr lang="ru-RU" dirty="0" smtClean="0"/>
            <a:t>5. Проблемы, зависящие от работников, должны составлять не более 20%.</a:t>
          </a:r>
          <a:endParaRPr lang="ru-RU" dirty="0"/>
        </a:p>
      </dgm:t>
    </dgm:pt>
    <dgm:pt modelId="{61060EB8-B1C2-4CCA-A2FD-3330DDA71FD3}" type="parTrans" cxnId="{FC1B1726-FE22-4CDF-9BE7-0E58211AE690}">
      <dgm:prSet/>
      <dgm:spPr/>
      <dgm:t>
        <a:bodyPr/>
        <a:lstStyle/>
        <a:p>
          <a:endParaRPr lang="ru-RU"/>
        </a:p>
      </dgm:t>
    </dgm:pt>
    <dgm:pt modelId="{302E627E-633D-43F9-B22F-EF6001D62787}" type="sibTrans" cxnId="{FC1B1726-FE22-4CDF-9BE7-0E58211AE690}">
      <dgm:prSet/>
      <dgm:spPr/>
      <dgm:t>
        <a:bodyPr/>
        <a:lstStyle/>
        <a:p>
          <a:endParaRPr lang="ru-RU"/>
        </a:p>
      </dgm:t>
    </dgm:pt>
    <dgm:pt modelId="{8A3DDCED-DB13-4A7C-B044-9DEED3F8CCA4}">
      <dgm:prSet/>
      <dgm:spPr/>
      <dgm:t>
        <a:bodyPr/>
        <a:lstStyle/>
        <a:p>
          <a:r>
            <a:rPr lang="ru-RU" dirty="0" smtClean="0"/>
            <a:t>6. Проведение измерений.</a:t>
          </a:r>
          <a:endParaRPr lang="ru-RU" dirty="0"/>
        </a:p>
      </dgm:t>
    </dgm:pt>
    <dgm:pt modelId="{AD84E350-35F5-43A1-BB45-6D61B4066710}" type="parTrans" cxnId="{47C5FACF-18D4-403A-A249-999577562A53}">
      <dgm:prSet/>
      <dgm:spPr/>
      <dgm:t>
        <a:bodyPr/>
        <a:lstStyle/>
        <a:p>
          <a:endParaRPr lang="ru-RU"/>
        </a:p>
      </dgm:t>
    </dgm:pt>
    <dgm:pt modelId="{ADFE6DB3-810B-4D5B-BB2A-4C1F4739F9BE}" type="sibTrans" cxnId="{47C5FACF-18D4-403A-A249-999577562A53}">
      <dgm:prSet/>
      <dgm:spPr/>
      <dgm:t>
        <a:bodyPr/>
        <a:lstStyle/>
        <a:p>
          <a:endParaRPr lang="ru-RU"/>
        </a:p>
      </dgm:t>
    </dgm:pt>
    <dgm:pt modelId="{352293BE-C71B-44CD-B667-5F52389CFCEB}">
      <dgm:prSet/>
      <dgm:spPr/>
      <dgm:t>
        <a:bodyPr/>
        <a:lstStyle/>
        <a:p>
          <a:r>
            <a:rPr lang="ru-RU" dirty="0" smtClean="0"/>
            <a:t>7. Командная организация работ по улучшению качества (постоянно действующие сквозные функциональные советы).</a:t>
          </a:r>
          <a:endParaRPr lang="ru-RU" dirty="0"/>
        </a:p>
      </dgm:t>
    </dgm:pt>
    <dgm:pt modelId="{D7AA49AD-3B1F-4574-B23A-5C0CD3F76E6F}" type="parTrans" cxnId="{5F0884AD-E697-4F3A-9512-7889D64D3559}">
      <dgm:prSet/>
      <dgm:spPr/>
      <dgm:t>
        <a:bodyPr/>
        <a:lstStyle/>
        <a:p>
          <a:endParaRPr lang="ru-RU"/>
        </a:p>
      </dgm:t>
    </dgm:pt>
    <dgm:pt modelId="{2A3880E7-0124-4F9C-9A4D-2D9BF5EA1330}" type="sibTrans" cxnId="{5F0884AD-E697-4F3A-9512-7889D64D3559}">
      <dgm:prSet/>
      <dgm:spPr/>
      <dgm:t>
        <a:bodyPr/>
        <a:lstStyle/>
        <a:p>
          <a:endParaRPr lang="ru-RU"/>
        </a:p>
      </dgm:t>
    </dgm:pt>
    <dgm:pt modelId="{6D904226-D7A7-4E41-9C28-1B54DA740B94}" type="pres">
      <dgm:prSet presAssocID="{BC9425E6-F568-4588-8FD8-2AFB9820809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A7B66FF-F470-4BB2-86F4-F1E3F79ABAB0}" type="pres">
      <dgm:prSet presAssocID="{548B3DFA-80CE-4231-BB34-662531CE49D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65ABFB2-7276-438F-934C-CC99C95A80FB}" type="pres">
      <dgm:prSet presAssocID="{548B3DFA-80CE-4231-BB34-662531CE49D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23EB72B-4F2D-45B2-BDDB-B6250E015277}" type="presOf" srcId="{AED3FA55-3BC0-4B1E-82E9-E30F852D5FA6}" destId="{665ABFB2-7276-438F-934C-CC99C95A80FB}" srcOrd="0" destOrd="4" presId="urn:microsoft.com/office/officeart/2005/8/layout/vList2"/>
    <dgm:cxn modelId="{3D142461-868C-4DCB-A684-92EF8BCA8BB0}" srcId="{548B3DFA-80CE-4231-BB34-662531CE49DD}" destId="{5B57B0E0-DC75-4F31-8BB2-8980E1DDDDDA}" srcOrd="1" destOrd="0" parTransId="{3DE999F1-60BE-4710-8581-D288727A6741}" sibTransId="{C3610E29-77C7-491D-9658-4C0757730D0E}"/>
    <dgm:cxn modelId="{9E20BC8C-66D9-45C1-AFF9-5A076D3AC224}" type="presOf" srcId="{548B3DFA-80CE-4231-BB34-662531CE49DD}" destId="{EA7B66FF-F470-4BB2-86F4-F1E3F79ABAB0}" srcOrd="0" destOrd="0" presId="urn:microsoft.com/office/officeart/2005/8/layout/vList2"/>
    <dgm:cxn modelId="{DB597455-AA50-418C-B289-6648AE6929EA}" srcId="{BC9425E6-F568-4588-8FD8-2AFB9820809B}" destId="{548B3DFA-80CE-4231-BB34-662531CE49DD}" srcOrd="0" destOrd="0" parTransId="{6CA51670-1E4E-4802-B5EA-7FF201BBE5F4}" sibTransId="{53AADBC1-A762-4256-A356-3B572F6FECB1}"/>
    <dgm:cxn modelId="{29535226-29CC-4F37-8FAB-AA2732E3577F}" srcId="{548B3DFA-80CE-4231-BB34-662531CE49DD}" destId="{5F02DB6F-935D-41D1-BCE9-F6E5243312E1}" srcOrd="0" destOrd="0" parTransId="{BAECB8E2-C452-4E10-815D-5D504E226909}" sibTransId="{6D7F4BAE-9051-4557-BCB9-44A0F4C0A306}"/>
    <dgm:cxn modelId="{C17C23DE-EA7E-45F0-8E38-8B76FAC3FE73}" type="presOf" srcId="{5F02DB6F-935D-41D1-BCE9-F6E5243312E1}" destId="{665ABFB2-7276-438F-934C-CC99C95A80FB}" srcOrd="0" destOrd="0" presId="urn:microsoft.com/office/officeart/2005/8/layout/vList2"/>
    <dgm:cxn modelId="{1F46871E-FE4A-4D75-A2C3-0EAE80674E1C}" type="presOf" srcId="{5B57B0E0-DC75-4F31-8BB2-8980E1DDDDDA}" destId="{665ABFB2-7276-438F-934C-CC99C95A80FB}" srcOrd="0" destOrd="1" presId="urn:microsoft.com/office/officeart/2005/8/layout/vList2"/>
    <dgm:cxn modelId="{66650505-4378-4EB1-A6D9-D635F4870B28}" type="presOf" srcId="{8A3DDCED-DB13-4A7C-B044-9DEED3F8CCA4}" destId="{665ABFB2-7276-438F-934C-CC99C95A80FB}" srcOrd="0" destOrd="5" presId="urn:microsoft.com/office/officeart/2005/8/layout/vList2"/>
    <dgm:cxn modelId="{47C5FACF-18D4-403A-A249-999577562A53}" srcId="{548B3DFA-80CE-4231-BB34-662531CE49DD}" destId="{8A3DDCED-DB13-4A7C-B044-9DEED3F8CCA4}" srcOrd="5" destOrd="0" parTransId="{AD84E350-35F5-43A1-BB45-6D61B4066710}" sibTransId="{ADFE6DB3-810B-4D5B-BB2A-4C1F4739F9BE}"/>
    <dgm:cxn modelId="{4921656F-E8E6-4F95-9935-7D5551DB9057}" type="presOf" srcId="{352293BE-C71B-44CD-B667-5F52389CFCEB}" destId="{665ABFB2-7276-438F-934C-CC99C95A80FB}" srcOrd="0" destOrd="6" presId="urn:microsoft.com/office/officeart/2005/8/layout/vList2"/>
    <dgm:cxn modelId="{FC1B1726-FE22-4CDF-9BE7-0E58211AE690}" srcId="{548B3DFA-80CE-4231-BB34-662531CE49DD}" destId="{AED3FA55-3BC0-4B1E-82E9-E30F852D5FA6}" srcOrd="4" destOrd="0" parTransId="{61060EB8-B1C2-4CCA-A2FD-3330DDA71FD3}" sibTransId="{302E627E-633D-43F9-B22F-EF6001D62787}"/>
    <dgm:cxn modelId="{38B2E481-C345-43D6-8851-EB65ED3A017C}" type="presOf" srcId="{2187E4EA-154E-49A3-ADA1-779F52346A52}" destId="{665ABFB2-7276-438F-934C-CC99C95A80FB}" srcOrd="0" destOrd="2" presId="urn:microsoft.com/office/officeart/2005/8/layout/vList2"/>
    <dgm:cxn modelId="{52C01555-32A7-47A5-BEE5-97F8C0F188B4}" srcId="{548B3DFA-80CE-4231-BB34-662531CE49DD}" destId="{2187E4EA-154E-49A3-ADA1-779F52346A52}" srcOrd="2" destOrd="0" parTransId="{C9776989-6783-4624-9EAE-22474DA1B7C7}" sibTransId="{3331A718-C59C-4074-BC4D-D052F5805BFB}"/>
    <dgm:cxn modelId="{CD45F74E-0C7C-4785-8D50-E7A6250E2E37}" type="presOf" srcId="{A08F7C7F-820D-46E3-8933-972BB8E4A5AB}" destId="{665ABFB2-7276-438F-934C-CC99C95A80FB}" srcOrd="0" destOrd="3" presId="urn:microsoft.com/office/officeart/2005/8/layout/vList2"/>
    <dgm:cxn modelId="{363A6227-9C85-4DDE-BB3A-330D1B23118D}" type="presOf" srcId="{BC9425E6-F568-4588-8FD8-2AFB9820809B}" destId="{6D904226-D7A7-4E41-9C28-1B54DA740B94}" srcOrd="0" destOrd="0" presId="urn:microsoft.com/office/officeart/2005/8/layout/vList2"/>
    <dgm:cxn modelId="{E1E16873-1182-44B1-B61A-3EE23E7CDDD2}" srcId="{548B3DFA-80CE-4231-BB34-662531CE49DD}" destId="{A08F7C7F-820D-46E3-8933-972BB8E4A5AB}" srcOrd="3" destOrd="0" parTransId="{CC5592F8-D321-49B9-9DFA-B19509E5A5F8}" sibTransId="{03B16237-1BCD-4B67-B6DD-9F95D65769EF}"/>
    <dgm:cxn modelId="{5F0884AD-E697-4F3A-9512-7889D64D3559}" srcId="{548B3DFA-80CE-4231-BB34-662531CE49DD}" destId="{352293BE-C71B-44CD-B667-5F52389CFCEB}" srcOrd="6" destOrd="0" parTransId="{D7AA49AD-3B1F-4574-B23A-5C0CD3F76E6F}" sibTransId="{2A3880E7-0124-4F9C-9A4D-2D9BF5EA1330}"/>
    <dgm:cxn modelId="{AA8FF746-3D5E-4CE2-A3EC-0866881B586A}" type="presParOf" srcId="{6D904226-D7A7-4E41-9C28-1B54DA740B94}" destId="{EA7B66FF-F470-4BB2-86F4-F1E3F79ABAB0}" srcOrd="0" destOrd="0" presId="urn:microsoft.com/office/officeart/2005/8/layout/vList2"/>
    <dgm:cxn modelId="{8097DCDF-7234-48A9-A963-0CBB98914DA2}" type="presParOf" srcId="{6D904226-D7A7-4E41-9C28-1B54DA740B94}" destId="{665ABFB2-7276-438F-934C-CC99C95A80F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0A9F283C-3B61-4B03-8117-73C531B45FDD}" type="doc">
      <dgm:prSet loTypeId="urn:microsoft.com/office/officeart/2005/8/layout/vList2" loCatId="list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ru-RU"/>
        </a:p>
      </dgm:t>
    </dgm:pt>
    <dgm:pt modelId="{08622412-042F-4BB9-B26E-09947E0F4F8D}">
      <dgm:prSet phldrT="[Текст]"/>
      <dgm:spPr/>
      <dgm:t>
        <a:bodyPr/>
        <a:lstStyle/>
        <a:p>
          <a:r>
            <a:rPr lang="ru-RU" dirty="0" err="1" smtClean="0"/>
            <a:t>вовлечённость</a:t>
          </a:r>
          <a:r>
            <a:rPr lang="ru-RU" dirty="0" smtClean="0"/>
            <a:t> высшего руководства – постоянное, непрерывное и личное участие высшего руководства в управление качеством (обязательное условие успешного внедрения </a:t>
          </a:r>
          <a:r>
            <a:rPr lang="en-US" dirty="0" smtClean="0"/>
            <a:t>TQM);</a:t>
          </a:r>
          <a:endParaRPr lang="ru-RU" dirty="0"/>
        </a:p>
      </dgm:t>
    </dgm:pt>
    <dgm:pt modelId="{BC30C977-0C45-4CEB-AB0B-B2BDCF79A706}" type="parTrans" cxnId="{F1B0A056-5D2A-431A-9A4E-8F1844EFB72F}">
      <dgm:prSet/>
      <dgm:spPr/>
      <dgm:t>
        <a:bodyPr/>
        <a:lstStyle/>
        <a:p>
          <a:endParaRPr lang="ru-RU"/>
        </a:p>
      </dgm:t>
    </dgm:pt>
    <dgm:pt modelId="{D157E4E1-2E43-400B-95A0-EC6EBC452F1A}" type="sibTrans" cxnId="{F1B0A056-5D2A-431A-9A4E-8F1844EFB72F}">
      <dgm:prSet/>
      <dgm:spPr/>
      <dgm:t>
        <a:bodyPr/>
        <a:lstStyle/>
        <a:p>
          <a:endParaRPr lang="ru-RU"/>
        </a:p>
      </dgm:t>
    </dgm:pt>
    <dgm:pt modelId="{79E012BC-3B40-47F2-9DCE-ACC05259EE67}">
      <dgm:prSet/>
      <dgm:spPr/>
      <dgm:t>
        <a:bodyPr/>
        <a:lstStyle/>
        <a:p>
          <a:r>
            <a:rPr lang="ru-RU" dirty="0" smtClean="0"/>
            <a:t>акцент на потребителя – сосредоточение внимания на нужды и пожелания потребителей;</a:t>
          </a:r>
          <a:endParaRPr lang="ru-RU" dirty="0"/>
        </a:p>
      </dgm:t>
    </dgm:pt>
    <dgm:pt modelId="{6BAD71CC-6E71-42E9-92A0-96256E456415}" type="parTrans" cxnId="{BB8F0B60-1C93-4445-9CFA-249CA0D582B9}">
      <dgm:prSet/>
      <dgm:spPr/>
      <dgm:t>
        <a:bodyPr/>
        <a:lstStyle/>
        <a:p>
          <a:endParaRPr lang="ru-RU"/>
        </a:p>
      </dgm:t>
    </dgm:pt>
    <dgm:pt modelId="{2FB92E98-469C-4AC7-9636-EF47EC8C4239}" type="sibTrans" cxnId="{BB8F0B60-1C93-4445-9CFA-249CA0D582B9}">
      <dgm:prSet/>
      <dgm:spPr/>
      <dgm:t>
        <a:bodyPr/>
        <a:lstStyle/>
        <a:p>
          <a:endParaRPr lang="ru-RU"/>
        </a:p>
      </dgm:t>
    </dgm:pt>
    <dgm:pt modelId="{D81EC99C-E3B4-4F25-8CA5-F39390BBFB3A}">
      <dgm:prSet/>
      <dgm:spPr/>
      <dgm:t>
        <a:bodyPr/>
        <a:lstStyle/>
        <a:p>
          <a:r>
            <a:rPr lang="ru-RU" dirty="0" smtClean="0"/>
            <a:t>всеобщее участие в работе – обеспечение возможности для каждого сотрудника принимать участие в процессе удовлетворения запросов потребителя;</a:t>
          </a:r>
          <a:endParaRPr lang="ru-RU" dirty="0"/>
        </a:p>
      </dgm:t>
    </dgm:pt>
    <dgm:pt modelId="{12A9C7EC-C56D-4B3C-9F5D-29CACB7AFA51}" type="parTrans" cxnId="{9DFF6302-82B7-4508-8F85-726EFC5E3ED2}">
      <dgm:prSet/>
      <dgm:spPr/>
      <dgm:t>
        <a:bodyPr/>
        <a:lstStyle/>
        <a:p>
          <a:endParaRPr lang="ru-RU"/>
        </a:p>
      </dgm:t>
    </dgm:pt>
    <dgm:pt modelId="{48C6772A-D43A-492E-9B7C-289DAADCD701}" type="sibTrans" cxnId="{9DFF6302-82B7-4508-8F85-726EFC5E3ED2}">
      <dgm:prSet/>
      <dgm:spPr/>
      <dgm:t>
        <a:bodyPr/>
        <a:lstStyle/>
        <a:p>
          <a:endParaRPr lang="ru-RU"/>
        </a:p>
      </dgm:t>
    </dgm:pt>
    <dgm:pt modelId="{CD9A3607-9499-44E5-B246-70F8161D16EA}">
      <dgm:prSet/>
      <dgm:spPr/>
      <dgm:t>
        <a:bodyPr/>
        <a:lstStyle/>
        <a:p>
          <a:r>
            <a:rPr lang="ru-RU" dirty="0" smtClean="0"/>
            <a:t>внимание процессам – процессы являются основой деятельности и рассматриваются как оптимальная система максимизации ценности продукта для потребителя и минимизации стоимости продукта;</a:t>
          </a:r>
          <a:endParaRPr lang="ru-RU" dirty="0"/>
        </a:p>
      </dgm:t>
    </dgm:pt>
    <dgm:pt modelId="{3ED8F261-4906-43D5-9552-F26547F8E241}" type="parTrans" cxnId="{77141119-6054-4944-ADC1-4B0EA521C02D}">
      <dgm:prSet/>
      <dgm:spPr/>
      <dgm:t>
        <a:bodyPr/>
        <a:lstStyle/>
        <a:p>
          <a:endParaRPr lang="ru-RU"/>
        </a:p>
      </dgm:t>
    </dgm:pt>
    <dgm:pt modelId="{45FBDF2E-18F8-4042-AE15-49C6393007C3}" type="sibTrans" cxnId="{77141119-6054-4944-ADC1-4B0EA521C02D}">
      <dgm:prSet/>
      <dgm:spPr/>
      <dgm:t>
        <a:bodyPr/>
        <a:lstStyle/>
        <a:p>
          <a:endParaRPr lang="ru-RU"/>
        </a:p>
      </dgm:t>
    </dgm:pt>
    <dgm:pt modelId="{9F4E5E53-3FCC-4E96-8690-DBEE7FB937AA}">
      <dgm:prSet/>
      <dgm:spPr/>
      <dgm:t>
        <a:bodyPr/>
        <a:lstStyle/>
        <a:p>
          <a:r>
            <a:rPr lang="ru-RU" dirty="0" smtClean="0"/>
            <a:t>постоянное улучшение – непрерывное улучшение качества продукта;</a:t>
          </a:r>
          <a:endParaRPr lang="ru-RU" dirty="0"/>
        </a:p>
      </dgm:t>
    </dgm:pt>
    <dgm:pt modelId="{1064D081-F55B-4EA1-912A-CE1CE3CA8A97}" type="parTrans" cxnId="{363EB650-CE93-4674-B760-786E4AECE4F0}">
      <dgm:prSet/>
      <dgm:spPr/>
      <dgm:t>
        <a:bodyPr/>
        <a:lstStyle/>
        <a:p>
          <a:endParaRPr lang="ru-RU"/>
        </a:p>
      </dgm:t>
    </dgm:pt>
    <dgm:pt modelId="{F9008586-8A09-4CFF-BC98-07864AA01362}" type="sibTrans" cxnId="{363EB650-CE93-4674-B760-786E4AECE4F0}">
      <dgm:prSet/>
      <dgm:spPr/>
      <dgm:t>
        <a:bodyPr/>
        <a:lstStyle/>
        <a:p>
          <a:endParaRPr lang="ru-RU"/>
        </a:p>
      </dgm:t>
    </dgm:pt>
    <dgm:pt modelId="{F63AF419-F501-44E7-BAAF-E05670C8EA1C}">
      <dgm:prSet/>
      <dgm:spPr/>
      <dgm:t>
        <a:bodyPr/>
        <a:lstStyle/>
        <a:p>
          <a:r>
            <a:rPr lang="ru-RU" dirty="0" smtClean="0"/>
            <a:t>базирование решений на фактах – все решения в компании основываются только на фактах.</a:t>
          </a:r>
          <a:endParaRPr lang="ru-RU" dirty="0"/>
        </a:p>
      </dgm:t>
    </dgm:pt>
    <dgm:pt modelId="{F955478B-EB88-463B-85E7-2A40D65E6373}" type="parTrans" cxnId="{4A520D63-619A-44B9-A9AC-E39CCEE6D93C}">
      <dgm:prSet/>
      <dgm:spPr/>
      <dgm:t>
        <a:bodyPr/>
        <a:lstStyle/>
        <a:p>
          <a:endParaRPr lang="ru-RU"/>
        </a:p>
      </dgm:t>
    </dgm:pt>
    <dgm:pt modelId="{D7D9BE49-A4B5-4CE4-919C-CFA9D553C969}" type="sibTrans" cxnId="{4A520D63-619A-44B9-A9AC-E39CCEE6D93C}">
      <dgm:prSet/>
      <dgm:spPr/>
      <dgm:t>
        <a:bodyPr/>
        <a:lstStyle/>
        <a:p>
          <a:endParaRPr lang="ru-RU"/>
        </a:p>
      </dgm:t>
    </dgm:pt>
    <dgm:pt modelId="{4F74A2D8-6057-4B78-B22A-C8959912C14D}" type="pres">
      <dgm:prSet presAssocID="{0A9F283C-3B61-4B03-8117-73C531B45FD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31E8F46-5F2D-4EAA-88C5-1C12B250A386}" type="pres">
      <dgm:prSet presAssocID="{08622412-042F-4BB9-B26E-09947E0F4F8D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82933D4-93CC-42E7-A9F5-7C3F19A81973}" type="pres">
      <dgm:prSet presAssocID="{D157E4E1-2E43-400B-95A0-EC6EBC452F1A}" presName="spacer" presStyleCnt="0"/>
      <dgm:spPr/>
    </dgm:pt>
    <dgm:pt modelId="{568F0F00-6FC6-402C-ACC4-93898A3B0B1E}" type="pres">
      <dgm:prSet presAssocID="{79E012BC-3B40-47F2-9DCE-ACC05259EE67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417DA5D-3704-4D9F-A7C0-E3669576264F}" type="pres">
      <dgm:prSet presAssocID="{2FB92E98-469C-4AC7-9636-EF47EC8C4239}" presName="spacer" presStyleCnt="0"/>
      <dgm:spPr/>
    </dgm:pt>
    <dgm:pt modelId="{92313782-9CB1-487B-B799-A5CABE07560A}" type="pres">
      <dgm:prSet presAssocID="{D81EC99C-E3B4-4F25-8CA5-F39390BBFB3A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FC101BF-5EB2-4F7D-B3FF-6C63F81C7040}" type="pres">
      <dgm:prSet presAssocID="{48C6772A-D43A-492E-9B7C-289DAADCD701}" presName="spacer" presStyleCnt="0"/>
      <dgm:spPr/>
    </dgm:pt>
    <dgm:pt modelId="{27D66BA1-4A23-4835-869C-90279FB31708}" type="pres">
      <dgm:prSet presAssocID="{CD9A3607-9499-44E5-B246-70F8161D16EA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7BE616A-6B4C-4F4E-A91F-37A949EFD172}" type="pres">
      <dgm:prSet presAssocID="{45FBDF2E-18F8-4042-AE15-49C6393007C3}" presName="spacer" presStyleCnt="0"/>
      <dgm:spPr/>
    </dgm:pt>
    <dgm:pt modelId="{C6F14329-74C1-44E9-87BA-45AA516168C3}" type="pres">
      <dgm:prSet presAssocID="{9F4E5E53-3FCC-4E96-8690-DBEE7FB937AA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16126F3-8443-4298-8DEA-94FC150DA9EB}" type="pres">
      <dgm:prSet presAssocID="{F9008586-8A09-4CFF-BC98-07864AA01362}" presName="spacer" presStyleCnt="0"/>
      <dgm:spPr/>
    </dgm:pt>
    <dgm:pt modelId="{43A935A4-208C-4376-9627-48D1D829A5E9}" type="pres">
      <dgm:prSet presAssocID="{F63AF419-F501-44E7-BAAF-E05670C8EA1C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8B1C963-9423-4033-BA6E-3AF159256C58}" type="presOf" srcId="{D81EC99C-E3B4-4F25-8CA5-F39390BBFB3A}" destId="{92313782-9CB1-487B-B799-A5CABE07560A}" srcOrd="0" destOrd="0" presId="urn:microsoft.com/office/officeart/2005/8/layout/vList2"/>
    <dgm:cxn modelId="{F1B0A056-5D2A-431A-9A4E-8F1844EFB72F}" srcId="{0A9F283C-3B61-4B03-8117-73C531B45FDD}" destId="{08622412-042F-4BB9-B26E-09947E0F4F8D}" srcOrd="0" destOrd="0" parTransId="{BC30C977-0C45-4CEB-AB0B-B2BDCF79A706}" sibTransId="{D157E4E1-2E43-400B-95A0-EC6EBC452F1A}"/>
    <dgm:cxn modelId="{363EB650-CE93-4674-B760-786E4AECE4F0}" srcId="{0A9F283C-3B61-4B03-8117-73C531B45FDD}" destId="{9F4E5E53-3FCC-4E96-8690-DBEE7FB937AA}" srcOrd="4" destOrd="0" parTransId="{1064D081-F55B-4EA1-912A-CE1CE3CA8A97}" sibTransId="{F9008586-8A09-4CFF-BC98-07864AA01362}"/>
    <dgm:cxn modelId="{D913335C-5F4A-4E3D-8A5D-6EEB791C36D4}" type="presOf" srcId="{08622412-042F-4BB9-B26E-09947E0F4F8D}" destId="{731E8F46-5F2D-4EAA-88C5-1C12B250A386}" srcOrd="0" destOrd="0" presId="urn:microsoft.com/office/officeart/2005/8/layout/vList2"/>
    <dgm:cxn modelId="{BB8F0B60-1C93-4445-9CFA-249CA0D582B9}" srcId="{0A9F283C-3B61-4B03-8117-73C531B45FDD}" destId="{79E012BC-3B40-47F2-9DCE-ACC05259EE67}" srcOrd="1" destOrd="0" parTransId="{6BAD71CC-6E71-42E9-92A0-96256E456415}" sibTransId="{2FB92E98-469C-4AC7-9636-EF47EC8C4239}"/>
    <dgm:cxn modelId="{11107D4D-6921-4947-8CF9-3D4A7279E63F}" type="presOf" srcId="{F63AF419-F501-44E7-BAAF-E05670C8EA1C}" destId="{43A935A4-208C-4376-9627-48D1D829A5E9}" srcOrd="0" destOrd="0" presId="urn:microsoft.com/office/officeart/2005/8/layout/vList2"/>
    <dgm:cxn modelId="{26563ADA-2C2F-41D3-A21D-54CCEC6137CD}" type="presOf" srcId="{79E012BC-3B40-47F2-9DCE-ACC05259EE67}" destId="{568F0F00-6FC6-402C-ACC4-93898A3B0B1E}" srcOrd="0" destOrd="0" presId="urn:microsoft.com/office/officeart/2005/8/layout/vList2"/>
    <dgm:cxn modelId="{1E7D1D48-69EB-49E5-8699-3AEB5FF8C1D7}" type="presOf" srcId="{9F4E5E53-3FCC-4E96-8690-DBEE7FB937AA}" destId="{C6F14329-74C1-44E9-87BA-45AA516168C3}" srcOrd="0" destOrd="0" presId="urn:microsoft.com/office/officeart/2005/8/layout/vList2"/>
    <dgm:cxn modelId="{BD134F40-1E5E-4053-A154-47A42A2A9E96}" type="presOf" srcId="{CD9A3607-9499-44E5-B246-70F8161D16EA}" destId="{27D66BA1-4A23-4835-869C-90279FB31708}" srcOrd="0" destOrd="0" presId="urn:microsoft.com/office/officeart/2005/8/layout/vList2"/>
    <dgm:cxn modelId="{77141119-6054-4944-ADC1-4B0EA521C02D}" srcId="{0A9F283C-3B61-4B03-8117-73C531B45FDD}" destId="{CD9A3607-9499-44E5-B246-70F8161D16EA}" srcOrd="3" destOrd="0" parTransId="{3ED8F261-4906-43D5-9552-F26547F8E241}" sibTransId="{45FBDF2E-18F8-4042-AE15-49C6393007C3}"/>
    <dgm:cxn modelId="{4A520D63-619A-44B9-A9AC-E39CCEE6D93C}" srcId="{0A9F283C-3B61-4B03-8117-73C531B45FDD}" destId="{F63AF419-F501-44E7-BAAF-E05670C8EA1C}" srcOrd="5" destOrd="0" parTransId="{F955478B-EB88-463B-85E7-2A40D65E6373}" sibTransId="{D7D9BE49-A4B5-4CE4-919C-CFA9D553C969}"/>
    <dgm:cxn modelId="{B7D9D343-083F-4CE9-8126-DA4C1320131C}" type="presOf" srcId="{0A9F283C-3B61-4B03-8117-73C531B45FDD}" destId="{4F74A2D8-6057-4B78-B22A-C8959912C14D}" srcOrd="0" destOrd="0" presId="urn:microsoft.com/office/officeart/2005/8/layout/vList2"/>
    <dgm:cxn modelId="{9DFF6302-82B7-4508-8F85-726EFC5E3ED2}" srcId="{0A9F283C-3B61-4B03-8117-73C531B45FDD}" destId="{D81EC99C-E3B4-4F25-8CA5-F39390BBFB3A}" srcOrd="2" destOrd="0" parTransId="{12A9C7EC-C56D-4B3C-9F5D-29CACB7AFA51}" sibTransId="{48C6772A-D43A-492E-9B7C-289DAADCD701}"/>
    <dgm:cxn modelId="{32608F0D-05E8-4E7B-B73A-F820953F1229}" type="presParOf" srcId="{4F74A2D8-6057-4B78-B22A-C8959912C14D}" destId="{731E8F46-5F2D-4EAA-88C5-1C12B250A386}" srcOrd="0" destOrd="0" presId="urn:microsoft.com/office/officeart/2005/8/layout/vList2"/>
    <dgm:cxn modelId="{3DD4B2A8-22BC-4F3E-9AE2-41389CA9A894}" type="presParOf" srcId="{4F74A2D8-6057-4B78-B22A-C8959912C14D}" destId="{E82933D4-93CC-42E7-A9F5-7C3F19A81973}" srcOrd="1" destOrd="0" presId="urn:microsoft.com/office/officeart/2005/8/layout/vList2"/>
    <dgm:cxn modelId="{A21B6FF3-D723-4E2D-B277-BE1A2D90056C}" type="presParOf" srcId="{4F74A2D8-6057-4B78-B22A-C8959912C14D}" destId="{568F0F00-6FC6-402C-ACC4-93898A3B0B1E}" srcOrd="2" destOrd="0" presId="urn:microsoft.com/office/officeart/2005/8/layout/vList2"/>
    <dgm:cxn modelId="{030D9F7B-77CC-4F0D-9974-EA806CF3C7EE}" type="presParOf" srcId="{4F74A2D8-6057-4B78-B22A-C8959912C14D}" destId="{D417DA5D-3704-4D9F-A7C0-E3669576264F}" srcOrd="3" destOrd="0" presId="urn:microsoft.com/office/officeart/2005/8/layout/vList2"/>
    <dgm:cxn modelId="{710BA6C7-4C6D-4B62-9F43-2A23347810B9}" type="presParOf" srcId="{4F74A2D8-6057-4B78-B22A-C8959912C14D}" destId="{92313782-9CB1-487B-B799-A5CABE07560A}" srcOrd="4" destOrd="0" presId="urn:microsoft.com/office/officeart/2005/8/layout/vList2"/>
    <dgm:cxn modelId="{B7573937-11E5-4418-B98E-59215B369B00}" type="presParOf" srcId="{4F74A2D8-6057-4B78-B22A-C8959912C14D}" destId="{3FC101BF-5EB2-4F7D-B3FF-6C63F81C7040}" srcOrd="5" destOrd="0" presId="urn:microsoft.com/office/officeart/2005/8/layout/vList2"/>
    <dgm:cxn modelId="{101EB863-A68F-4318-832A-DD1E90318DBF}" type="presParOf" srcId="{4F74A2D8-6057-4B78-B22A-C8959912C14D}" destId="{27D66BA1-4A23-4835-869C-90279FB31708}" srcOrd="6" destOrd="0" presId="urn:microsoft.com/office/officeart/2005/8/layout/vList2"/>
    <dgm:cxn modelId="{07A23EA1-737F-467B-9580-F0BD8700FE34}" type="presParOf" srcId="{4F74A2D8-6057-4B78-B22A-C8959912C14D}" destId="{37BE616A-6B4C-4F4E-A91F-37A949EFD172}" srcOrd="7" destOrd="0" presId="urn:microsoft.com/office/officeart/2005/8/layout/vList2"/>
    <dgm:cxn modelId="{FD34ACE9-75CA-46BC-A6AF-EDE50829A322}" type="presParOf" srcId="{4F74A2D8-6057-4B78-B22A-C8959912C14D}" destId="{C6F14329-74C1-44E9-87BA-45AA516168C3}" srcOrd="8" destOrd="0" presId="urn:microsoft.com/office/officeart/2005/8/layout/vList2"/>
    <dgm:cxn modelId="{35A2639E-F712-4CBF-BA4A-A3FC1BCCFA23}" type="presParOf" srcId="{4F74A2D8-6057-4B78-B22A-C8959912C14D}" destId="{016126F3-8443-4298-8DEA-94FC150DA9EB}" srcOrd="9" destOrd="0" presId="urn:microsoft.com/office/officeart/2005/8/layout/vList2"/>
    <dgm:cxn modelId="{7BCA3D8B-7286-46E7-9503-DEBDE576E875}" type="presParOf" srcId="{4F74A2D8-6057-4B78-B22A-C8959912C14D}" destId="{43A935A4-208C-4376-9627-48D1D829A5E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879F94AA-A4AD-40F4-9280-A36238731A07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F6B4960-A9A8-434A-ACD2-8949CF76A684}">
      <dgm:prSet phldrT="[Текст]" custT="1"/>
      <dgm:spPr/>
      <dgm:t>
        <a:bodyPr/>
        <a:lstStyle/>
        <a:p>
          <a:r>
            <a:rPr lang="ru-RU" sz="2400" b="1" dirty="0" smtClean="0"/>
            <a:t>Ядром стандарта </a:t>
          </a:r>
          <a:r>
            <a:rPr lang="en-US" sz="2400" b="1" dirty="0" smtClean="0"/>
            <a:t>ISO 9000</a:t>
          </a:r>
          <a:r>
            <a:rPr lang="ru-RU" sz="2400" b="1" dirty="0" smtClean="0"/>
            <a:t> являются: </a:t>
          </a:r>
          <a:endParaRPr lang="ru-RU" sz="2400" b="1" dirty="0"/>
        </a:p>
      </dgm:t>
    </dgm:pt>
    <dgm:pt modelId="{0F799930-35D4-462F-B98A-1B5A65CF2312}" type="parTrans" cxnId="{6666692C-1F35-4B95-BD66-F82298073F4D}">
      <dgm:prSet/>
      <dgm:spPr/>
      <dgm:t>
        <a:bodyPr/>
        <a:lstStyle/>
        <a:p>
          <a:endParaRPr lang="ru-RU"/>
        </a:p>
      </dgm:t>
    </dgm:pt>
    <dgm:pt modelId="{74C74A45-490C-4E75-B017-1ED6139F0134}" type="sibTrans" cxnId="{6666692C-1F35-4B95-BD66-F82298073F4D}">
      <dgm:prSet/>
      <dgm:spPr/>
      <dgm:t>
        <a:bodyPr/>
        <a:lstStyle/>
        <a:p>
          <a:endParaRPr lang="ru-RU"/>
        </a:p>
      </dgm:t>
    </dgm:pt>
    <dgm:pt modelId="{F7C67A1C-B90D-49DB-AD63-C72F20AA8D14}">
      <dgm:prSet phldrT="[Текст]"/>
      <dgm:spPr/>
      <dgm:t>
        <a:bodyPr/>
        <a:lstStyle/>
        <a:p>
          <a:r>
            <a:rPr lang="ru-RU" dirty="0" smtClean="0"/>
            <a:t>ISO 9000 описывает основы систем управления качеством и определяет терминологию</a:t>
          </a:r>
          <a:endParaRPr lang="ru-RU" dirty="0"/>
        </a:p>
      </dgm:t>
    </dgm:pt>
    <dgm:pt modelId="{E504C2F5-9676-4602-8924-1902F08ECD45}" type="parTrans" cxnId="{47D7FA22-21B0-4C07-8B5E-5E21E21CAD9A}">
      <dgm:prSet/>
      <dgm:spPr/>
      <dgm:t>
        <a:bodyPr/>
        <a:lstStyle/>
        <a:p>
          <a:endParaRPr lang="ru-RU"/>
        </a:p>
      </dgm:t>
    </dgm:pt>
    <dgm:pt modelId="{A874389F-B85E-45A6-B597-8DEB9344EB04}" type="sibTrans" cxnId="{47D7FA22-21B0-4C07-8B5E-5E21E21CAD9A}">
      <dgm:prSet/>
      <dgm:spPr/>
      <dgm:t>
        <a:bodyPr/>
        <a:lstStyle/>
        <a:p>
          <a:endParaRPr lang="ru-RU"/>
        </a:p>
      </dgm:t>
    </dgm:pt>
    <dgm:pt modelId="{15F7A4A5-2E34-46FE-928F-57D66DF76D36}">
      <dgm:prSet/>
      <dgm:spPr/>
      <dgm:t>
        <a:bodyPr/>
        <a:lstStyle/>
        <a:p>
          <a:r>
            <a:rPr lang="ru-RU" dirty="0" smtClean="0"/>
            <a:t>ISO 9001 определяет требования к системе управления качеством;</a:t>
          </a:r>
          <a:endParaRPr lang="ru-RU" dirty="0"/>
        </a:p>
      </dgm:t>
    </dgm:pt>
    <dgm:pt modelId="{73D57F6E-AA3A-4BCC-875B-D125AA24234B}" type="parTrans" cxnId="{526AEE45-263D-4512-B0AE-92674F094778}">
      <dgm:prSet/>
      <dgm:spPr/>
      <dgm:t>
        <a:bodyPr/>
        <a:lstStyle/>
        <a:p>
          <a:endParaRPr lang="ru-RU"/>
        </a:p>
      </dgm:t>
    </dgm:pt>
    <dgm:pt modelId="{23D3E1F7-55E6-4126-9527-BDCB946F540F}" type="sibTrans" cxnId="{526AEE45-263D-4512-B0AE-92674F094778}">
      <dgm:prSet/>
      <dgm:spPr/>
      <dgm:t>
        <a:bodyPr/>
        <a:lstStyle/>
        <a:p>
          <a:endParaRPr lang="ru-RU"/>
        </a:p>
      </dgm:t>
    </dgm:pt>
    <dgm:pt modelId="{9C5B98D7-9E24-4F6D-B228-73260298DCFB}">
      <dgm:prSet/>
      <dgm:spPr/>
      <dgm:t>
        <a:bodyPr/>
        <a:lstStyle/>
        <a:p>
          <a:r>
            <a:rPr lang="ru-RU" dirty="0" smtClean="0"/>
            <a:t>ISO 9004 формирует рамочную модель оценки результативности и эффективности системы управления качеством;</a:t>
          </a:r>
          <a:endParaRPr lang="ru-RU" dirty="0"/>
        </a:p>
      </dgm:t>
    </dgm:pt>
    <dgm:pt modelId="{069D2614-63FE-49DB-92F7-63CBB682A787}" type="parTrans" cxnId="{57DAFB6D-AEC4-48D5-8AD8-990ACB23A62C}">
      <dgm:prSet/>
      <dgm:spPr/>
      <dgm:t>
        <a:bodyPr/>
        <a:lstStyle/>
        <a:p>
          <a:endParaRPr lang="ru-RU"/>
        </a:p>
      </dgm:t>
    </dgm:pt>
    <dgm:pt modelId="{C3F4670A-8783-4906-9647-9DFAF80D28BE}" type="sibTrans" cxnId="{57DAFB6D-AEC4-48D5-8AD8-990ACB23A62C}">
      <dgm:prSet/>
      <dgm:spPr/>
      <dgm:t>
        <a:bodyPr/>
        <a:lstStyle/>
        <a:p>
          <a:endParaRPr lang="ru-RU"/>
        </a:p>
      </dgm:t>
    </dgm:pt>
    <dgm:pt modelId="{D1B8877D-66AE-4648-A478-E6DED0FF62F5}">
      <dgm:prSet/>
      <dgm:spPr/>
      <dgm:t>
        <a:bodyPr/>
        <a:lstStyle/>
        <a:p>
          <a:r>
            <a:rPr lang="ru-RU" dirty="0" smtClean="0"/>
            <a:t>ISO 9011 предоставляет руководство для аудита систем управления качеством и охраны окружающей среды</a:t>
          </a:r>
          <a:endParaRPr lang="ru-RU" dirty="0"/>
        </a:p>
      </dgm:t>
    </dgm:pt>
    <dgm:pt modelId="{B585767D-8CB9-465B-8F06-2365C1FEDD89}" type="parTrans" cxnId="{EA555E21-B305-4864-B24B-3863311D9759}">
      <dgm:prSet/>
      <dgm:spPr/>
      <dgm:t>
        <a:bodyPr/>
        <a:lstStyle/>
        <a:p>
          <a:endParaRPr lang="ru-RU"/>
        </a:p>
      </dgm:t>
    </dgm:pt>
    <dgm:pt modelId="{6793E5B1-32D9-4B9C-BA03-783BBE214FBD}" type="sibTrans" cxnId="{EA555E21-B305-4864-B24B-3863311D9759}">
      <dgm:prSet/>
      <dgm:spPr/>
      <dgm:t>
        <a:bodyPr/>
        <a:lstStyle/>
        <a:p>
          <a:endParaRPr lang="ru-RU"/>
        </a:p>
      </dgm:t>
    </dgm:pt>
    <dgm:pt modelId="{A36624B1-EC22-4AA9-AFEC-DE890A5D4520}" type="pres">
      <dgm:prSet presAssocID="{879F94AA-A4AD-40F4-9280-A36238731A07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D852F9F2-D976-41E0-90E4-E8ED003782CB}" type="pres">
      <dgm:prSet presAssocID="{879F94AA-A4AD-40F4-9280-A36238731A07}" presName="matrix" presStyleCnt="0"/>
      <dgm:spPr/>
    </dgm:pt>
    <dgm:pt modelId="{81464A08-7A55-4470-B95F-8F3B9B7F80AF}" type="pres">
      <dgm:prSet presAssocID="{879F94AA-A4AD-40F4-9280-A36238731A07}" presName="tile1" presStyleLbl="node1" presStyleIdx="0" presStyleCnt="4"/>
      <dgm:spPr/>
      <dgm:t>
        <a:bodyPr/>
        <a:lstStyle/>
        <a:p>
          <a:endParaRPr lang="ru-RU"/>
        </a:p>
      </dgm:t>
    </dgm:pt>
    <dgm:pt modelId="{972467EE-C1BB-4B8C-BE53-178460C23BED}" type="pres">
      <dgm:prSet presAssocID="{879F94AA-A4AD-40F4-9280-A36238731A07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80B2228-8302-4F50-A0FB-C9EB1A6F2F54}" type="pres">
      <dgm:prSet presAssocID="{879F94AA-A4AD-40F4-9280-A36238731A07}" presName="tile2" presStyleLbl="node1" presStyleIdx="1" presStyleCnt="4"/>
      <dgm:spPr/>
      <dgm:t>
        <a:bodyPr/>
        <a:lstStyle/>
        <a:p>
          <a:endParaRPr lang="ru-RU"/>
        </a:p>
      </dgm:t>
    </dgm:pt>
    <dgm:pt modelId="{7020BEC8-C611-4CE5-AD05-A11415C710DE}" type="pres">
      <dgm:prSet presAssocID="{879F94AA-A4AD-40F4-9280-A36238731A07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0CAD345-ED96-4936-9579-1DD50F0FC968}" type="pres">
      <dgm:prSet presAssocID="{879F94AA-A4AD-40F4-9280-A36238731A07}" presName="tile3" presStyleLbl="node1" presStyleIdx="2" presStyleCnt="4"/>
      <dgm:spPr/>
      <dgm:t>
        <a:bodyPr/>
        <a:lstStyle/>
        <a:p>
          <a:endParaRPr lang="ru-RU"/>
        </a:p>
      </dgm:t>
    </dgm:pt>
    <dgm:pt modelId="{05614194-D1E8-4080-AA5D-9F7BC32C3D6F}" type="pres">
      <dgm:prSet presAssocID="{879F94AA-A4AD-40F4-9280-A36238731A07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ACE4DDB-4BC4-4852-95BD-B056A916BD6C}" type="pres">
      <dgm:prSet presAssocID="{879F94AA-A4AD-40F4-9280-A36238731A07}" presName="tile4" presStyleLbl="node1" presStyleIdx="3" presStyleCnt="4"/>
      <dgm:spPr/>
      <dgm:t>
        <a:bodyPr/>
        <a:lstStyle/>
        <a:p>
          <a:endParaRPr lang="ru-RU"/>
        </a:p>
      </dgm:t>
    </dgm:pt>
    <dgm:pt modelId="{2D3F68F9-8914-402E-84D4-A0C184DD29E0}" type="pres">
      <dgm:prSet presAssocID="{879F94AA-A4AD-40F4-9280-A36238731A07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54A87D7-2F70-4A73-8075-9FA95F370523}" type="pres">
      <dgm:prSet presAssocID="{879F94AA-A4AD-40F4-9280-A36238731A07}" presName="centerTile" presStyleLbl="fgShp" presStyleIdx="0" presStyleCnt="1" custScaleX="141406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</dgm:ptLst>
  <dgm:cxnLst>
    <dgm:cxn modelId="{526AEE45-263D-4512-B0AE-92674F094778}" srcId="{6F6B4960-A9A8-434A-ACD2-8949CF76A684}" destId="{15F7A4A5-2E34-46FE-928F-57D66DF76D36}" srcOrd="1" destOrd="0" parTransId="{73D57F6E-AA3A-4BCC-875B-D125AA24234B}" sibTransId="{23D3E1F7-55E6-4126-9527-BDCB946F540F}"/>
    <dgm:cxn modelId="{27B0DAEA-D4C3-40F4-9EAA-4CBA8E5D689C}" type="presOf" srcId="{D1B8877D-66AE-4648-A478-E6DED0FF62F5}" destId="{2D3F68F9-8914-402E-84D4-A0C184DD29E0}" srcOrd="1" destOrd="0" presId="urn:microsoft.com/office/officeart/2005/8/layout/matrix1"/>
    <dgm:cxn modelId="{2523F89B-1D73-4CAB-8665-AAB37CF8F116}" type="presOf" srcId="{F7C67A1C-B90D-49DB-AD63-C72F20AA8D14}" destId="{972467EE-C1BB-4B8C-BE53-178460C23BED}" srcOrd="1" destOrd="0" presId="urn:microsoft.com/office/officeart/2005/8/layout/matrix1"/>
    <dgm:cxn modelId="{3A24F73E-52BF-48A5-A7E1-59F06311BBB5}" type="presOf" srcId="{879F94AA-A4AD-40F4-9280-A36238731A07}" destId="{A36624B1-EC22-4AA9-AFEC-DE890A5D4520}" srcOrd="0" destOrd="0" presId="urn:microsoft.com/office/officeart/2005/8/layout/matrix1"/>
    <dgm:cxn modelId="{8E63A91F-892E-49DF-BBDB-906E687ABFB3}" type="presOf" srcId="{D1B8877D-66AE-4648-A478-E6DED0FF62F5}" destId="{1ACE4DDB-4BC4-4852-95BD-B056A916BD6C}" srcOrd="0" destOrd="0" presId="urn:microsoft.com/office/officeart/2005/8/layout/matrix1"/>
    <dgm:cxn modelId="{6666692C-1F35-4B95-BD66-F82298073F4D}" srcId="{879F94AA-A4AD-40F4-9280-A36238731A07}" destId="{6F6B4960-A9A8-434A-ACD2-8949CF76A684}" srcOrd="0" destOrd="0" parTransId="{0F799930-35D4-462F-B98A-1B5A65CF2312}" sibTransId="{74C74A45-490C-4E75-B017-1ED6139F0134}"/>
    <dgm:cxn modelId="{4A811AC7-BAD0-4E61-BD17-476021398B7A}" type="presOf" srcId="{9C5B98D7-9E24-4F6D-B228-73260298DCFB}" destId="{80CAD345-ED96-4936-9579-1DD50F0FC968}" srcOrd="0" destOrd="0" presId="urn:microsoft.com/office/officeart/2005/8/layout/matrix1"/>
    <dgm:cxn modelId="{A1EA052E-2480-440C-BEBE-66BE99D2953C}" type="presOf" srcId="{6F6B4960-A9A8-434A-ACD2-8949CF76A684}" destId="{254A87D7-2F70-4A73-8075-9FA95F370523}" srcOrd="0" destOrd="0" presId="urn:microsoft.com/office/officeart/2005/8/layout/matrix1"/>
    <dgm:cxn modelId="{EA555E21-B305-4864-B24B-3863311D9759}" srcId="{6F6B4960-A9A8-434A-ACD2-8949CF76A684}" destId="{D1B8877D-66AE-4648-A478-E6DED0FF62F5}" srcOrd="3" destOrd="0" parTransId="{B585767D-8CB9-465B-8F06-2365C1FEDD89}" sibTransId="{6793E5B1-32D9-4B9C-BA03-783BBE214FBD}"/>
    <dgm:cxn modelId="{F0AFBCD5-B606-4401-856B-54F4CD170553}" type="presOf" srcId="{15F7A4A5-2E34-46FE-928F-57D66DF76D36}" destId="{7020BEC8-C611-4CE5-AD05-A11415C710DE}" srcOrd="1" destOrd="0" presId="urn:microsoft.com/office/officeart/2005/8/layout/matrix1"/>
    <dgm:cxn modelId="{B9464702-EF4E-4746-909C-73194E6D17FB}" type="presOf" srcId="{15F7A4A5-2E34-46FE-928F-57D66DF76D36}" destId="{180B2228-8302-4F50-A0FB-C9EB1A6F2F54}" srcOrd="0" destOrd="0" presId="urn:microsoft.com/office/officeart/2005/8/layout/matrix1"/>
    <dgm:cxn modelId="{95965294-E340-4A1C-9ACF-8AFC817AF7CC}" type="presOf" srcId="{9C5B98D7-9E24-4F6D-B228-73260298DCFB}" destId="{05614194-D1E8-4080-AA5D-9F7BC32C3D6F}" srcOrd="1" destOrd="0" presId="urn:microsoft.com/office/officeart/2005/8/layout/matrix1"/>
    <dgm:cxn modelId="{AD995477-FEEE-4A44-9689-0796928B7471}" type="presOf" srcId="{F7C67A1C-B90D-49DB-AD63-C72F20AA8D14}" destId="{81464A08-7A55-4470-B95F-8F3B9B7F80AF}" srcOrd="0" destOrd="0" presId="urn:microsoft.com/office/officeart/2005/8/layout/matrix1"/>
    <dgm:cxn modelId="{47D7FA22-21B0-4C07-8B5E-5E21E21CAD9A}" srcId="{6F6B4960-A9A8-434A-ACD2-8949CF76A684}" destId="{F7C67A1C-B90D-49DB-AD63-C72F20AA8D14}" srcOrd="0" destOrd="0" parTransId="{E504C2F5-9676-4602-8924-1902F08ECD45}" sibTransId="{A874389F-B85E-45A6-B597-8DEB9344EB04}"/>
    <dgm:cxn modelId="{57DAFB6D-AEC4-48D5-8AD8-990ACB23A62C}" srcId="{6F6B4960-A9A8-434A-ACD2-8949CF76A684}" destId="{9C5B98D7-9E24-4F6D-B228-73260298DCFB}" srcOrd="2" destOrd="0" parTransId="{069D2614-63FE-49DB-92F7-63CBB682A787}" sibTransId="{C3F4670A-8783-4906-9647-9DFAF80D28BE}"/>
    <dgm:cxn modelId="{637706AE-48F7-438C-8591-3EC58CA1340F}" type="presParOf" srcId="{A36624B1-EC22-4AA9-AFEC-DE890A5D4520}" destId="{D852F9F2-D976-41E0-90E4-E8ED003782CB}" srcOrd="0" destOrd="0" presId="urn:microsoft.com/office/officeart/2005/8/layout/matrix1"/>
    <dgm:cxn modelId="{5BDE7FBD-3488-4428-B291-DDE424E2C949}" type="presParOf" srcId="{D852F9F2-D976-41E0-90E4-E8ED003782CB}" destId="{81464A08-7A55-4470-B95F-8F3B9B7F80AF}" srcOrd="0" destOrd="0" presId="urn:microsoft.com/office/officeart/2005/8/layout/matrix1"/>
    <dgm:cxn modelId="{F88CDFC2-8E14-4779-B139-53793E161F86}" type="presParOf" srcId="{D852F9F2-D976-41E0-90E4-E8ED003782CB}" destId="{972467EE-C1BB-4B8C-BE53-178460C23BED}" srcOrd="1" destOrd="0" presId="urn:microsoft.com/office/officeart/2005/8/layout/matrix1"/>
    <dgm:cxn modelId="{DDF3158B-E011-4B59-8485-606D6A59D4DA}" type="presParOf" srcId="{D852F9F2-D976-41E0-90E4-E8ED003782CB}" destId="{180B2228-8302-4F50-A0FB-C9EB1A6F2F54}" srcOrd="2" destOrd="0" presId="urn:microsoft.com/office/officeart/2005/8/layout/matrix1"/>
    <dgm:cxn modelId="{29CD6AA8-0969-46CA-913F-09E50CD96FFC}" type="presParOf" srcId="{D852F9F2-D976-41E0-90E4-E8ED003782CB}" destId="{7020BEC8-C611-4CE5-AD05-A11415C710DE}" srcOrd="3" destOrd="0" presId="urn:microsoft.com/office/officeart/2005/8/layout/matrix1"/>
    <dgm:cxn modelId="{7C05EFA0-9758-4659-8A58-360483229498}" type="presParOf" srcId="{D852F9F2-D976-41E0-90E4-E8ED003782CB}" destId="{80CAD345-ED96-4936-9579-1DD50F0FC968}" srcOrd="4" destOrd="0" presId="urn:microsoft.com/office/officeart/2005/8/layout/matrix1"/>
    <dgm:cxn modelId="{63F9F542-ED83-49D9-884D-EAF038B93432}" type="presParOf" srcId="{D852F9F2-D976-41E0-90E4-E8ED003782CB}" destId="{05614194-D1E8-4080-AA5D-9F7BC32C3D6F}" srcOrd="5" destOrd="0" presId="urn:microsoft.com/office/officeart/2005/8/layout/matrix1"/>
    <dgm:cxn modelId="{CB53AE95-2AAB-40B5-903E-329E73754078}" type="presParOf" srcId="{D852F9F2-D976-41E0-90E4-E8ED003782CB}" destId="{1ACE4DDB-4BC4-4852-95BD-B056A916BD6C}" srcOrd="6" destOrd="0" presId="urn:microsoft.com/office/officeart/2005/8/layout/matrix1"/>
    <dgm:cxn modelId="{19175516-5297-47DA-8BF2-DB55DE086C4F}" type="presParOf" srcId="{D852F9F2-D976-41E0-90E4-E8ED003782CB}" destId="{2D3F68F9-8914-402E-84D4-A0C184DD29E0}" srcOrd="7" destOrd="0" presId="urn:microsoft.com/office/officeart/2005/8/layout/matrix1"/>
    <dgm:cxn modelId="{5C99C519-CB22-42C4-9B8C-F8B1B4059210}" type="presParOf" srcId="{A36624B1-EC22-4AA9-AFEC-DE890A5D4520}" destId="{254A87D7-2F70-4A73-8075-9FA95F370523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8E053DAA-2F7A-4AA1-8E6A-89BA7DF2DF67}" type="doc">
      <dgm:prSet loTypeId="urn:microsoft.com/office/officeart/2005/8/layout/default" loCatId="list" qsTypeId="urn:microsoft.com/office/officeart/2005/8/quickstyle/3d1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A3FFE9CB-349F-4862-A1A2-CD47614A35B1}">
      <dgm:prSet phldrT="[Текст]"/>
      <dgm:spPr/>
      <dgm:t>
        <a:bodyPr/>
        <a:lstStyle/>
        <a:p>
          <a:r>
            <a:rPr lang="ru-RU" smtClean="0"/>
            <a:t>ориентация на потребителя</a:t>
          </a:r>
          <a:endParaRPr lang="ru-RU"/>
        </a:p>
      </dgm:t>
    </dgm:pt>
    <dgm:pt modelId="{FC22FB48-5295-449D-8A9D-E5AAD56AF140}" type="parTrans" cxnId="{58F45C9C-AC72-477C-A8F3-0171C0B4DB53}">
      <dgm:prSet/>
      <dgm:spPr/>
      <dgm:t>
        <a:bodyPr/>
        <a:lstStyle/>
        <a:p>
          <a:endParaRPr lang="ru-RU"/>
        </a:p>
      </dgm:t>
    </dgm:pt>
    <dgm:pt modelId="{AFFC2C95-7131-4791-98BC-EBF7C4867D0B}" type="sibTrans" cxnId="{58F45C9C-AC72-477C-A8F3-0171C0B4DB53}">
      <dgm:prSet/>
      <dgm:spPr/>
      <dgm:t>
        <a:bodyPr/>
        <a:lstStyle/>
        <a:p>
          <a:endParaRPr lang="ru-RU"/>
        </a:p>
      </dgm:t>
    </dgm:pt>
    <dgm:pt modelId="{C9BB3C65-A5BD-4B01-82ED-369C93343FDA}">
      <dgm:prSet phldrT="[Текст]"/>
      <dgm:spPr/>
      <dgm:t>
        <a:bodyPr/>
        <a:lstStyle/>
        <a:p>
          <a:r>
            <a:rPr lang="ru-RU" dirty="0" smtClean="0"/>
            <a:t>лидерство</a:t>
          </a:r>
          <a:endParaRPr lang="ru-RU" dirty="0"/>
        </a:p>
      </dgm:t>
    </dgm:pt>
    <dgm:pt modelId="{43FB6C70-90FB-4B3D-81EB-9E288409CAC8}" type="parTrans" cxnId="{61D59F8C-B29F-465C-82A9-7134D00DE2EA}">
      <dgm:prSet/>
      <dgm:spPr/>
      <dgm:t>
        <a:bodyPr/>
        <a:lstStyle/>
        <a:p>
          <a:endParaRPr lang="ru-RU"/>
        </a:p>
      </dgm:t>
    </dgm:pt>
    <dgm:pt modelId="{F16909FE-7946-47AE-BFBC-84D9565BBF63}" type="sibTrans" cxnId="{61D59F8C-B29F-465C-82A9-7134D00DE2EA}">
      <dgm:prSet/>
      <dgm:spPr/>
      <dgm:t>
        <a:bodyPr/>
        <a:lstStyle/>
        <a:p>
          <a:endParaRPr lang="ru-RU"/>
        </a:p>
      </dgm:t>
    </dgm:pt>
    <dgm:pt modelId="{8D455054-16A8-4BF7-8900-EFC9A5810D1D}">
      <dgm:prSet phldrT="[Текст]"/>
      <dgm:spPr/>
      <dgm:t>
        <a:bodyPr/>
        <a:lstStyle/>
        <a:p>
          <a:r>
            <a:rPr lang="ru-RU" dirty="0" smtClean="0"/>
            <a:t>вовлечение персонала</a:t>
          </a:r>
          <a:endParaRPr lang="ru-RU" dirty="0"/>
        </a:p>
      </dgm:t>
    </dgm:pt>
    <dgm:pt modelId="{EC055CB0-937D-43FB-8774-AC860FCE4946}" type="parTrans" cxnId="{B7B5B790-E761-4A32-AB0C-CFC80AEE9BD8}">
      <dgm:prSet/>
      <dgm:spPr/>
      <dgm:t>
        <a:bodyPr/>
        <a:lstStyle/>
        <a:p>
          <a:endParaRPr lang="ru-RU"/>
        </a:p>
      </dgm:t>
    </dgm:pt>
    <dgm:pt modelId="{FB684037-8E57-4A04-80BF-8266CFA61A7C}" type="sibTrans" cxnId="{B7B5B790-E761-4A32-AB0C-CFC80AEE9BD8}">
      <dgm:prSet/>
      <dgm:spPr/>
      <dgm:t>
        <a:bodyPr/>
        <a:lstStyle/>
        <a:p>
          <a:endParaRPr lang="ru-RU"/>
        </a:p>
      </dgm:t>
    </dgm:pt>
    <dgm:pt modelId="{133E145D-FCF0-4F14-9357-51B2C1838A9B}">
      <dgm:prSet phldrT="[Текст]"/>
      <dgm:spPr/>
      <dgm:t>
        <a:bodyPr/>
        <a:lstStyle/>
        <a:p>
          <a:r>
            <a:rPr lang="ru-RU" dirty="0" smtClean="0"/>
            <a:t>подход к процессам</a:t>
          </a:r>
          <a:endParaRPr lang="ru-RU" dirty="0"/>
        </a:p>
      </dgm:t>
    </dgm:pt>
    <dgm:pt modelId="{F9E4B5B3-488C-46BC-B441-8C4CC4EFBB30}" type="parTrans" cxnId="{67E3343A-38B9-4B2C-AF27-1DF6C1AD756C}">
      <dgm:prSet/>
      <dgm:spPr/>
      <dgm:t>
        <a:bodyPr/>
        <a:lstStyle/>
        <a:p>
          <a:endParaRPr lang="ru-RU"/>
        </a:p>
      </dgm:t>
    </dgm:pt>
    <dgm:pt modelId="{5C5EBD6A-9EA2-4929-9265-074590FC8E94}" type="sibTrans" cxnId="{67E3343A-38B9-4B2C-AF27-1DF6C1AD756C}">
      <dgm:prSet/>
      <dgm:spPr/>
      <dgm:t>
        <a:bodyPr/>
        <a:lstStyle/>
        <a:p>
          <a:endParaRPr lang="ru-RU"/>
        </a:p>
      </dgm:t>
    </dgm:pt>
    <dgm:pt modelId="{1E2AD8D6-D967-4DA8-9892-A0961325247C}">
      <dgm:prSet phldrT="[Текст]"/>
      <dgm:spPr/>
      <dgm:t>
        <a:bodyPr/>
        <a:lstStyle/>
        <a:p>
          <a:r>
            <a:rPr lang="ru-RU" dirty="0" smtClean="0"/>
            <a:t>системный подход к управлению</a:t>
          </a:r>
          <a:endParaRPr lang="ru-RU" dirty="0"/>
        </a:p>
      </dgm:t>
    </dgm:pt>
    <dgm:pt modelId="{B995AE2F-6DD8-47E1-BB15-9035FB3794A8}" type="parTrans" cxnId="{F65A9330-6ACC-4D04-824D-ECB03771AD58}">
      <dgm:prSet/>
      <dgm:spPr/>
      <dgm:t>
        <a:bodyPr/>
        <a:lstStyle/>
        <a:p>
          <a:endParaRPr lang="ru-RU"/>
        </a:p>
      </dgm:t>
    </dgm:pt>
    <dgm:pt modelId="{A57CB048-F920-4969-8B2E-9E28FFD80A2F}" type="sibTrans" cxnId="{F65A9330-6ACC-4D04-824D-ECB03771AD58}">
      <dgm:prSet/>
      <dgm:spPr/>
      <dgm:t>
        <a:bodyPr/>
        <a:lstStyle/>
        <a:p>
          <a:endParaRPr lang="ru-RU"/>
        </a:p>
      </dgm:t>
    </dgm:pt>
    <dgm:pt modelId="{E1AA5774-F7AA-4104-BEEB-7D3BE8E83800}">
      <dgm:prSet phldrT="[Текст]"/>
      <dgm:spPr/>
      <dgm:t>
        <a:bodyPr/>
        <a:lstStyle/>
        <a:p>
          <a:r>
            <a:rPr lang="ru-RU" dirty="0" smtClean="0"/>
            <a:t>непрерывное совершенствование</a:t>
          </a:r>
          <a:endParaRPr lang="ru-RU" dirty="0"/>
        </a:p>
      </dgm:t>
    </dgm:pt>
    <dgm:pt modelId="{289DB5F8-9627-4966-8EC9-4CD4735F0AD2}" type="parTrans" cxnId="{52E67A5D-A6E8-4013-AABF-5116F57754A5}">
      <dgm:prSet/>
      <dgm:spPr/>
      <dgm:t>
        <a:bodyPr/>
        <a:lstStyle/>
        <a:p>
          <a:endParaRPr lang="ru-RU"/>
        </a:p>
      </dgm:t>
    </dgm:pt>
    <dgm:pt modelId="{750BA25B-AC2E-441B-A76A-E494F49D85C7}" type="sibTrans" cxnId="{52E67A5D-A6E8-4013-AABF-5116F57754A5}">
      <dgm:prSet/>
      <dgm:spPr/>
      <dgm:t>
        <a:bodyPr/>
        <a:lstStyle/>
        <a:p>
          <a:endParaRPr lang="ru-RU"/>
        </a:p>
      </dgm:t>
    </dgm:pt>
    <dgm:pt modelId="{81DA7C88-B35C-4B64-BD65-217C7D453C57}">
      <dgm:prSet phldrT="[Текст]"/>
      <dgm:spPr/>
      <dgm:t>
        <a:bodyPr/>
        <a:lstStyle/>
        <a:p>
          <a:r>
            <a:rPr lang="ru-RU" smtClean="0"/>
            <a:t>одход к принятию решений на основе фактов</a:t>
          </a:r>
          <a:endParaRPr lang="ru-RU" dirty="0"/>
        </a:p>
      </dgm:t>
    </dgm:pt>
    <dgm:pt modelId="{D6E624A4-FC4F-4E90-876F-C20C6BD639C1}" type="parTrans" cxnId="{24370450-74C0-440A-B343-CE6F1588B553}">
      <dgm:prSet/>
      <dgm:spPr/>
      <dgm:t>
        <a:bodyPr/>
        <a:lstStyle/>
        <a:p>
          <a:endParaRPr lang="ru-RU"/>
        </a:p>
      </dgm:t>
    </dgm:pt>
    <dgm:pt modelId="{1B72C422-A5D1-4D88-9074-620FE4DFADBA}" type="sibTrans" cxnId="{24370450-74C0-440A-B343-CE6F1588B553}">
      <dgm:prSet/>
      <dgm:spPr/>
      <dgm:t>
        <a:bodyPr/>
        <a:lstStyle/>
        <a:p>
          <a:endParaRPr lang="ru-RU"/>
        </a:p>
      </dgm:t>
    </dgm:pt>
    <dgm:pt modelId="{71248BAC-7A8A-48E8-839E-40699882C113}">
      <dgm:prSet phldrT="[Текст]"/>
      <dgm:spPr/>
      <dgm:t>
        <a:bodyPr/>
        <a:lstStyle/>
        <a:p>
          <a:r>
            <a:rPr lang="ru-RU" smtClean="0"/>
            <a:t>взаимовыгодные отношения с поставщиками</a:t>
          </a:r>
          <a:endParaRPr lang="ru-RU" dirty="0"/>
        </a:p>
      </dgm:t>
    </dgm:pt>
    <dgm:pt modelId="{AA36E43B-CA74-4953-857A-340B0CA72AB2}" type="parTrans" cxnId="{CDA36434-3522-4E20-B457-F36E730C813E}">
      <dgm:prSet/>
      <dgm:spPr/>
      <dgm:t>
        <a:bodyPr/>
        <a:lstStyle/>
        <a:p>
          <a:endParaRPr lang="ru-RU"/>
        </a:p>
      </dgm:t>
    </dgm:pt>
    <dgm:pt modelId="{B78A65EC-7589-458D-A0A2-CAE2A0399431}" type="sibTrans" cxnId="{CDA36434-3522-4E20-B457-F36E730C813E}">
      <dgm:prSet/>
      <dgm:spPr/>
      <dgm:t>
        <a:bodyPr/>
        <a:lstStyle/>
        <a:p>
          <a:endParaRPr lang="ru-RU"/>
        </a:p>
      </dgm:t>
    </dgm:pt>
    <dgm:pt modelId="{8E248F49-9FC8-40FB-AFBC-9A696AAD09FB}" type="pres">
      <dgm:prSet presAssocID="{8E053DAA-2F7A-4AA1-8E6A-89BA7DF2DF6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ABAF6FB-C32F-4571-B1B0-D4E67EF51C56}" type="pres">
      <dgm:prSet presAssocID="{A3FFE9CB-349F-4862-A1A2-CD47614A35B1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929A56D-9F35-44BC-96BC-0E3371391C55}" type="pres">
      <dgm:prSet presAssocID="{AFFC2C95-7131-4791-98BC-EBF7C4867D0B}" presName="sibTrans" presStyleCnt="0"/>
      <dgm:spPr/>
    </dgm:pt>
    <dgm:pt modelId="{A0053D1F-A0BF-42E0-8A56-84A9458384A7}" type="pres">
      <dgm:prSet presAssocID="{C9BB3C65-A5BD-4B01-82ED-369C93343FDA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B837271-181E-468B-A2C3-1E0387798591}" type="pres">
      <dgm:prSet presAssocID="{F16909FE-7946-47AE-BFBC-84D9565BBF63}" presName="sibTrans" presStyleCnt="0"/>
      <dgm:spPr/>
    </dgm:pt>
    <dgm:pt modelId="{4D14C317-11AA-4992-98A0-B05D3490AF87}" type="pres">
      <dgm:prSet presAssocID="{8D455054-16A8-4BF7-8900-EFC9A5810D1D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B915EFE-6555-474D-8AAA-29A0E427A1BB}" type="pres">
      <dgm:prSet presAssocID="{FB684037-8E57-4A04-80BF-8266CFA61A7C}" presName="sibTrans" presStyleCnt="0"/>
      <dgm:spPr/>
    </dgm:pt>
    <dgm:pt modelId="{63F5BAB2-ECC0-4E1F-A93D-DC6470011BC4}" type="pres">
      <dgm:prSet presAssocID="{133E145D-FCF0-4F14-9357-51B2C1838A9B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32E5841-F171-4C03-B610-6A3D7F62AD44}" type="pres">
      <dgm:prSet presAssocID="{5C5EBD6A-9EA2-4929-9265-074590FC8E94}" presName="sibTrans" presStyleCnt="0"/>
      <dgm:spPr/>
    </dgm:pt>
    <dgm:pt modelId="{97B018E9-F1B1-4AE5-81C0-4EC5CA73D1D3}" type="pres">
      <dgm:prSet presAssocID="{1E2AD8D6-D967-4DA8-9892-A0961325247C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61B653D-D02B-48A9-A778-B874536D04B0}" type="pres">
      <dgm:prSet presAssocID="{A57CB048-F920-4969-8B2E-9E28FFD80A2F}" presName="sibTrans" presStyleCnt="0"/>
      <dgm:spPr/>
    </dgm:pt>
    <dgm:pt modelId="{9E36779C-D9B5-4413-9648-2E9059DEBB64}" type="pres">
      <dgm:prSet presAssocID="{E1AA5774-F7AA-4104-BEEB-7D3BE8E83800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340A248-7F66-4455-97CE-EF7532DBDC00}" type="pres">
      <dgm:prSet presAssocID="{750BA25B-AC2E-441B-A76A-E494F49D85C7}" presName="sibTrans" presStyleCnt="0"/>
      <dgm:spPr/>
    </dgm:pt>
    <dgm:pt modelId="{3C59B329-875D-43DD-B785-2EC0067FC5E2}" type="pres">
      <dgm:prSet presAssocID="{81DA7C88-B35C-4B64-BD65-217C7D453C57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19F1C1D-083C-47F0-AFBE-7640C5EF5763}" type="pres">
      <dgm:prSet presAssocID="{1B72C422-A5D1-4D88-9074-620FE4DFADBA}" presName="sibTrans" presStyleCnt="0"/>
      <dgm:spPr/>
    </dgm:pt>
    <dgm:pt modelId="{DAA5365C-FF13-4040-9C3A-620F7123BBCD}" type="pres">
      <dgm:prSet presAssocID="{71248BAC-7A8A-48E8-839E-40699882C113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9A358C6-F5B4-44B1-86E5-79E27DF94986}" type="presOf" srcId="{1E2AD8D6-D967-4DA8-9892-A0961325247C}" destId="{97B018E9-F1B1-4AE5-81C0-4EC5CA73D1D3}" srcOrd="0" destOrd="0" presId="urn:microsoft.com/office/officeart/2005/8/layout/default"/>
    <dgm:cxn modelId="{24370450-74C0-440A-B343-CE6F1588B553}" srcId="{8E053DAA-2F7A-4AA1-8E6A-89BA7DF2DF67}" destId="{81DA7C88-B35C-4B64-BD65-217C7D453C57}" srcOrd="6" destOrd="0" parTransId="{D6E624A4-FC4F-4E90-876F-C20C6BD639C1}" sibTransId="{1B72C422-A5D1-4D88-9074-620FE4DFADBA}"/>
    <dgm:cxn modelId="{908F3A3B-286C-4063-901D-8858390610B6}" type="presOf" srcId="{A3FFE9CB-349F-4862-A1A2-CD47614A35B1}" destId="{7ABAF6FB-C32F-4571-B1B0-D4E67EF51C56}" srcOrd="0" destOrd="0" presId="urn:microsoft.com/office/officeart/2005/8/layout/default"/>
    <dgm:cxn modelId="{00B2BA8E-43AC-4F79-9F36-C9EC1F25CFC9}" type="presOf" srcId="{133E145D-FCF0-4F14-9357-51B2C1838A9B}" destId="{63F5BAB2-ECC0-4E1F-A93D-DC6470011BC4}" srcOrd="0" destOrd="0" presId="urn:microsoft.com/office/officeart/2005/8/layout/default"/>
    <dgm:cxn modelId="{BB2557F8-F25A-4240-B9FA-4431D6F820D0}" type="presOf" srcId="{81DA7C88-B35C-4B64-BD65-217C7D453C57}" destId="{3C59B329-875D-43DD-B785-2EC0067FC5E2}" srcOrd="0" destOrd="0" presId="urn:microsoft.com/office/officeart/2005/8/layout/default"/>
    <dgm:cxn modelId="{CDA36434-3522-4E20-B457-F36E730C813E}" srcId="{8E053DAA-2F7A-4AA1-8E6A-89BA7DF2DF67}" destId="{71248BAC-7A8A-48E8-839E-40699882C113}" srcOrd="7" destOrd="0" parTransId="{AA36E43B-CA74-4953-857A-340B0CA72AB2}" sibTransId="{B78A65EC-7589-458D-A0A2-CAE2A0399431}"/>
    <dgm:cxn modelId="{52E67A5D-A6E8-4013-AABF-5116F57754A5}" srcId="{8E053DAA-2F7A-4AA1-8E6A-89BA7DF2DF67}" destId="{E1AA5774-F7AA-4104-BEEB-7D3BE8E83800}" srcOrd="5" destOrd="0" parTransId="{289DB5F8-9627-4966-8EC9-4CD4735F0AD2}" sibTransId="{750BA25B-AC2E-441B-A76A-E494F49D85C7}"/>
    <dgm:cxn modelId="{61D59F8C-B29F-465C-82A9-7134D00DE2EA}" srcId="{8E053DAA-2F7A-4AA1-8E6A-89BA7DF2DF67}" destId="{C9BB3C65-A5BD-4B01-82ED-369C93343FDA}" srcOrd="1" destOrd="0" parTransId="{43FB6C70-90FB-4B3D-81EB-9E288409CAC8}" sibTransId="{F16909FE-7946-47AE-BFBC-84D9565BBF63}"/>
    <dgm:cxn modelId="{B7B5B790-E761-4A32-AB0C-CFC80AEE9BD8}" srcId="{8E053DAA-2F7A-4AA1-8E6A-89BA7DF2DF67}" destId="{8D455054-16A8-4BF7-8900-EFC9A5810D1D}" srcOrd="2" destOrd="0" parTransId="{EC055CB0-937D-43FB-8774-AC860FCE4946}" sibTransId="{FB684037-8E57-4A04-80BF-8266CFA61A7C}"/>
    <dgm:cxn modelId="{881458B4-7410-43FF-85DF-DE08002B5E49}" type="presOf" srcId="{8D455054-16A8-4BF7-8900-EFC9A5810D1D}" destId="{4D14C317-11AA-4992-98A0-B05D3490AF87}" srcOrd="0" destOrd="0" presId="urn:microsoft.com/office/officeart/2005/8/layout/default"/>
    <dgm:cxn modelId="{58F45C9C-AC72-477C-A8F3-0171C0B4DB53}" srcId="{8E053DAA-2F7A-4AA1-8E6A-89BA7DF2DF67}" destId="{A3FFE9CB-349F-4862-A1A2-CD47614A35B1}" srcOrd="0" destOrd="0" parTransId="{FC22FB48-5295-449D-8A9D-E5AAD56AF140}" sibTransId="{AFFC2C95-7131-4791-98BC-EBF7C4867D0B}"/>
    <dgm:cxn modelId="{E0922643-F631-48AB-B757-917DE4ACDD8A}" type="presOf" srcId="{8E053DAA-2F7A-4AA1-8E6A-89BA7DF2DF67}" destId="{8E248F49-9FC8-40FB-AFBC-9A696AAD09FB}" srcOrd="0" destOrd="0" presId="urn:microsoft.com/office/officeart/2005/8/layout/default"/>
    <dgm:cxn modelId="{35338D92-903D-47AE-9F5C-0B0F0DC75A7C}" type="presOf" srcId="{C9BB3C65-A5BD-4B01-82ED-369C93343FDA}" destId="{A0053D1F-A0BF-42E0-8A56-84A9458384A7}" srcOrd="0" destOrd="0" presId="urn:microsoft.com/office/officeart/2005/8/layout/default"/>
    <dgm:cxn modelId="{81BD19BB-CD6A-4B6F-9CF2-DB9EBFFA7395}" type="presOf" srcId="{E1AA5774-F7AA-4104-BEEB-7D3BE8E83800}" destId="{9E36779C-D9B5-4413-9648-2E9059DEBB64}" srcOrd="0" destOrd="0" presId="urn:microsoft.com/office/officeart/2005/8/layout/default"/>
    <dgm:cxn modelId="{F65A9330-6ACC-4D04-824D-ECB03771AD58}" srcId="{8E053DAA-2F7A-4AA1-8E6A-89BA7DF2DF67}" destId="{1E2AD8D6-D967-4DA8-9892-A0961325247C}" srcOrd="4" destOrd="0" parTransId="{B995AE2F-6DD8-47E1-BB15-9035FB3794A8}" sibTransId="{A57CB048-F920-4969-8B2E-9E28FFD80A2F}"/>
    <dgm:cxn modelId="{67E3343A-38B9-4B2C-AF27-1DF6C1AD756C}" srcId="{8E053DAA-2F7A-4AA1-8E6A-89BA7DF2DF67}" destId="{133E145D-FCF0-4F14-9357-51B2C1838A9B}" srcOrd="3" destOrd="0" parTransId="{F9E4B5B3-488C-46BC-B441-8C4CC4EFBB30}" sibTransId="{5C5EBD6A-9EA2-4929-9265-074590FC8E94}"/>
    <dgm:cxn modelId="{D258119D-0573-4567-9E5E-5D82B0292C92}" type="presOf" srcId="{71248BAC-7A8A-48E8-839E-40699882C113}" destId="{DAA5365C-FF13-4040-9C3A-620F7123BBCD}" srcOrd="0" destOrd="0" presId="urn:microsoft.com/office/officeart/2005/8/layout/default"/>
    <dgm:cxn modelId="{71903948-84B9-417E-98A4-297E8FA06521}" type="presParOf" srcId="{8E248F49-9FC8-40FB-AFBC-9A696AAD09FB}" destId="{7ABAF6FB-C32F-4571-B1B0-D4E67EF51C56}" srcOrd="0" destOrd="0" presId="urn:microsoft.com/office/officeart/2005/8/layout/default"/>
    <dgm:cxn modelId="{55F3AF07-096E-4265-B42E-53EDBFB2F5FE}" type="presParOf" srcId="{8E248F49-9FC8-40FB-AFBC-9A696AAD09FB}" destId="{D929A56D-9F35-44BC-96BC-0E3371391C55}" srcOrd="1" destOrd="0" presId="urn:microsoft.com/office/officeart/2005/8/layout/default"/>
    <dgm:cxn modelId="{804CD3BA-9166-4A8A-B8FC-E6B56EC54160}" type="presParOf" srcId="{8E248F49-9FC8-40FB-AFBC-9A696AAD09FB}" destId="{A0053D1F-A0BF-42E0-8A56-84A9458384A7}" srcOrd="2" destOrd="0" presId="urn:microsoft.com/office/officeart/2005/8/layout/default"/>
    <dgm:cxn modelId="{BFCE6F0E-A664-4952-B83C-EFFE0ECD2CAF}" type="presParOf" srcId="{8E248F49-9FC8-40FB-AFBC-9A696AAD09FB}" destId="{FB837271-181E-468B-A2C3-1E0387798591}" srcOrd="3" destOrd="0" presId="urn:microsoft.com/office/officeart/2005/8/layout/default"/>
    <dgm:cxn modelId="{6E800158-EA37-415D-8AE7-44A5B5E277ED}" type="presParOf" srcId="{8E248F49-9FC8-40FB-AFBC-9A696AAD09FB}" destId="{4D14C317-11AA-4992-98A0-B05D3490AF87}" srcOrd="4" destOrd="0" presId="urn:microsoft.com/office/officeart/2005/8/layout/default"/>
    <dgm:cxn modelId="{6DD0834D-49C5-43A2-AE4F-16AC595EE9E3}" type="presParOf" srcId="{8E248F49-9FC8-40FB-AFBC-9A696AAD09FB}" destId="{FB915EFE-6555-474D-8AAA-29A0E427A1BB}" srcOrd="5" destOrd="0" presId="urn:microsoft.com/office/officeart/2005/8/layout/default"/>
    <dgm:cxn modelId="{02200478-985A-4929-BC50-7BAC1D88833C}" type="presParOf" srcId="{8E248F49-9FC8-40FB-AFBC-9A696AAD09FB}" destId="{63F5BAB2-ECC0-4E1F-A93D-DC6470011BC4}" srcOrd="6" destOrd="0" presId="urn:microsoft.com/office/officeart/2005/8/layout/default"/>
    <dgm:cxn modelId="{FE5A71A0-9A4A-4DF3-A823-C9EB08C916D3}" type="presParOf" srcId="{8E248F49-9FC8-40FB-AFBC-9A696AAD09FB}" destId="{C32E5841-F171-4C03-B610-6A3D7F62AD44}" srcOrd="7" destOrd="0" presId="urn:microsoft.com/office/officeart/2005/8/layout/default"/>
    <dgm:cxn modelId="{B9D40368-348B-467B-A330-5201B20DCF97}" type="presParOf" srcId="{8E248F49-9FC8-40FB-AFBC-9A696AAD09FB}" destId="{97B018E9-F1B1-4AE5-81C0-4EC5CA73D1D3}" srcOrd="8" destOrd="0" presId="urn:microsoft.com/office/officeart/2005/8/layout/default"/>
    <dgm:cxn modelId="{12DB5CEE-E8F8-43CC-87B1-A783B7C708E2}" type="presParOf" srcId="{8E248F49-9FC8-40FB-AFBC-9A696AAD09FB}" destId="{361B653D-D02B-48A9-A778-B874536D04B0}" srcOrd="9" destOrd="0" presId="urn:microsoft.com/office/officeart/2005/8/layout/default"/>
    <dgm:cxn modelId="{EEECB523-BCF6-41A9-9A61-5B9867347488}" type="presParOf" srcId="{8E248F49-9FC8-40FB-AFBC-9A696AAD09FB}" destId="{9E36779C-D9B5-4413-9648-2E9059DEBB64}" srcOrd="10" destOrd="0" presId="urn:microsoft.com/office/officeart/2005/8/layout/default"/>
    <dgm:cxn modelId="{AFB2766A-56C2-4624-9747-15DA7835657F}" type="presParOf" srcId="{8E248F49-9FC8-40FB-AFBC-9A696AAD09FB}" destId="{C340A248-7F66-4455-97CE-EF7532DBDC00}" srcOrd="11" destOrd="0" presId="urn:microsoft.com/office/officeart/2005/8/layout/default"/>
    <dgm:cxn modelId="{EFCFA892-D8BF-4E2E-9D7C-0A8921B5B9E3}" type="presParOf" srcId="{8E248F49-9FC8-40FB-AFBC-9A696AAD09FB}" destId="{3C59B329-875D-43DD-B785-2EC0067FC5E2}" srcOrd="12" destOrd="0" presId="urn:microsoft.com/office/officeart/2005/8/layout/default"/>
    <dgm:cxn modelId="{76748AF2-63F6-4AA8-992A-DF2F677B31F4}" type="presParOf" srcId="{8E248F49-9FC8-40FB-AFBC-9A696AAD09FB}" destId="{E19F1C1D-083C-47F0-AFBE-7640C5EF5763}" srcOrd="13" destOrd="0" presId="urn:microsoft.com/office/officeart/2005/8/layout/default"/>
    <dgm:cxn modelId="{381DA086-336A-475A-9D2E-C1F441C2E81E}" type="presParOf" srcId="{8E248F49-9FC8-40FB-AFBC-9A696AAD09FB}" destId="{DAA5365C-FF13-4040-9C3A-620F7123BBCD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551BA0A0-4A35-4390-9500-FC70F8729F6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ru-RU"/>
        </a:p>
      </dgm:t>
    </dgm:pt>
    <dgm:pt modelId="{B54F24BC-2155-486E-87A5-394E3CFD9D45}">
      <dgm:prSet phldrT="[Текст]"/>
      <dgm:spPr/>
      <dgm:t>
        <a:bodyPr/>
        <a:lstStyle/>
        <a:p>
          <a:r>
            <a:rPr lang="ru-RU" dirty="0" smtClean="0"/>
            <a:t>Цикл жизни любого товарного продукта предлагается разделить на две неравные части. </a:t>
          </a:r>
          <a:endParaRPr lang="ru-RU" dirty="0"/>
        </a:p>
      </dgm:t>
    </dgm:pt>
    <dgm:pt modelId="{084881B8-515B-4710-ACF1-78BE04477CF0}" type="parTrans" cxnId="{C73D9FFD-B6BD-4A02-9338-05F4B2480E39}">
      <dgm:prSet/>
      <dgm:spPr/>
      <dgm:t>
        <a:bodyPr/>
        <a:lstStyle/>
        <a:p>
          <a:endParaRPr lang="ru-RU"/>
        </a:p>
      </dgm:t>
    </dgm:pt>
    <dgm:pt modelId="{BA3920AE-E108-4DA3-A874-1E723EADC439}" type="sibTrans" cxnId="{C73D9FFD-B6BD-4A02-9338-05F4B2480E39}">
      <dgm:prSet/>
      <dgm:spPr/>
      <dgm:t>
        <a:bodyPr/>
        <a:lstStyle/>
        <a:p>
          <a:endParaRPr lang="ru-RU"/>
        </a:p>
      </dgm:t>
    </dgm:pt>
    <dgm:pt modelId="{4F041C51-1F86-4C50-80BD-384C06B85B14}">
      <dgm:prSet phldrT="[Текст]" custT="1"/>
      <dgm:spPr/>
      <dgm:t>
        <a:bodyPr/>
        <a:lstStyle/>
        <a:p>
          <a:r>
            <a:rPr lang="ru-RU" sz="2000" dirty="0" smtClean="0"/>
            <a:t>разработка и внедрение изделия, все то, что предшествует товарному производству</a:t>
          </a:r>
          <a:endParaRPr lang="ru-RU" sz="2000" dirty="0"/>
        </a:p>
      </dgm:t>
    </dgm:pt>
    <dgm:pt modelId="{F9CFEFCD-1532-4777-8CE8-59066A75961A}" type="parTrans" cxnId="{C711B57E-D607-4345-A147-52562216BBFB}">
      <dgm:prSet/>
      <dgm:spPr/>
      <dgm:t>
        <a:bodyPr/>
        <a:lstStyle/>
        <a:p>
          <a:endParaRPr lang="ru-RU"/>
        </a:p>
      </dgm:t>
    </dgm:pt>
    <dgm:pt modelId="{1C66A11D-5350-4F2D-A588-7A29592CE6B1}" type="sibTrans" cxnId="{C711B57E-D607-4345-A147-52562216BBFB}">
      <dgm:prSet/>
      <dgm:spPr/>
      <dgm:t>
        <a:bodyPr/>
        <a:lstStyle/>
        <a:p>
          <a:endParaRPr lang="ru-RU"/>
        </a:p>
      </dgm:t>
    </dgm:pt>
    <dgm:pt modelId="{9BB2FD20-3AD5-418D-BF75-DC42625333F8}">
      <dgm:prSet phldrT="[Текст]" custT="1"/>
      <dgm:spPr/>
      <dgm:t>
        <a:bodyPr/>
        <a:lstStyle/>
        <a:p>
          <a:r>
            <a:rPr lang="ru-RU" sz="2000" dirty="0" smtClean="0"/>
            <a:t>производство и эксплуатация</a:t>
          </a:r>
          <a:endParaRPr lang="ru-RU" sz="2000" dirty="0"/>
        </a:p>
      </dgm:t>
    </dgm:pt>
    <dgm:pt modelId="{9AFFA6CE-ADCD-40C1-A55A-382C025C5B91}" type="parTrans" cxnId="{6D46A118-E0D9-486F-88A1-D21CF5B5703B}">
      <dgm:prSet/>
      <dgm:spPr/>
      <dgm:t>
        <a:bodyPr/>
        <a:lstStyle/>
        <a:p>
          <a:endParaRPr lang="ru-RU"/>
        </a:p>
      </dgm:t>
    </dgm:pt>
    <dgm:pt modelId="{98613B91-2F20-41A8-A3EB-82EA690A2C97}" type="sibTrans" cxnId="{6D46A118-E0D9-486F-88A1-D21CF5B5703B}">
      <dgm:prSet/>
      <dgm:spPr/>
      <dgm:t>
        <a:bodyPr/>
        <a:lstStyle/>
        <a:p>
          <a:endParaRPr lang="ru-RU"/>
        </a:p>
      </dgm:t>
    </dgm:pt>
    <dgm:pt modelId="{36DB64FC-8EB0-4AD9-9CA6-122ECBCEC9F5}" type="pres">
      <dgm:prSet presAssocID="{551BA0A0-4A35-4390-9500-FC70F8729F6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297EF861-616C-42C6-B91D-FDE0BA2DC414}" type="pres">
      <dgm:prSet presAssocID="{B54F24BC-2155-486E-87A5-394E3CFD9D45}" presName="hierRoot1" presStyleCnt="0"/>
      <dgm:spPr/>
    </dgm:pt>
    <dgm:pt modelId="{B2E6DF27-1BA7-4961-A3BC-8CDC5087D7C1}" type="pres">
      <dgm:prSet presAssocID="{B54F24BC-2155-486E-87A5-394E3CFD9D45}" presName="composite" presStyleCnt="0"/>
      <dgm:spPr/>
    </dgm:pt>
    <dgm:pt modelId="{5D36BA09-6A07-4E57-B11B-B13162FF8F14}" type="pres">
      <dgm:prSet presAssocID="{B54F24BC-2155-486E-87A5-394E3CFD9D45}" presName="background" presStyleLbl="node0" presStyleIdx="0" presStyleCnt="1"/>
      <dgm:spPr/>
    </dgm:pt>
    <dgm:pt modelId="{18A2877A-52D9-4D0D-BF9C-0CD0573D3B19}" type="pres">
      <dgm:prSet presAssocID="{B54F24BC-2155-486E-87A5-394E3CFD9D45}" presName="text" presStyleLbl="fgAcc0" presStyleIdx="0" presStyleCnt="1" custScaleX="20538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4EB8406-673E-4972-9355-82A8EB2949BE}" type="pres">
      <dgm:prSet presAssocID="{B54F24BC-2155-486E-87A5-394E3CFD9D45}" presName="hierChild2" presStyleCnt="0"/>
      <dgm:spPr/>
    </dgm:pt>
    <dgm:pt modelId="{DE43524A-4528-41F9-B545-AAC90566BF3A}" type="pres">
      <dgm:prSet presAssocID="{F9CFEFCD-1532-4777-8CE8-59066A75961A}" presName="Name10" presStyleLbl="parChTrans1D2" presStyleIdx="0" presStyleCnt="2"/>
      <dgm:spPr/>
      <dgm:t>
        <a:bodyPr/>
        <a:lstStyle/>
        <a:p>
          <a:endParaRPr lang="ru-RU"/>
        </a:p>
      </dgm:t>
    </dgm:pt>
    <dgm:pt modelId="{E49C793F-5F37-48B0-B63A-EA516B6D3B2A}" type="pres">
      <dgm:prSet presAssocID="{4F041C51-1F86-4C50-80BD-384C06B85B14}" presName="hierRoot2" presStyleCnt="0"/>
      <dgm:spPr/>
    </dgm:pt>
    <dgm:pt modelId="{54D1BC31-7ECB-431D-B392-7B8170E00F18}" type="pres">
      <dgm:prSet presAssocID="{4F041C51-1F86-4C50-80BD-384C06B85B14}" presName="composite2" presStyleCnt="0"/>
      <dgm:spPr/>
    </dgm:pt>
    <dgm:pt modelId="{4A339118-BE53-4F58-81B9-316B5B4F2467}" type="pres">
      <dgm:prSet presAssocID="{4F041C51-1F86-4C50-80BD-384C06B85B14}" presName="background2" presStyleLbl="node2" presStyleIdx="0" presStyleCnt="2"/>
      <dgm:spPr/>
    </dgm:pt>
    <dgm:pt modelId="{8D3E8F1B-D41F-4A81-A6B2-513B6F64F5F2}" type="pres">
      <dgm:prSet presAssocID="{4F041C51-1F86-4C50-80BD-384C06B85B14}" presName="text2" presStyleLbl="fgAcc2" presStyleIdx="0" presStyleCnt="2" custScaleX="15251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B039A5F-7305-4C24-9A63-A212701E9CB7}" type="pres">
      <dgm:prSet presAssocID="{4F041C51-1F86-4C50-80BD-384C06B85B14}" presName="hierChild3" presStyleCnt="0"/>
      <dgm:spPr/>
    </dgm:pt>
    <dgm:pt modelId="{3C2C54DA-035D-4C07-AE41-B5E95B8E38AF}" type="pres">
      <dgm:prSet presAssocID="{9AFFA6CE-ADCD-40C1-A55A-382C025C5B91}" presName="Name10" presStyleLbl="parChTrans1D2" presStyleIdx="1" presStyleCnt="2"/>
      <dgm:spPr/>
      <dgm:t>
        <a:bodyPr/>
        <a:lstStyle/>
        <a:p>
          <a:endParaRPr lang="ru-RU"/>
        </a:p>
      </dgm:t>
    </dgm:pt>
    <dgm:pt modelId="{B4581429-B7B8-4B66-8875-8B51B9CDAB5A}" type="pres">
      <dgm:prSet presAssocID="{9BB2FD20-3AD5-418D-BF75-DC42625333F8}" presName="hierRoot2" presStyleCnt="0"/>
      <dgm:spPr/>
    </dgm:pt>
    <dgm:pt modelId="{483C3034-3884-4A0C-885A-A36C2A48FC91}" type="pres">
      <dgm:prSet presAssocID="{9BB2FD20-3AD5-418D-BF75-DC42625333F8}" presName="composite2" presStyleCnt="0"/>
      <dgm:spPr/>
    </dgm:pt>
    <dgm:pt modelId="{F6576B9E-4CEA-4F65-A5B9-6C9F84962A1F}" type="pres">
      <dgm:prSet presAssocID="{9BB2FD20-3AD5-418D-BF75-DC42625333F8}" presName="background2" presStyleLbl="node2" presStyleIdx="1" presStyleCnt="2"/>
      <dgm:spPr/>
    </dgm:pt>
    <dgm:pt modelId="{3FACA485-7601-482E-BB99-C6AD19FCACC6}" type="pres">
      <dgm:prSet presAssocID="{9BB2FD20-3AD5-418D-BF75-DC42625333F8}" presName="text2" presStyleLbl="fgAcc2" presStyleIdx="1" presStyleCnt="2" custScaleX="15251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6BD4109-9841-4B25-AFC1-1D7C8A124217}" type="pres">
      <dgm:prSet presAssocID="{9BB2FD20-3AD5-418D-BF75-DC42625333F8}" presName="hierChild3" presStyleCnt="0"/>
      <dgm:spPr/>
    </dgm:pt>
  </dgm:ptLst>
  <dgm:cxnLst>
    <dgm:cxn modelId="{C711B57E-D607-4345-A147-52562216BBFB}" srcId="{B54F24BC-2155-486E-87A5-394E3CFD9D45}" destId="{4F041C51-1F86-4C50-80BD-384C06B85B14}" srcOrd="0" destOrd="0" parTransId="{F9CFEFCD-1532-4777-8CE8-59066A75961A}" sibTransId="{1C66A11D-5350-4F2D-A588-7A29592CE6B1}"/>
    <dgm:cxn modelId="{C73D9FFD-B6BD-4A02-9338-05F4B2480E39}" srcId="{551BA0A0-4A35-4390-9500-FC70F8729F65}" destId="{B54F24BC-2155-486E-87A5-394E3CFD9D45}" srcOrd="0" destOrd="0" parTransId="{084881B8-515B-4710-ACF1-78BE04477CF0}" sibTransId="{BA3920AE-E108-4DA3-A874-1E723EADC439}"/>
    <dgm:cxn modelId="{42A507EA-2D81-4348-9161-3F07000D7FD5}" type="presOf" srcId="{B54F24BC-2155-486E-87A5-394E3CFD9D45}" destId="{18A2877A-52D9-4D0D-BF9C-0CD0573D3B19}" srcOrd="0" destOrd="0" presId="urn:microsoft.com/office/officeart/2005/8/layout/hierarchy1"/>
    <dgm:cxn modelId="{0181DE76-DAC0-49DC-BE17-76F528BA7518}" type="presOf" srcId="{9BB2FD20-3AD5-418D-BF75-DC42625333F8}" destId="{3FACA485-7601-482E-BB99-C6AD19FCACC6}" srcOrd="0" destOrd="0" presId="urn:microsoft.com/office/officeart/2005/8/layout/hierarchy1"/>
    <dgm:cxn modelId="{6D46A118-E0D9-486F-88A1-D21CF5B5703B}" srcId="{B54F24BC-2155-486E-87A5-394E3CFD9D45}" destId="{9BB2FD20-3AD5-418D-BF75-DC42625333F8}" srcOrd="1" destOrd="0" parTransId="{9AFFA6CE-ADCD-40C1-A55A-382C025C5B91}" sibTransId="{98613B91-2F20-41A8-A3EB-82EA690A2C97}"/>
    <dgm:cxn modelId="{93A9470D-7900-4205-A2E3-D311436424D8}" type="presOf" srcId="{F9CFEFCD-1532-4777-8CE8-59066A75961A}" destId="{DE43524A-4528-41F9-B545-AAC90566BF3A}" srcOrd="0" destOrd="0" presId="urn:microsoft.com/office/officeart/2005/8/layout/hierarchy1"/>
    <dgm:cxn modelId="{EE6BE268-9965-4BAF-B46C-40018E608FB6}" type="presOf" srcId="{551BA0A0-4A35-4390-9500-FC70F8729F65}" destId="{36DB64FC-8EB0-4AD9-9CA6-122ECBCEC9F5}" srcOrd="0" destOrd="0" presId="urn:microsoft.com/office/officeart/2005/8/layout/hierarchy1"/>
    <dgm:cxn modelId="{8A264AE1-2B4D-4D11-91CF-259C707C852E}" type="presOf" srcId="{4F041C51-1F86-4C50-80BD-384C06B85B14}" destId="{8D3E8F1B-D41F-4A81-A6B2-513B6F64F5F2}" srcOrd="0" destOrd="0" presId="urn:microsoft.com/office/officeart/2005/8/layout/hierarchy1"/>
    <dgm:cxn modelId="{292FBCAB-AB94-4AC8-83BF-4349653FF0CD}" type="presOf" srcId="{9AFFA6CE-ADCD-40C1-A55A-382C025C5B91}" destId="{3C2C54DA-035D-4C07-AE41-B5E95B8E38AF}" srcOrd="0" destOrd="0" presId="urn:microsoft.com/office/officeart/2005/8/layout/hierarchy1"/>
    <dgm:cxn modelId="{971564F5-7D06-48D6-B13B-F755C790E3F6}" type="presParOf" srcId="{36DB64FC-8EB0-4AD9-9CA6-122ECBCEC9F5}" destId="{297EF861-616C-42C6-B91D-FDE0BA2DC414}" srcOrd="0" destOrd="0" presId="urn:microsoft.com/office/officeart/2005/8/layout/hierarchy1"/>
    <dgm:cxn modelId="{A8B2AE84-D858-4068-9CF7-EDA6147C4736}" type="presParOf" srcId="{297EF861-616C-42C6-B91D-FDE0BA2DC414}" destId="{B2E6DF27-1BA7-4961-A3BC-8CDC5087D7C1}" srcOrd="0" destOrd="0" presId="urn:microsoft.com/office/officeart/2005/8/layout/hierarchy1"/>
    <dgm:cxn modelId="{5698A927-4DB6-46F9-A20A-C2BB8B1D8B6E}" type="presParOf" srcId="{B2E6DF27-1BA7-4961-A3BC-8CDC5087D7C1}" destId="{5D36BA09-6A07-4E57-B11B-B13162FF8F14}" srcOrd="0" destOrd="0" presId="urn:microsoft.com/office/officeart/2005/8/layout/hierarchy1"/>
    <dgm:cxn modelId="{B40C2F7A-44F9-4DCF-B95F-330676042650}" type="presParOf" srcId="{B2E6DF27-1BA7-4961-A3BC-8CDC5087D7C1}" destId="{18A2877A-52D9-4D0D-BF9C-0CD0573D3B19}" srcOrd="1" destOrd="0" presId="urn:microsoft.com/office/officeart/2005/8/layout/hierarchy1"/>
    <dgm:cxn modelId="{BB59E573-444E-4BC1-A41C-5C15CC3362A6}" type="presParOf" srcId="{297EF861-616C-42C6-B91D-FDE0BA2DC414}" destId="{C4EB8406-673E-4972-9355-82A8EB2949BE}" srcOrd="1" destOrd="0" presId="urn:microsoft.com/office/officeart/2005/8/layout/hierarchy1"/>
    <dgm:cxn modelId="{8EBA984F-B656-47F8-B75B-9377A1E861DA}" type="presParOf" srcId="{C4EB8406-673E-4972-9355-82A8EB2949BE}" destId="{DE43524A-4528-41F9-B545-AAC90566BF3A}" srcOrd="0" destOrd="0" presId="urn:microsoft.com/office/officeart/2005/8/layout/hierarchy1"/>
    <dgm:cxn modelId="{E55AD92B-F726-475C-A637-5F45DDB2940B}" type="presParOf" srcId="{C4EB8406-673E-4972-9355-82A8EB2949BE}" destId="{E49C793F-5F37-48B0-B63A-EA516B6D3B2A}" srcOrd="1" destOrd="0" presId="urn:microsoft.com/office/officeart/2005/8/layout/hierarchy1"/>
    <dgm:cxn modelId="{C9A6FDA8-19B3-470F-A7E0-7AD989683F78}" type="presParOf" srcId="{E49C793F-5F37-48B0-B63A-EA516B6D3B2A}" destId="{54D1BC31-7ECB-431D-B392-7B8170E00F18}" srcOrd="0" destOrd="0" presId="urn:microsoft.com/office/officeart/2005/8/layout/hierarchy1"/>
    <dgm:cxn modelId="{BEA7D2BC-BD21-4615-A41E-02B118116490}" type="presParOf" srcId="{54D1BC31-7ECB-431D-B392-7B8170E00F18}" destId="{4A339118-BE53-4F58-81B9-316B5B4F2467}" srcOrd="0" destOrd="0" presId="urn:microsoft.com/office/officeart/2005/8/layout/hierarchy1"/>
    <dgm:cxn modelId="{C5860FAE-851A-411E-8485-A5CE4EA73204}" type="presParOf" srcId="{54D1BC31-7ECB-431D-B392-7B8170E00F18}" destId="{8D3E8F1B-D41F-4A81-A6B2-513B6F64F5F2}" srcOrd="1" destOrd="0" presId="urn:microsoft.com/office/officeart/2005/8/layout/hierarchy1"/>
    <dgm:cxn modelId="{0F102978-5752-423E-8D25-398F77FDD897}" type="presParOf" srcId="{E49C793F-5F37-48B0-B63A-EA516B6D3B2A}" destId="{9B039A5F-7305-4C24-9A63-A212701E9CB7}" srcOrd="1" destOrd="0" presId="urn:microsoft.com/office/officeart/2005/8/layout/hierarchy1"/>
    <dgm:cxn modelId="{4D45992E-3EED-4EE0-8A6E-255C035C0BB0}" type="presParOf" srcId="{C4EB8406-673E-4972-9355-82A8EB2949BE}" destId="{3C2C54DA-035D-4C07-AE41-B5E95B8E38AF}" srcOrd="2" destOrd="0" presId="urn:microsoft.com/office/officeart/2005/8/layout/hierarchy1"/>
    <dgm:cxn modelId="{D4A9724D-3B47-452D-8019-B1AD7113AE1E}" type="presParOf" srcId="{C4EB8406-673E-4972-9355-82A8EB2949BE}" destId="{B4581429-B7B8-4B66-8875-8B51B9CDAB5A}" srcOrd="3" destOrd="0" presId="urn:microsoft.com/office/officeart/2005/8/layout/hierarchy1"/>
    <dgm:cxn modelId="{B2A2BE08-6799-45DF-9300-88EAEBDD84E8}" type="presParOf" srcId="{B4581429-B7B8-4B66-8875-8B51B9CDAB5A}" destId="{483C3034-3884-4A0C-885A-A36C2A48FC91}" srcOrd="0" destOrd="0" presId="urn:microsoft.com/office/officeart/2005/8/layout/hierarchy1"/>
    <dgm:cxn modelId="{B884ECC4-12E8-4423-B78F-7DA70E2BB775}" type="presParOf" srcId="{483C3034-3884-4A0C-885A-A36C2A48FC91}" destId="{F6576B9E-4CEA-4F65-A5B9-6C9F84962A1F}" srcOrd="0" destOrd="0" presId="urn:microsoft.com/office/officeart/2005/8/layout/hierarchy1"/>
    <dgm:cxn modelId="{DECDB7EF-0AAC-47FB-ABD9-EFBAE2E4A40C}" type="presParOf" srcId="{483C3034-3884-4A0C-885A-A36C2A48FC91}" destId="{3FACA485-7601-482E-BB99-C6AD19FCACC6}" srcOrd="1" destOrd="0" presId="urn:microsoft.com/office/officeart/2005/8/layout/hierarchy1"/>
    <dgm:cxn modelId="{547F73AE-425D-4330-BD67-FCD583FB3950}" type="presParOf" srcId="{B4581429-B7B8-4B66-8875-8B51B9CDAB5A}" destId="{06BD4109-9841-4B25-AFC1-1D7C8A12421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E89D44BB-A327-4BD5-986D-D83B86BAD33C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74EC4E2-590B-4C2F-B4E8-C2D67D61DA0B}">
      <dgm:prSet phldrT="[Текст]" custT="1"/>
      <dgm:spPr/>
      <dgm:t>
        <a:bodyPr/>
        <a:lstStyle/>
        <a:p>
          <a:r>
            <a:rPr lang="ru-RU" sz="2000" dirty="0" smtClean="0"/>
            <a:t>Основные методы, разработанные или адаптированные Г. </a:t>
          </a:r>
          <a:r>
            <a:rPr lang="ru-RU" sz="2000" dirty="0" err="1" smtClean="0"/>
            <a:t>Тагути</a:t>
          </a:r>
          <a:endParaRPr lang="ru-RU" sz="2000" dirty="0"/>
        </a:p>
      </dgm:t>
    </dgm:pt>
    <dgm:pt modelId="{5A3D9BB3-8C09-47F0-9C23-B53807EA2892}" type="parTrans" cxnId="{E8224995-8089-43DC-9825-021DF34684A4}">
      <dgm:prSet/>
      <dgm:spPr/>
      <dgm:t>
        <a:bodyPr/>
        <a:lstStyle/>
        <a:p>
          <a:endParaRPr lang="ru-RU"/>
        </a:p>
      </dgm:t>
    </dgm:pt>
    <dgm:pt modelId="{3DAD9A74-A357-4D37-AC8A-DFB640FF57E9}" type="sibTrans" cxnId="{E8224995-8089-43DC-9825-021DF34684A4}">
      <dgm:prSet/>
      <dgm:spPr/>
      <dgm:t>
        <a:bodyPr/>
        <a:lstStyle/>
        <a:p>
          <a:endParaRPr lang="ru-RU"/>
        </a:p>
      </dgm:t>
    </dgm:pt>
    <dgm:pt modelId="{78DAEF5A-51AD-4DEE-B254-5BCC06AB96B7}">
      <dgm:prSet phldrT="[Текст]"/>
      <dgm:spPr/>
      <dgm:t>
        <a:bodyPr/>
        <a:lstStyle/>
        <a:p>
          <a:r>
            <a:rPr lang="ru-RU" dirty="0" smtClean="0"/>
            <a:t>Планирование экспериментов.</a:t>
          </a:r>
          <a:endParaRPr lang="ru-RU" dirty="0"/>
        </a:p>
      </dgm:t>
    </dgm:pt>
    <dgm:pt modelId="{FA520FE1-1B8B-429E-B020-FDB169FD5E25}" type="parTrans" cxnId="{8E3DBC63-7145-49D2-92F9-CAFAFBF19C1C}">
      <dgm:prSet/>
      <dgm:spPr/>
      <dgm:t>
        <a:bodyPr/>
        <a:lstStyle/>
        <a:p>
          <a:endParaRPr lang="ru-RU"/>
        </a:p>
      </dgm:t>
    </dgm:pt>
    <dgm:pt modelId="{2887CA7B-880B-417E-98DB-A346DDEA506E}" type="sibTrans" cxnId="{8E3DBC63-7145-49D2-92F9-CAFAFBF19C1C}">
      <dgm:prSet/>
      <dgm:spPr/>
      <dgm:t>
        <a:bodyPr/>
        <a:lstStyle/>
        <a:p>
          <a:endParaRPr lang="ru-RU"/>
        </a:p>
      </dgm:t>
    </dgm:pt>
    <dgm:pt modelId="{BBE47370-2746-4FA4-92E1-2DFCFFF7E68B}">
      <dgm:prSet/>
      <dgm:spPr/>
      <dgm:t>
        <a:bodyPr/>
        <a:lstStyle/>
        <a:p>
          <a:r>
            <a:rPr lang="ru-RU" dirty="0" smtClean="0"/>
            <a:t>Управление процессами посредством отслеживания расходов с помощью функции потерь качества.</a:t>
          </a:r>
          <a:endParaRPr lang="ru-RU" dirty="0"/>
        </a:p>
      </dgm:t>
    </dgm:pt>
    <dgm:pt modelId="{D19CE5CB-60B6-4175-A5FD-D6105A378543}" type="parTrans" cxnId="{9B6EDE56-94B7-431C-8D60-DDF19DC27141}">
      <dgm:prSet/>
      <dgm:spPr/>
      <dgm:t>
        <a:bodyPr/>
        <a:lstStyle/>
        <a:p>
          <a:endParaRPr lang="ru-RU"/>
        </a:p>
      </dgm:t>
    </dgm:pt>
    <dgm:pt modelId="{960236F5-9BBA-4F41-92B5-B68627254094}" type="sibTrans" cxnId="{9B6EDE56-94B7-431C-8D60-DDF19DC27141}">
      <dgm:prSet/>
      <dgm:spPr/>
      <dgm:t>
        <a:bodyPr/>
        <a:lstStyle/>
        <a:p>
          <a:endParaRPr lang="ru-RU"/>
        </a:p>
      </dgm:t>
    </dgm:pt>
    <dgm:pt modelId="{D7206564-9287-4CA1-BFEF-3F0418D8FE89}">
      <dgm:prSet/>
      <dgm:spPr/>
      <dgm:t>
        <a:bodyPr/>
        <a:lstStyle/>
        <a:p>
          <a:r>
            <a:rPr lang="ru-RU" dirty="0" smtClean="0"/>
            <a:t>Развитие и реализация робастного управления процессами.</a:t>
          </a:r>
          <a:endParaRPr lang="ru-RU" dirty="0"/>
        </a:p>
      </dgm:t>
    </dgm:pt>
    <dgm:pt modelId="{5EE2F97E-B91B-47D4-8EA5-EE60964833CA}" type="parTrans" cxnId="{D0792FA7-B605-4FE3-ABCE-9BC64094CE29}">
      <dgm:prSet/>
      <dgm:spPr/>
      <dgm:t>
        <a:bodyPr/>
        <a:lstStyle/>
        <a:p>
          <a:endParaRPr lang="ru-RU"/>
        </a:p>
      </dgm:t>
    </dgm:pt>
    <dgm:pt modelId="{D3B7271C-76D9-479F-B82C-3BAA68A621E1}" type="sibTrans" cxnId="{D0792FA7-B605-4FE3-ABCE-9BC64094CE29}">
      <dgm:prSet/>
      <dgm:spPr/>
      <dgm:t>
        <a:bodyPr/>
        <a:lstStyle/>
        <a:p>
          <a:endParaRPr lang="ru-RU"/>
        </a:p>
      </dgm:t>
    </dgm:pt>
    <dgm:pt modelId="{6C6F0211-A5B1-4E21-AE30-3A4BAFBCDD51}">
      <dgm:prSet/>
      <dgm:spPr/>
      <dgm:t>
        <a:bodyPr/>
        <a:lstStyle/>
        <a:p>
          <a:r>
            <a:rPr lang="ru-RU" dirty="0" smtClean="0"/>
            <a:t>Целенаправленная оптимизация продукции и процессов до производства (контроль до запуска процесса).</a:t>
          </a:r>
          <a:endParaRPr lang="ru-RU" dirty="0"/>
        </a:p>
      </dgm:t>
    </dgm:pt>
    <dgm:pt modelId="{96A9AAF9-DB98-4D85-A711-A3A68C6467D3}" type="parTrans" cxnId="{0B126977-5BC3-4EBB-B2F2-61BF5654D461}">
      <dgm:prSet/>
      <dgm:spPr/>
      <dgm:t>
        <a:bodyPr/>
        <a:lstStyle/>
        <a:p>
          <a:endParaRPr lang="ru-RU"/>
        </a:p>
      </dgm:t>
    </dgm:pt>
    <dgm:pt modelId="{D0ADAFAC-9541-4234-800A-B018BC4FC51B}" type="sibTrans" cxnId="{0B126977-5BC3-4EBB-B2F2-61BF5654D461}">
      <dgm:prSet/>
      <dgm:spPr/>
      <dgm:t>
        <a:bodyPr/>
        <a:lstStyle/>
        <a:p>
          <a:endParaRPr lang="ru-RU"/>
        </a:p>
      </dgm:t>
    </dgm:pt>
    <dgm:pt modelId="{3FEFB2B7-F432-4652-B60D-07D1E686CBA6}">
      <dgm:prSet/>
      <dgm:spPr/>
      <dgm:t>
        <a:bodyPr/>
        <a:lstStyle/>
        <a:p>
          <a:r>
            <a:rPr lang="ru-RU" dirty="0" smtClean="0"/>
            <a:t>Применение обобщенной философии качества Г. </a:t>
          </a:r>
          <a:r>
            <a:rPr lang="ru-RU" dirty="0" err="1" smtClean="0"/>
            <a:t>Тагути</a:t>
          </a:r>
          <a:r>
            <a:rPr lang="ru-RU" dirty="0" smtClean="0"/>
            <a:t> для обеспечения оптимального качества.</a:t>
          </a:r>
          <a:endParaRPr lang="ru-RU" dirty="0"/>
        </a:p>
      </dgm:t>
    </dgm:pt>
    <dgm:pt modelId="{89560294-3747-4902-9193-C0D1628E5428}" type="parTrans" cxnId="{A8CB33C9-8028-49DF-A2C1-79F3BA533BBB}">
      <dgm:prSet/>
      <dgm:spPr/>
      <dgm:t>
        <a:bodyPr/>
        <a:lstStyle/>
        <a:p>
          <a:endParaRPr lang="ru-RU"/>
        </a:p>
      </dgm:t>
    </dgm:pt>
    <dgm:pt modelId="{8232304C-98AC-4976-8F92-1821925555C4}" type="sibTrans" cxnId="{A8CB33C9-8028-49DF-A2C1-79F3BA533BBB}">
      <dgm:prSet/>
      <dgm:spPr/>
      <dgm:t>
        <a:bodyPr/>
        <a:lstStyle/>
        <a:p>
          <a:endParaRPr lang="ru-RU"/>
        </a:p>
      </dgm:t>
    </dgm:pt>
    <dgm:pt modelId="{948E34B2-EF30-4C2D-AA3F-0308E277A188}" type="pres">
      <dgm:prSet presAssocID="{E89D44BB-A327-4BD5-986D-D83B86BAD33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E369F6FB-56CE-44FB-8E53-CE6FE7FC718A}" type="pres">
      <dgm:prSet presAssocID="{874EC4E2-590B-4C2F-B4E8-C2D67D61DA0B}" presName="hierRoot1" presStyleCnt="0">
        <dgm:presLayoutVars>
          <dgm:hierBranch val="init"/>
        </dgm:presLayoutVars>
      </dgm:prSet>
      <dgm:spPr/>
    </dgm:pt>
    <dgm:pt modelId="{6478A951-5E63-4830-8493-3D7C865BA66A}" type="pres">
      <dgm:prSet presAssocID="{874EC4E2-590B-4C2F-B4E8-C2D67D61DA0B}" presName="rootComposite1" presStyleCnt="0"/>
      <dgm:spPr/>
    </dgm:pt>
    <dgm:pt modelId="{5D816BE2-BDC6-4EE7-9D09-B722631FBFF1}" type="pres">
      <dgm:prSet presAssocID="{874EC4E2-590B-4C2F-B4E8-C2D67D61DA0B}" presName="rootText1" presStyleLbl="node0" presStyleIdx="0" presStyleCnt="1" custScaleX="17221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DCD9078-1EF3-4689-AC84-896D5ACCC187}" type="pres">
      <dgm:prSet presAssocID="{874EC4E2-590B-4C2F-B4E8-C2D67D61DA0B}" presName="rootConnector1" presStyleLbl="node1" presStyleIdx="0" presStyleCnt="0"/>
      <dgm:spPr/>
      <dgm:t>
        <a:bodyPr/>
        <a:lstStyle/>
        <a:p>
          <a:endParaRPr lang="ru-RU"/>
        </a:p>
      </dgm:t>
    </dgm:pt>
    <dgm:pt modelId="{1972C034-01CE-4085-8797-322FB4F324F0}" type="pres">
      <dgm:prSet presAssocID="{874EC4E2-590B-4C2F-B4E8-C2D67D61DA0B}" presName="hierChild2" presStyleCnt="0"/>
      <dgm:spPr/>
    </dgm:pt>
    <dgm:pt modelId="{6E065B0D-F487-4881-BBF4-35ED51C57C37}" type="pres">
      <dgm:prSet presAssocID="{FA520FE1-1B8B-429E-B020-FDB169FD5E25}" presName="Name37" presStyleLbl="parChTrans1D2" presStyleIdx="0" presStyleCnt="5"/>
      <dgm:spPr/>
      <dgm:t>
        <a:bodyPr/>
        <a:lstStyle/>
        <a:p>
          <a:endParaRPr lang="ru-RU"/>
        </a:p>
      </dgm:t>
    </dgm:pt>
    <dgm:pt modelId="{85DC1873-74E5-4F5D-A23F-CAE3EAD7027D}" type="pres">
      <dgm:prSet presAssocID="{78DAEF5A-51AD-4DEE-B254-5BCC06AB96B7}" presName="hierRoot2" presStyleCnt="0">
        <dgm:presLayoutVars>
          <dgm:hierBranch val="init"/>
        </dgm:presLayoutVars>
      </dgm:prSet>
      <dgm:spPr/>
    </dgm:pt>
    <dgm:pt modelId="{60C4A3A4-672D-44F6-8B6A-F66D1F93D397}" type="pres">
      <dgm:prSet presAssocID="{78DAEF5A-51AD-4DEE-B254-5BCC06AB96B7}" presName="rootComposite" presStyleCnt="0"/>
      <dgm:spPr/>
    </dgm:pt>
    <dgm:pt modelId="{B93783CC-3212-4EC4-A221-560428A67755}" type="pres">
      <dgm:prSet presAssocID="{78DAEF5A-51AD-4DEE-B254-5BCC06AB96B7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630F7DC-4025-4BB1-9976-0FE7B6DAA903}" type="pres">
      <dgm:prSet presAssocID="{78DAEF5A-51AD-4DEE-B254-5BCC06AB96B7}" presName="rootConnector" presStyleLbl="node2" presStyleIdx="0" presStyleCnt="5"/>
      <dgm:spPr/>
      <dgm:t>
        <a:bodyPr/>
        <a:lstStyle/>
        <a:p>
          <a:endParaRPr lang="ru-RU"/>
        </a:p>
      </dgm:t>
    </dgm:pt>
    <dgm:pt modelId="{FD7776E7-7D63-46E5-BFB4-30E5E4B0130D}" type="pres">
      <dgm:prSet presAssocID="{78DAEF5A-51AD-4DEE-B254-5BCC06AB96B7}" presName="hierChild4" presStyleCnt="0"/>
      <dgm:spPr/>
    </dgm:pt>
    <dgm:pt modelId="{0108B44F-4037-448E-8218-DB3C08D19E62}" type="pres">
      <dgm:prSet presAssocID="{78DAEF5A-51AD-4DEE-B254-5BCC06AB96B7}" presName="hierChild5" presStyleCnt="0"/>
      <dgm:spPr/>
    </dgm:pt>
    <dgm:pt modelId="{6A0C4C2C-9054-4263-9DE7-5251747F491F}" type="pres">
      <dgm:prSet presAssocID="{D19CE5CB-60B6-4175-A5FD-D6105A378543}" presName="Name37" presStyleLbl="parChTrans1D2" presStyleIdx="1" presStyleCnt="5"/>
      <dgm:spPr/>
      <dgm:t>
        <a:bodyPr/>
        <a:lstStyle/>
        <a:p>
          <a:endParaRPr lang="ru-RU"/>
        </a:p>
      </dgm:t>
    </dgm:pt>
    <dgm:pt modelId="{49DBECBC-6CF0-4DFA-98D7-4C6DE6DBA9A8}" type="pres">
      <dgm:prSet presAssocID="{BBE47370-2746-4FA4-92E1-2DFCFFF7E68B}" presName="hierRoot2" presStyleCnt="0">
        <dgm:presLayoutVars>
          <dgm:hierBranch val="init"/>
        </dgm:presLayoutVars>
      </dgm:prSet>
      <dgm:spPr/>
    </dgm:pt>
    <dgm:pt modelId="{EB711067-52EF-4D51-A952-66D2C9FB8D6E}" type="pres">
      <dgm:prSet presAssocID="{BBE47370-2746-4FA4-92E1-2DFCFFF7E68B}" presName="rootComposite" presStyleCnt="0"/>
      <dgm:spPr/>
    </dgm:pt>
    <dgm:pt modelId="{18AE975E-38D7-4A3B-B302-DEEB4EA218D8}" type="pres">
      <dgm:prSet presAssocID="{BBE47370-2746-4FA4-92E1-2DFCFFF7E68B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82561CF-ACE8-4D1C-ADB2-A8445E88FD6B}" type="pres">
      <dgm:prSet presAssocID="{BBE47370-2746-4FA4-92E1-2DFCFFF7E68B}" presName="rootConnector" presStyleLbl="node2" presStyleIdx="1" presStyleCnt="5"/>
      <dgm:spPr/>
      <dgm:t>
        <a:bodyPr/>
        <a:lstStyle/>
        <a:p>
          <a:endParaRPr lang="ru-RU"/>
        </a:p>
      </dgm:t>
    </dgm:pt>
    <dgm:pt modelId="{38A9A17F-490F-40F8-ABA4-35257F91AF43}" type="pres">
      <dgm:prSet presAssocID="{BBE47370-2746-4FA4-92E1-2DFCFFF7E68B}" presName="hierChild4" presStyleCnt="0"/>
      <dgm:spPr/>
    </dgm:pt>
    <dgm:pt modelId="{E23A4208-2856-4392-8213-8F2014CF3063}" type="pres">
      <dgm:prSet presAssocID="{BBE47370-2746-4FA4-92E1-2DFCFFF7E68B}" presName="hierChild5" presStyleCnt="0"/>
      <dgm:spPr/>
    </dgm:pt>
    <dgm:pt modelId="{9D473CC0-B7FC-44A1-95F7-B5A2CAE414E9}" type="pres">
      <dgm:prSet presAssocID="{5EE2F97E-B91B-47D4-8EA5-EE60964833CA}" presName="Name37" presStyleLbl="parChTrans1D2" presStyleIdx="2" presStyleCnt="5"/>
      <dgm:spPr/>
      <dgm:t>
        <a:bodyPr/>
        <a:lstStyle/>
        <a:p>
          <a:endParaRPr lang="ru-RU"/>
        </a:p>
      </dgm:t>
    </dgm:pt>
    <dgm:pt modelId="{89D9C38B-23A3-4E1D-8D55-089A7A141B4C}" type="pres">
      <dgm:prSet presAssocID="{D7206564-9287-4CA1-BFEF-3F0418D8FE89}" presName="hierRoot2" presStyleCnt="0">
        <dgm:presLayoutVars>
          <dgm:hierBranch val="init"/>
        </dgm:presLayoutVars>
      </dgm:prSet>
      <dgm:spPr/>
    </dgm:pt>
    <dgm:pt modelId="{89590C43-3299-4741-95C4-BC23557A54E4}" type="pres">
      <dgm:prSet presAssocID="{D7206564-9287-4CA1-BFEF-3F0418D8FE89}" presName="rootComposite" presStyleCnt="0"/>
      <dgm:spPr/>
    </dgm:pt>
    <dgm:pt modelId="{10CC77A3-993D-4CBB-8B22-37B5F5950942}" type="pres">
      <dgm:prSet presAssocID="{D7206564-9287-4CA1-BFEF-3F0418D8FE89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B910714-CAEF-4D2A-AB06-BE2C8BA5E707}" type="pres">
      <dgm:prSet presAssocID="{D7206564-9287-4CA1-BFEF-3F0418D8FE89}" presName="rootConnector" presStyleLbl="node2" presStyleIdx="2" presStyleCnt="5"/>
      <dgm:spPr/>
      <dgm:t>
        <a:bodyPr/>
        <a:lstStyle/>
        <a:p>
          <a:endParaRPr lang="ru-RU"/>
        </a:p>
      </dgm:t>
    </dgm:pt>
    <dgm:pt modelId="{5E926AF3-90B1-412E-9615-6FD34DA03FC1}" type="pres">
      <dgm:prSet presAssocID="{D7206564-9287-4CA1-BFEF-3F0418D8FE89}" presName="hierChild4" presStyleCnt="0"/>
      <dgm:spPr/>
    </dgm:pt>
    <dgm:pt modelId="{80040025-B9E7-47E4-B462-C496DB3283F3}" type="pres">
      <dgm:prSet presAssocID="{D7206564-9287-4CA1-BFEF-3F0418D8FE89}" presName="hierChild5" presStyleCnt="0"/>
      <dgm:spPr/>
    </dgm:pt>
    <dgm:pt modelId="{8C523CDA-DF5D-42D4-A0B4-EB957D59F0E3}" type="pres">
      <dgm:prSet presAssocID="{96A9AAF9-DB98-4D85-A711-A3A68C6467D3}" presName="Name37" presStyleLbl="parChTrans1D2" presStyleIdx="3" presStyleCnt="5"/>
      <dgm:spPr/>
      <dgm:t>
        <a:bodyPr/>
        <a:lstStyle/>
        <a:p>
          <a:endParaRPr lang="ru-RU"/>
        </a:p>
      </dgm:t>
    </dgm:pt>
    <dgm:pt modelId="{0A8677BE-DECE-4577-9C97-1D60B3B5C192}" type="pres">
      <dgm:prSet presAssocID="{6C6F0211-A5B1-4E21-AE30-3A4BAFBCDD51}" presName="hierRoot2" presStyleCnt="0">
        <dgm:presLayoutVars>
          <dgm:hierBranch val="init"/>
        </dgm:presLayoutVars>
      </dgm:prSet>
      <dgm:spPr/>
    </dgm:pt>
    <dgm:pt modelId="{AD5AE520-1EF8-4951-BB6B-B1B0CC8E00A9}" type="pres">
      <dgm:prSet presAssocID="{6C6F0211-A5B1-4E21-AE30-3A4BAFBCDD51}" presName="rootComposite" presStyleCnt="0"/>
      <dgm:spPr/>
    </dgm:pt>
    <dgm:pt modelId="{ABE72AA4-3781-4474-A22E-2CC4A5A73850}" type="pres">
      <dgm:prSet presAssocID="{6C6F0211-A5B1-4E21-AE30-3A4BAFBCDD51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9AAA480-DF38-46F9-9FD9-D9D7CE39A597}" type="pres">
      <dgm:prSet presAssocID="{6C6F0211-A5B1-4E21-AE30-3A4BAFBCDD51}" presName="rootConnector" presStyleLbl="node2" presStyleIdx="3" presStyleCnt="5"/>
      <dgm:spPr/>
      <dgm:t>
        <a:bodyPr/>
        <a:lstStyle/>
        <a:p>
          <a:endParaRPr lang="ru-RU"/>
        </a:p>
      </dgm:t>
    </dgm:pt>
    <dgm:pt modelId="{228ADAED-2BCC-4CBA-B221-CD69F863B333}" type="pres">
      <dgm:prSet presAssocID="{6C6F0211-A5B1-4E21-AE30-3A4BAFBCDD51}" presName="hierChild4" presStyleCnt="0"/>
      <dgm:spPr/>
    </dgm:pt>
    <dgm:pt modelId="{979F3FBF-BBEB-4680-B06F-6B0105D1563F}" type="pres">
      <dgm:prSet presAssocID="{6C6F0211-A5B1-4E21-AE30-3A4BAFBCDD51}" presName="hierChild5" presStyleCnt="0"/>
      <dgm:spPr/>
    </dgm:pt>
    <dgm:pt modelId="{FD39A7E7-F9A1-48E6-A115-2EF1F6F53A12}" type="pres">
      <dgm:prSet presAssocID="{89560294-3747-4902-9193-C0D1628E5428}" presName="Name37" presStyleLbl="parChTrans1D2" presStyleIdx="4" presStyleCnt="5"/>
      <dgm:spPr/>
      <dgm:t>
        <a:bodyPr/>
        <a:lstStyle/>
        <a:p>
          <a:endParaRPr lang="ru-RU"/>
        </a:p>
      </dgm:t>
    </dgm:pt>
    <dgm:pt modelId="{99F0EA4E-1FF1-4969-99F9-BE3F2DE6F69D}" type="pres">
      <dgm:prSet presAssocID="{3FEFB2B7-F432-4652-B60D-07D1E686CBA6}" presName="hierRoot2" presStyleCnt="0">
        <dgm:presLayoutVars>
          <dgm:hierBranch val="init"/>
        </dgm:presLayoutVars>
      </dgm:prSet>
      <dgm:spPr/>
    </dgm:pt>
    <dgm:pt modelId="{C9658EA0-D061-424E-B149-CD5410F81FFE}" type="pres">
      <dgm:prSet presAssocID="{3FEFB2B7-F432-4652-B60D-07D1E686CBA6}" presName="rootComposite" presStyleCnt="0"/>
      <dgm:spPr/>
    </dgm:pt>
    <dgm:pt modelId="{6A85A1F3-3FFA-4F9D-A73C-A7F0F4242D0D}" type="pres">
      <dgm:prSet presAssocID="{3FEFB2B7-F432-4652-B60D-07D1E686CBA6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D3BCCBE-B20B-4810-B6E8-78D22189ECE9}" type="pres">
      <dgm:prSet presAssocID="{3FEFB2B7-F432-4652-B60D-07D1E686CBA6}" presName="rootConnector" presStyleLbl="node2" presStyleIdx="4" presStyleCnt="5"/>
      <dgm:spPr/>
      <dgm:t>
        <a:bodyPr/>
        <a:lstStyle/>
        <a:p>
          <a:endParaRPr lang="ru-RU"/>
        </a:p>
      </dgm:t>
    </dgm:pt>
    <dgm:pt modelId="{26887C5C-3383-4E5C-9712-42A2B5A8C8ED}" type="pres">
      <dgm:prSet presAssocID="{3FEFB2B7-F432-4652-B60D-07D1E686CBA6}" presName="hierChild4" presStyleCnt="0"/>
      <dgm:spPr/>
    </dgm:pt>
    <dgm:pt modelId="{5DAD64AB-2428-4C28-99E4-BA4905A3393E}" type="pres">
      <dgm:prSet presAssocID="{3FEFB2B7-F432-4652-B60D-07D1E686CBA6}" presName="hierChild5" presStyleCnt="0"/>
      <dgm:spPr/>
    </dgm:pt>
    <dgm:pt modelId="{335723A3-9074-49BA-8C71-82BD47F8E967}" type="pres">
      <dgm:prSet presAssocID="{874EC4E2-590B-4C2F-B4E8-C2D67D61DA0B}" presName="hierChild3" presStyleCnt="0"/>
      <dgm:spPr/>
    </dgm:pt>
  </dgm:ptLst>
  <dgm:cxnLst>
    <dgm:cxn modelId="{0B126977-5BC3-4EBB-B2F2-61BF5654D461}" srcId="{874EC4E2-590B-4C2F-B4E8-C2D67D61DA0B}" destId="{6C6F0211-A5B1-4E21-AE30-3A4BAFBCDD51}" srcOrd="3" destOrd="0" parTransId="{96A9AAF9-DB98-4D85-A711-A3A68C6467D3}" sibTransId="{D0ADAFAC-9541-4234-800A-B018BC4FC51B}"/>
    <dgm:cxn modelId="{C35D4098-DC09-4458-B5AC-15D01923F255}" type="presOf" srcId="{3FEFB2B7-F432-4652-B60D-07D1E686CBA6}" destId="{5D3BCCBE-B20B-4810-B6E8-78D22189ECE9}" srcOrd="1" destOrd="0" presId="urn:microsoft.com/office/officeart/2005/8/layout/orgChart1"/>
    <dgm:cxn modelId="{838BBCAC-518A-48D8-86F4-6379BF80AA76}" type="presOf" srcId="{78DAEF5A-51AD-4DEE-B254-5BCC06AB96B7}" destId="{3630F7DC-4025-4BB1-9976-0FE7B6DAA903}" srcOrd="1" destOrd="0" presId="urn:microsoft.com/office/officeart/2005/8/layout/orgChart1"/>
    <dgm:cxn modelId="{D261C017-AB55-4AD5-BBE5-2462537AE8F2}" type="presOf" srcId="{FA520FE1-1B8B-429E-B020-FDB169FD5E25}" destId="{6E065B0D-F487-4881-BBF4-35ED51C57C37}" srcOrd="0" destOrd="0" presId="urn:microsoft.com/office/officeart/2005/8/layout/orgChart1"/>
    <dgm:cxn modelId="{E8224995-8089-43DC-9825-021DF34684A4}" srcId="{E89D44BB-A327-4BD5-986D-D83B86BAD33C}" destId="{874EC4E2-590B-4C2F-B4E8-C2D67D61DA0B}" srcOrd="0" destOrd="0" parTransId="{5A3D9BB3-8C09-47F0-9C23-B53807EA2892}" sibTransId="{3DAD9A74-A357-4D37-AC8A-DFB640FF57E9}"/>
    <dgm:cxn modelId="{E58FD4C5-35CC-4397-B381-ED99D6E778A9}" type="presOf" srcId="{96A9AAF9-DB98-4D85-A711-A3A68C6467D3}" destId="{8C523CDA-DF5D-42D4-A0B4-EB957D59F0E3}" srcOrd="0" destOrd="0" presId="urn:microsoft.com/office/officeart/2005/8/layout/orgChart1"/>
    <dgm:cxn modelId="{A0C38422-5BD8-444A-B350-FBA5D03FC6B2}" type="presOf" srcId="{89560294-3747-4902-9193-C0D1628E5428}" destId="{FD39A7E7-F9A1-48E6-A115-2EF1F6F53A12}" srcOrd="0" destOrd="0" presId="urn:microsoft.com/office/officeart/2005/8/layout/orgChart1"/>
    <dgm:cxn modelId="{F666B5F7-14C6-401D-8B43-7324F4C7C075}" type="presOf" srcId="{BBE47370-2746-4FA4-92E1-2DFCFFF7E68B}" destId="{482561CF-ACE8-4D1C-ADB2-A8445E88FD6B}" srcOrd="1" destOrd="0" presId="urn:microsoft.com/office/officeart/2005/8/layout/orgChart1"/>
    <dgm:cxn modelId="{59680F9D-4DFD-41E8-94C9-9D746F74AE4D}" type="presOf" srcId="{3FEFB2B7-F432-4652-B60D-07D1E686CBA6}" destId="{6A85A1F3-3FFA-4F9D-A73C-A7F0F4242D0D}" srcOrd="0" destOrd="0" presId="urn:microsoft.com/office/officeart/2005/8/layout/orgChart1"/>
    <dgm:cxn modelId="{7C369BD2-5DA8-48EA-81A9-35883E97F204}" type="presOf" srcId="{874EC4E2-590B-4C2F-B4E8-C2D67D61DA0B}" destId="{BDCD9078-1EF3-4689-AC84-896D5ACCC187}" srcOrd="1" destOrd="0" presId="urn:microsoft.com/office/officeart/2005/8/layout/orgChart1"/>
    <dgm:cxn modelId="{415F4144-2788-4102-B1D9-A845301A95AA}" type="presOf" srcId="{6C6F0211-A5B1-4E21-AE30-3A4BAFBCDD51}" destId="{ABE72AA4-3781-4474-A22E-2CC4A5A73850}" srcOrd="0" destOrd="0" presId="urn:microsoft.com/office/officeart/2005/8/layout/orgChart1"/>
    <dgm:cxn modelId="{A8CB33C9-8028-49DF-A2C1-79F3BA533BBB}" srcId="{874EC4E2-590B-4C2F-B4E8-C2D67D61DA0B}" destId="{3FEFB2B7-F432-4652-B60D-07D1E686CBA6}" srcOrd="4" destOrd="0" parTransId="{89560294-3747-4902-9193-C0D1628E5428}" sibTransId="{8232304C-98AC-4976-8F92-1821925555C4}"/>
    <dgm:cxn modelId="{548ABA6A-8D7F-4591-870C-562E7CB8CEBD}" type="presOf" srcId="{D19CE5CB-60B6-4175-A5FD-D6105A378543}" destId="{6A0C4C2C-9054-4263-9DE7-5251747F491F}" srcOrd="0" destOrd="0" presId="urn:microsoft.com/office/officeart/2005/8/layout/orgChart1"/>
    <dgm:cxn modelId="{FC4954CB-F0A3-41C9-9B00-B2BCE0F1C3C1}" type="presOf" srcId="{D7206564-9287-4CA1-BFEF-3F0418D8FE89}" destId="{10CC77A3-993D-4CBB-8B22-37B5F5950942}" srcOrd="0" destOrd="0" presId="urn:microsoft.com/office/officeart/2005/8/layout/orgChart1"/>
    <dgm:cxn modelId="{BD3BA6A8-613B-489C-BA9F-64F6EBEF118A}" type="presOf" srcId="{78DAEF5A-51AD-4DEE-B254-5BCC06AB96B7}" destId="{B93783CC-3212-4EC4-A221-560428A67755}" srcOrd="0" destOrd="0" presId="urn:microsoft.com/office/officeart/2005/8/layout/orgChart1"/>
    <dgm:cxn modelId="{8E3DBC63-7145-49D2-92F9-CAFAFBF19C1C}" srcId="{874EC4E2-590B-4C2F-B4E8-C2D67D61DA0B}" destId="{78DAEF5A-51AD-4DEE-B254-5BCC06AB96B7}" srcOrd="0" destOrd="0" parTransId="{FA520FE1-1B8B-429E-B020-FDB169FD5E25}" sibTransId="{2887CA7B-880B-417E-98DB-A346DDEA506E}"/>
    <dgm:cxn modelId="{D0792FA7-B605-4FE3-ABCE-9BC64094CE29}" srcId="{874EC4E2-590B-4C2F-B4E8-C2D67D61DA0B}" destId="{D7206564-9287-4CA1-BFEF-3F0418D8FE89}" srcOrd="2" destOrd="0" parTransId="{5EE2F97E-B91B-47D4-8EA5-EE60964833CA}" sibTransId="{D3B7271C-76D9-479F-B82C-3BAA68A621E1}"/>
    <dgm:cxn modelId="{CF78A9A7-F914-4F1C-A9A2-E9BAD3E24BFA}" type="presOf" srcId="{6C6F0211-A5B1-4E21-AE30-3A4BAFBCDD51}" destId="{D9AAA480-DF38-46F9-9FD9-D9D7CE39A597}" srcOrd="1" destOrd="0" presId="urn:microsoft.com/office/officeart/2005/8/layout/orgChart1"/>
    <dgm:cxn modelId="{9B6EDE56-94B7-431C-8D60-DDF19DC27141}" srcId="{874EC4E2-590B-4C2F-B4E8-C2D67D61DA0B}" destId="{BBE47370-2746-4FA4-92E1-2DFCFFF7E68B}" srcOrd="1" destOrd="0" parTransId="{D19CE5CB-60B6-4175-A5FD-D6105A378543}" sibTransId="{960236F5-9BBA-4F41-92B5-B68627254094}"/>
    <dgm:cxn modelId="{3D1A92B7-1FB3-4FB0-9C6B-6609A953363A}" type="presOf" srcId="{D7206564-9287-4CA1-BFEF-3F0418D8FE89}" destId="{FB910714-CAEF-4D2A-AB06-BE2C8BA5E707}" srcOrd="1" destOrd="0" presId="urn:microsoft.com/office/officeart/2005/8/layout/orgChart1"/>
    <dgm:cxn modelId="{CB12E3CC-95F8-40A0-B089-9E0D755F8ACD}" type="presOf" srcId="{E89D44BB-A327-4BD5-986D-D83B86BAD33C}" destId="{948E34B2-EF30-4C2D-AA3F-0308E277A188}" srcOrd="0" destOrd="0" presId="urn:microsoft.com/office/officeart/2005/8/layout/orgChart1"/>
    <dgm:cxn modelId="{A3D1A782-0444-4A13-B0A5-ECA78BBE92B0}" type="presOf" srcId="{BBE47370-2746-4FA4-92E1-2DFCFFF7E68B}" destId="{18AE975E-38D7-4A3B-B302-DEEB4EA218D8}" srcOrd="0" destOrd="0" presId="urn:microsoft.com/office/officeart/2005/8/layout/orgChart1"/>
    <dgm:cxn modelId="{FB42E4D9-3B84-4602-A360-1B812CCBA71F}" type="presOf" srcId="{5EE2F97E-B91B-47D4-8EA5-EE60964833CA}" destId="{9D473CC0-B7FC-44A1-95F7-B5A2CAE414E9}" srcOrd="0" destOrd="0" presId="urn:microsoft.com/office/officeart/2005/8/layout/orgChart1"/>
    <dgm:cxn modelId="{00215BF7-1EC5-4B40-8C76-CFC9F0EA5B4D}" type="presOf" srcId="{874EC4E2-590B-4C2F-B4E8-C2D67D61DA0B}" destId="{5D816BE2-BDC6-4EE7-9D09-B722631FBFF1}" srcOrd="0" destOrd="0" presId="urn:microsoft.com/office/officeart/2005/8/layout/orgChart1"/>
    <dgm:cxn modelId="{BAE85608-7DF8-4F2B-9614-04BCA8D2683A}" type="presParOf" srcId="{948E34B2-EF30-4C2D-AA3F-0308E277A188}" destId="{E369F6FB-56CE-44FB-8E53-CE6FE7FC718A}" srcOrd="0" destOrd="0" presId="urn:microsoft.com/office/officeart/2005/8/layout/orgChart1"/>
    <dgm:cxn modelId="{E1B86A1E-55E3-429E-BCE8-7FC1BE18E1F7}" type="presParOf" srcId="{E369F6FB-56CE-44FB-8E53-CE6FE7FC718A}" destId="{6478A951-5E63-4830-8493-3D7C865BA66A}" srcOrd="0" destOrd="0" presId="urn:microsoft.com/office/officeart/2005/8/layout/orgChart1"/>
    <dgm:cxn modelId="{007EEFA9-A5EF-4C12-81BB-5F1B4351B5EE}" type="presParOf" srcId="{6478A951-5E63-4830-8493-3D7C865BA66A}" destId="{5D816BE2-BDC6-4EE7-9D09-B722631FBFF1}" srcOrd="0" destOrd="0" presId="urn:microsoft.com/office/officeart/2005/8/layout/orgChart1"/>
    <dgm:cxn modelId="{CE9583EA-C500-42B3-9F21-D0184F4A4E5B}" type="presParOf" srcId="{6478A951-5E63-4830-8493-3D7C865BA66A}" destId="{BDCD9078-1EF3-4689-AC84-896D5ACCC187}" srcOrd="1" destOrd="0" presId="urn:microsoft.com/office/officeart/2005/8/layout/orgChart1"/>
    <dgm:cxn modelId="{3DB65A1D-9C64-44CC-86E5-008771406D18}" type="presParOf" srcId="{E369F6FB-56CE-44FB-8E53-CE6FE7FC718A}" destId="{1972C034-01CE-4085-8797-322FB4F324F0}" srcOrd="1" destOrd="0" presId="urn:microsoft.com/office/officeart/2005/8/layout/orgChart1"/>
    <dgm:cxn modelId="{0360DA21-A369-4C31-85A7-B7F645B3F757}" type="presParOf" srcId="{1972C034-01CE-4085-8797-322FB4F324F0}" destId="{6E065B0D-F487-4881-BBF4-35ED51C57C37}" srcOrd="0" destOrd="0" presId="urn:microsoft.com/office/officeart/2005/8/layout/orgChart1"/>
    <dgm:cxn modelId="{105384A0-DEF2-4978-B2D3-DA6C3E001D70}" type="presParOf" srcId="{1972C034-01CE-4085-8797-322FB4F324F0}" destId="{85DC1873-74E5-4F5D-A23F-CAE3EAD7027D}" srcOrd="1" destOrd="0" presId="urn:microsoft.com/office/officeart/2005/8/layout/orgChart1"/>
    <dgm:cxn modelId="{468F00D9-77BA-404E-9D1A-BD29149AAEC1}" type="presParOf" srcId="{85DC1873-74E5-4F5D-A23F-CAE3EAD7027D}" destId="{60C4A3A4-672D-44F6-8B6A-F66D1F93D397}" srcOrd="0" destOrd="0" presId="urn:microsoft.com/office/officeart/2005/8/layout/orgChart1"/>
    <dgm:cxn modelId="{4474DD54-C4C5-4BD0-9715-B2AE722235D6}" type="presParOf" srcId="{60C4A3A4-672D-44F6-8B6A-F66D1F93D397}" destId="{B93783CC-3212-4EC4-A221-560428A67755}" srcOrd="0" destOrd="0" presId="urn:microsoft.com/office/officeart/2005/8/layout/orgChart1"/>
    <dgm:cxn modelId="{31D9895A-EA6F-4E6B-9C8D-34924E068D22}" type="presParOf" srcId="{60C4A3A4-672D-44F6-8B6A-F66D1F93D397}" destId="{3630F7DC-4025-4BB1-9976-0FE7B6DAA903}" srcOrd="1" destOrd="0" presId="urn:microsoft.com/office/officeart/2005/8/layout/orgChart1"/>
    <dgm:cxn modelId="{C468B9A8-7FD0-4339-BAC5-87CBE2745B38}" type="presParOf" srcId="{85DC1873-74E5-4F5D-A23F-CAE3EAD7027D}" destId="{FD7776E7-7D63-46E5-BFB4-30E5E4B0130D}" srcOrd="1" destOrd="0" presId="urn:microsoft.com/office/officeart/2005/8/layout/orgChart1"/>
    <dgm:cxn modelId="{6C2FC438-49FB-4B25-8311-C064E176F531}" type="presParOf" srcId="{85DC1873-74E5-4F5D-A23F-CAE3EAD7027D}" destId="{0108B44F-4037-448E-8218-DB3C08D19E62}" srcOrd="2" destOrd="0" presId="urn:microsoft.com/office/officeart/2005/8/layout/orgChart1"/>
    <dgm:cxn modelId="{D2E99A1A-6A75-45E5-9DF7-E244F27129CE}" type="presParOf" srcId="{1972C034-01CE-4085-8797-322FB4F324F0}" destId="{6A0C4C2C-9054-4263-9DE7-5251747F491F}" srcOrd="2" destOrd="0" presId="urn:microsoft.com/office/officeart/2005/8/layout/orgChart1"/>
    <dgm:cxn modelId="{5849FC45-0F3A-46DB-9440-2A26F46072E2}" type="presParOf" srcId="{1972C034-01CE-4085-8797-322FB4F324F0}" destId="{49DBECBC-6CF0-4DFA-98D7-4C6DE6DBA9A8}" srcOrd="3" destOrd="0" presId="urn:microsoft.com/office/officeart/2005/8/layout/orgChart1"/>
    <dgm:cxn modelId="{2C4E244F-1568-4C59-A6E4-752FB9C4C083}" type="presParOf" srcId="{49DBECBC-6CF0-4DFA-98D7-4C6DE6DBA9A8}" destId="{EB711067-52EF-4D51-A952-66D2C9FB8D6E}" srcOrd="0" destOrd="0" presId="urn:microsoft.com/office/officeart/2005/8/layout/orgChart1"/>
    <dgm:cxn modelId="{880454E3-8028-42A5-B287-96B8ADAF1DBF}" type="presParOf" srcId="{EB711067-52EF-4D51-A952-66D2C9FB8D6E}" destId="{18AE975E-38D7-4A3B-B302-DEEB4EA218D8}" srcOrd="0" destOrd="0" presId="urn:microsoft.com/office/officeart/2005/8/layout/orgChart1"/>
    <dgm:cxn modelId="{CAA0E1BD-A395-4AF2-BF0B-4E1287D9B436}" type="presParOf" srcId="{EB711067-52EF-4D51-A952-66D2C9FB8D6E}" destId="{482561CF-ACE8-4D1C-ADB2-A8445E88FD6B}" srcOrd="1" destOrd="0" presId="urn:microsoft.com/office/officeart/2005/8/layout/orgChart1"/>
    <dgm:cxn modelId="{51610F2D-A628-4896-A957-F2A4D0DEC0C7}" type="presParOf" srcId="{49DBECBC-6CF0-4DFA-98D7-4C6DE6DBA9A8}" destId="{38A9A17F-490F-40F8-ABA4-35257F91AF43}" srcOrd="1" destOrd="0" presId="urn:microsoft.com/office/officeart/2005/8/layout/orgChart1"/>
    <dgm:cxn modelId="{ADFEDC8C-F6D4-430C-8F99-03315B73F2F9}" type="presParOf" srcId="{49DBECBC-6CF0-4DFA-98D7-4C6DE6DBA9A8}" destId="{E23A4208-2856-4392-8213-8F2014CF3063}" srcOrd="2" destOrd="0" presId="urn:microsoft.com/office/officeart/2005/8/layout/orgChart1"/>
    <dgm:cxn modelId="{8B0C8336-A1E0-4793-BCD5-2ABCAF55195D}" type="presParOf" srcId="{1972C034-01CE-4085-8797-322FB4F324F0}" destId="{9D473CC0-B7FC-44A1-95F7-B5A2CAE414E9}" srcOrd="4" destOrd="0" presId="urn:microsoft.com/office/officeart/2005/8/layout/orgChart1"/>
    <dgm:cxn modelId="{567B4972-E6CC-453A-9E3A-C28CE056F2CB}" type="presParOf" srcId="{1972C034-01CE-4085-8797-322FB4F324F0}" destId="{89D9C38B-23A3-4E1D-8D55-089A7A141B4C}" srcOrd="5" destOrd="0" presId="urn:microsoft.com/office/officeart/2005/8/layout/orgChart1"/>
    <dgm:cxn modelId="{24FF2D9A-E933-43D4-9EAB-115EFA36FF4A}" type="presParOf" srcId="{89D9C38B-23A3-4E1D-8D55-089A7A141B4C}" destId="{89590C43-3299-4741-95C4-BC23557A54E4}" srcOrd="0" destOrd="0" presId="urn:microsoft.com/office/officeart/2005/8/layout/orgChart1"/>
    <dgm:cxn modelId="{927ABB2D-3497-40BA-A106-19F54CB355D8}" type="presParOf" srcId="{89590C43-3299-4741-95C4-BC23557A54E4}" destId="{10CC77A3-993D-4CBB-8B22-37B5F5950942}" srcOrd="0" destOrd="0" presId="urn:microsoft.com/office/officeart/2005/8/layout/orgChart1"/>
    <dgm:cxn modelId="{3B42E8F4-CA9A-4D3C-9391-8069E1B4A1D1}" type="presParOf" srcId="{89590C43-3299-4741-95C4-BC23557A54E4}" destId="{FB910714-CAEF-4D2A-AB06-BE2C8BA5E707}" srcOrd="1" destOrd="0" presId="urn:microsoft.com/office/officeart/2005/8/layout/orgChart1"/>
    <dgm:cxn modelId="{E8F37A2D-A501-411D-903D-9C4F3F9396FC}" type="presParOf" srcId="{89D9C38B-23A3-4E1D-8D55-089A7A141B4C}" destId="{5E926AF3-90B1-412E-9615-6FD34DA03FC1}" srcOrd="1" destOrd="0" presId="urn:microsoft.com/office/officeart/2005/8/layout/orgChart1"/>
    <dgm:cxn modelId="{D7E260D5-254D-431E-B365-EA6397DBA3D8}" type="presParOf" srcId="{89D9C38B-23A3-4E1D-8D55-089A7A141B4C}" destId="{80040025-B9E7-47E4-B462-C496DB3283F3}" srcOrd="2" destOrd="0" presId="urn:microsoft.com/office/officeart/2005/8/layout/orgChart1"/>
    <dgm:cxn modelId="{A797A9EA-B9F2-466E-91DB-BE90CFC6DB7B}" type="presParOf" srcId="{1972C034-01CE-4085-8797-322FB4F324F0}" destId="{8C523CDA-DF5D-42D4-A0B4-EB957D59F0E3}" srcOrd="6" destOrd="0" presId="urn:microsoft.com/office/officeart/2005/8/layout/orgChart1"/>
    <dgm:cxn modelId="{33AC6506-BBC3-4B04-BA37-6C86547A580C}" type="presParOf" srcId="{1972C034-01CE-4085-8797-322FB4F324F0}" destId="{0A8677BE-DECE-4577-9C97-1D60B3B5C192}" srcOrd="7" destOrd="0" presId="urn:microsoft.com/office/officeart/2005/8/layout/orgChart1"/>
    <dgm:cxn modelId="{3926A9D6-D88F-4F62-969F-E54141146519}" type="presParOf" srcId="{0A8677BE-DECE-4577-9C97-1D60B3B5C192}" destId="{AD5AE520-1EF8-4951-BB6B-B1B0CC8E00A9}" srcOrd="0" destOrd="0" presId="urn:microsoft.com/office/officeart/2005/8/layout/orgChart1"/>
    <dgm:cxn modelId="{0AE9E053-78B6-422D-AD80-7FFC37378022}" type="presParOf" srcId="{AD5AE520-1EF8-4951-BB6B-B1B0CC8E00A9}" destId="{ABE72AA4-3781-4474-A22E-2CC4A5A73850}" srcOrd="0" destOrd="0" presId="urn:microsoft.com/office/officeart/2005/8/layout/orgChart1"/>
    <dgm:cxn modelId="{C714C759-956E-4405-9E12-B0ACE01E2A26}" type="presParOf" srcId="{AD5AE520-1EF8-4951-BB6B-B1B0CC8E00A9}" destId="{D9AAA480-DF38-46F9-9FD9-D9D7CE39A597}" srcOrd="1" destOrd="0" presId="urn:microsoft.com/office/officeart/2005/8/layout/orgChart1"/>
    <dgm:cxn modelId="{62544EB7-D53E-4AF6-81A2-8A8BFF7A27A1}" type="presParOf" srcId="{0A8677BE-DECE-4577-9C97-1D60B3B5C192}" destId="{228ADAED-2BCC-4CBA-B221-CD69F863B333}" srcOrd="1" destOrd="0" presId="urn:microsoft.com/office/officeart/2005/8/layout/orgChart1"/>
    <dgm:cxn modelId="{C3A39CBF-8B2A-4E2B-AA9A-F6FF38E097B1}" type="presParOf" srcId="{0A8677BE-DECE-4577-9C97-1D60B3B5C192}" destId="{979F3FBF-BBEB-4680-B06F-6B0105D1563F}" srcOrd="2" destOrd="0" presId="urn:microsoft.com/office/officeart/2005/8/layout/orgChart1"/>
    <dgm:cxn modelId="{43ABB416-24C6-4A69-AC6B-0126730A18CD}" type="presParOf" srcId="{1972C034-01CE-4085-8797-322FB4F324F0}" destId="{FD39A7E7-F9A1-48E6-A115-2EF1F6F53A12}" srcOrd="8" destOrd="0" presId="urn:microsoft.com/office/officeart/2005/8/layout/orgChart1"/>
    <dgm:cxn modelId="{7C5AE92F-954F-49B1-AA39-DBB8AA0DF790}" type="presParOf" srcId="{1972C034-01CE-4085-8797-322FB4F324F0}" destId="{99F0EA4E-1FF1-4969-99F9-BE3F2DE6F69D}" srcOrd="9" destOrd="0" presId="urn:microsoft.com/office/officeart/2005/8/layout/orgChart1"/>
    <dgm:cxn modelId="{4F8BB056-2027-4167-BBB8-D8BD469565C5}" type="presParOf" srcId="{99F0EA4E-1FF1-4969-99F9-BE3F2DE6F69D}" destId="{C9658EA0-D061-424E-B149-CD5410F81FFE}" srcOrd="0" destOrd="0" presId="urn:microsoft.com/office/officeart/2005/8/layout/orgChart1"/>
    <dgm:cxn modelId="{23547E51-4FA8-4127-B9B2-FFFF572AC864}" type="presParOf" srcId="{C9658EA0-D061-424E-B149-CD5410F81FFE}" destId="{6A85A1F3-3FFA-4F9D-A73C-A7F0F4242D0D}" srcOrd="0" destOrd="0" presId="urn:microsoft.com/office/officeart/2005/8/layout/orgChart1"/>
    <dgm:cxn modelId="{ED9BC685-1183-4211-A525-8FF1CB3D3DDA}" type="presParOf" srcId="{C9658EA0-D061-424E-B149-CD5410F81FFE}" destId="{5D3BCCBE-B20B-4810-B6E8-78D22189ECE9}" srcOrd="1" destOrd="0" presId="urn:microsoft.com/office/officeart/2005/8/layout/orgChart1"/>
    <dgm:cxn modelId="{FB7F5188-0FCF-42AA-9509-31E8338C55CF}" type="presParOf" srcId="{99F0EA4E-1FF1-4969-99F9-BE3F2DE6F69D}" destId="{26887C5C-3383-4E5C-9712-42A2B5A8C8ED}" srcOrd="1" destOrd="0" presId="urn:microsoft.com/office/officeart/2005/8/layout/orgChart1"/>
    <dgm:cxn modelId="{8F17B672-0A69-4734-8176-FE4E2EFDB7D8}" type="presParOf" srcId="{99F0EA4E-1FF1-4969-99F9-BE3F2DE6F69D}" destId="{5DAD64AB-2428-4C28-99E4-BA4905A3393E}" srcOrd="2" destOrd="0" presId="urn:microsoft.com/office/officeart/2005/8/layout/orgChart1"/>
    <dgm:cxn modelId="{35542C70-0641-476F-82DB-57F852D7DCDC}" type="presParOf" srcId="{E369F6FB-56CE-44FB-8E53-CE6FE7FC718A}" destId="{335723A3-9074-49BA-8C71-82BD47F8E96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5EBD841D-F9D4-45B4-9BA3-A15BBB309408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3F7BE26-8A6C-4B96-B78F-355B77063DF7}">
      <dgm:prSet phldrT="[Текст]" custT="1"/>
      <dgm:spPr/>
      <dgm:t>
        <a:bodyPr/>
        <a:lstStyle/>
        <a:p>
          <a:r>
            <a:rPr lang="ru-RU" sz="2000" dirty="0" err="1" smtClean="0"/>
            <a:t>Канбан</a:t>
          </a:r>
          <a:r>
            <a:rPr lang="ru-RU" sz="2000" dirty="0" smtClean="0"/>
            <a:t>» основывается на следующих принципах:</a:t>
          </a:r>
          <a:endParaRPr lang="ru-RU" sz="2000" dirty="0"/>
        </a:p>
      </dgm:t>
    </dgm:pt>
    <dgm:pt modelId="{9C1D42C9-7423-4ABD-91BE-CEBF5B5FA4A7}" type="parTrans" cxnId="{61BEB866-C18B-4E8A-8D71-06703F4E3184}">
      <dgm:prSet/>
      <dgm:spPr/>
      <dgm:t>
        <a:bodyPr/>
        <a:lstStyle/>
        <a:p>
          <a:endParaRPr lang="ru-RU"/>
        </a:p>
      </dgm:t>
    </dgm:pt>
    <dgm:pt modelId="{696BB999-C2BF-4F3F-849B-B3874DB7DC8F}" type="sibTrans" cxnId="{61BEB866-C18B-4E8A-8D71-06703F4E3184}">
      <dgm:prSet/>
      <dgm:spPr/>
      <dgm:t>
        <a:bodyPr/>
        <a:lstStyle/>
        <a:p>
          <a:endParaRPr lang="ru-RU"/>
        </a:p>
      </dgm:t>
    </dgm:pt>
    <dgm:pt modelId="{5F745295-81F3-4628-B37A-AC2FE8141A47}">
      <dgm:prSet custT="1"/>
      <dgm:spPr/>
      <dgm:t>
        <a:bodyPr/>
        <a:lstStyle/>
        <a:p>
          <a:r>
            <a:rPr lang="ru-RU" sz="1400" dirty="0" smtClean="0"/>
            <a:t>усиленный контроль качества;</a:t>
          </a:r>
          <a:endParaRPr lang="ru-RU" sz="1400" dirty="0"/>
        </a:p>
      </dgm:t>
    </dgm:pt>
    <dgm:pt modelId="{C4F78D5C-BFD1-4E6B-A4E5-0673F4F943BA}" type="parTrans" cxnId="{548A053F-870E-4555-B9A5-AEA24E2575D2}">
      <dgm:prSet/>
      <dgm:spPr/>
      <dgm:t>
        <a:bodyPr/>
        <a:lstStyle/>
        <a:p>
          <a:endParaRPr lang="ru-RU"/>
        </a:p>
      </dgm:t>
    </dgm:pt>
    <dgm:pt modelId="{38D1C87D-C482-40EF-BCED-DD185AAE7017}" type="sibTrans" cxnId="{548A053F-870E-4555-B9A5-AEA24E2575D2}">
      <dgm:prSet/>
      <dgm:spPr/>
      <dgm:t>
        <a:bodyPr/>
        <a:lstStyle/>
        <a:p>
          <a:endParaRPr lang="ru-RU"/>
        </a:p>
      </dgm:t>
    </dgm:pt>
    <dgm:pt modelId="{938A11AE-0F48-49C7-A19C-65D713F8254C}">
      <dgm:prSet custT="1"/>
      <dgm:spPr/>
      <dgm:t>
        <a:bodyPr/>
        <a:lstStyle/>
        <a:p>
          <a:r>
            <a:rPr lang="ru-RU" sz="1400" dirty="0" smtClean="0"/>
            <a:t>поставка продукции заказчику точно в срок;</a:t>
          </a:r>
          <a:endParaRPr lang="ru-RU" sz="1400" dirty="0"/>
        </a:p>
      </dgm:t>
    </dgm:pt>
    <dgm:pt modelId="{D9C2E69C-9D09-4604-9EE8-FBE438053865}" type="parTrans" cxnId="{4235A644-84B6-41CB-945A-A9DB20B7EF3B}">
      <dgm:prSet/>
      <dgm:spPr/>
      <dgm:t>
        <a:bodyPr/>
        <a:lstStyle/>
        <a:p>
          <a:endParaRPr lang="ru-RU"/>
        </a:p>
      </dgm:t>
    </dgm:pt>
    <dgm:pt modelId="{B6DAD1E3-D316-49F0-9BDA-6DC293C64F16}" type="sibTrans" cxnId="{4235A644-84B6-41CB-945A-A9DB20B7EF3B}">
      <dgm:prSet/>
      <dgm:spPr/>
      <dgm:t>
        <a:bodyPr/>
        <a:lstStyle/>
        <a:p>
          <a:endParaRPr lang="ru-RU"/>
        </a:p>
      </dgm:t>
    </dgm:pt>
    <dgm:pt modelId="{537FA75B-F57F-4E2B-B202-64B213879183}">
      <dgm:prSet custT="1"/>
      <dgm:spPr/>
      <dgm:t>
        <a:bodyPr/>
        <a:lstStyle/>
        <a:p>
          <a:r>
            <a:rPr lang="ru-RU" sz="1400" dirty="0" smtClean="0"/>
            <a:t>наладка оборудования, исключающая брак;</a:t>
          </a:r>
          <a:endParaRPr lang="ru-RU" sz="1400" dirty="0"/>
        </a:p>
      </dgm:t>
    </dgm:pt>
    <dgm:pt modelId="{4CACA1EB-279F-4E61-B11F-1913B3A5990D}" type="parTrans" cxnId="{421A3248-0D6A-4CB5-AB7E-667647B488DF}">
      <dgm:prSet/>
      <dgm:spPr/>
      <dgm:t>
        <a:bodyPr/>
        <a:lstStyle/>
        <a:p>
          <a:endParaRPr lang="ru-RU"/>
        </a:p>
      </dgm:t>
    </dgm:pt>
    <dgm:pt modelId="{ED190866-2085-465A-8329-33EB27C0E790}" type="sibTrans" cxnId="{421A3248-0D6A-4CB5-AB7E-667647B488DF}">
      <dgm:prSet/>
      <dgm:spPr/>
      <dgm:t>
        <a:bodyPr/>
        <a:lstStyle/>
        <a:p>
          <a:endParaRPr lang="ru-RU"/>
        </a:p>
      </dgm:t>
    </dgm:pt>
    <dgm:pt modelId="{2293DA14-3AE4-4938-8255-8D3E06EB0CB7}">
      <dgm:prSet custT="1"/>
      <dgm:spPr/>
      <dgm:t>
        <a:bodyPr/>
        <a:lstStyle/>
        <a:p>
          <a:r>
            <a:rPr lang="ru-RU" sz="1400" dirty="0" smtClean="0"/>
            <a:t>сокращение числа поставщиков, комплектующих;</a:t>
          </a:r>
          <a:endParaRPr lang="ru-RU" sz="1400" dirty="0"/>
        </a:p>
      </dgm:t>
    </dgm:pt>
    <dgm:pt modelId="{0316807B-4F8F-4587-AB25-7EEB5612B215}" type="parTrans" cxnId="{E29C35B1-0A85-44FC-ABC9-CEE6BCD4B042}">
      <dgm:prSet/>
      <dgm:spPr/>
      <dgm:t>
        <a:bodyPr/>
        <a:lstStyle/>
        <a:p>
          <a:endParaRPr lang="ru-RU"/>
        </a:p>
      </dgm:t>
    </dgm:pt>
    <dgm:pt modelId="{F82C5617-D2E6-4F5F-87A0-15C0D5953BB0}" type="sibTrans" cxnId="{E29C35B1-0A85-44FC-ABC9-CEE6BCD4B042}">
      <dgm:prSet/>
      <dgm:spPr/>
      <dgm:t>
        <a:bodyPr/>
        <a:lstStyle/>
        <a:p>
          <a:endParaRPr lang="ru-RU"/>
        </a:p>
      </dgm:t>
    </dgm:pt>
    <dgm:pt modelId="{6823D73C-BC24-4CB1-B165-8CE76A257ADD}">
      <dgm:prSet custT="1"/>
      <dgm:spPr/>
      <dgm:t>
        <a:bodyPr/>
        <a:lstStyle/>
        <a:p>
          <a:r>
            <a:rPr lang="ru-RU" sz="1400" dirty="0" smtClean="0"/>
            <a:t>максимальное приближение организаций к основному производству.</a:t>
          </a:r>
          <a:endParaRPr lang="ru-RU" sz="1400" dirty="0"/>
        </a:p>
      </dgm:t>
    </dgm:pt>
    <dgm:pt modelId="{A335AA19-B93D-4CE6-AAB6-07321423EE3F}" type="parTrans" cxnId="{ED8CD3F3-BD2B-4567-AB67-7C72ADE30569}">
      <dgm:prSet/>
      <dgm:spPr/>
      <dgm:t>
        <a:bodyPr/>
        <a:lstStyle/>
        <a:p>
          <a:endParaRPr lang="ru-RU"/>
        </a:p>
      </dgm:t>
    </dgm:pt>
    <dgm:pt modelId="{7F845433-B300-4A79-A6AE-5B4B08DD8037}" type="sibTrans" cxnId="{ED8CD3F3-BD2B-4567-AB67-7C72ADE30569}">
      <dgm:prSet/>
      <dgm:spPr/>
      <dgm:t>
        <a:bodyPr/>
        <a:lstStyle/>
        <a:p>
          <a:endParaRPr lang="ru-RU"/>
        </a:p>
      </dgm:t>
    </dgm:pt>
    <dgm:pt modelId="{38FA370C-FACF-4533-AC3C-B5AE85C9F50D}" type="pres">
      <dgm:prSet presAssocID="{5EBD841D-F9D4-45B4-9BA3-A15BBB309408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7A53D748-54D1-4727-A153-782FCAAE762F}" type="pres">
      <dgm:prSet presAssocID="{B3F7BE26-8A6C-4B96-B78F-355B77063DF7}" presName="hierRoot1" presStyleCnt="0">
        <dgm:presLayoutVars>
          <dgm:hierBranch val="init"/>
        </dgm:presLayoutVars>
      </dgm:prSet>
      <dgm:spPr/>
    </dgm:pt>
    <dgm:pt modelId="{2843CF63-04FE-40F1-8C82-6ED3AAE0449C}" type="pres">
      <dgm:prSet presAssocID="{B3F7BE26-8A6C-4B96-B78F-355B77063DF7}" presName="rootComposite1" presStyleCnt="0"/>
      <dgm:spPr/>
    </dgm:pt>
    <dgm:pt modelId="{9552CA27-8799-464E-9F5A-0D0099AAF018}" type="pres">
      <dgm:prSet presAssocID="{B3F7BE26-8A6C-4B96-B78F-355B77063DF7}" presName="rootText1" presStyleLbl="alignAcc1" presStyleIdx="0" presStyleCnt="0" custScaleX="24972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3D23D9A-7496-4582-AFDC-0DAE9BBE2774}" type="pres">
      <dgm:prSet presAssocID="{B3F7BE26-8A6C-4B96-B78F-355B77063DF7}" presName="topArc1" presStyleLbl="parChTrans1D1" presStyleIdx="0" presStyleCnt="12"/>
      <dgm:spPr/>
    </dgm:pt>
    <dgm:pt modelId="{1D7A137C-2D99-4FE8-B2AF-8BAE214CBFE7}" type="pres">
      <dgm:prSet presAssocID="{B3F7BE26-8A6C-4B96-B78F-355B77063DF7}" presName="bottomArc1" presStyleLbl="parChTrans1D1" presStyleIdx="1" presStyleCnt="12"/>
      <dgm:spPr/>
    </dgm:pt>
    <dgm:pt modelId="{5C8700E1-F3F3-4256-8EFC-AB661638A901}" type="pres">
      <dgm:prSet presAssocID="{B3F7BE26-8A6C-4B96-B78F-355B77063DF7}" presName="topConnNode1" presStyleLbl="node1" presStyleIdx="0" presStyleCnt="0"/>
      <dgm:spPr/>
      <dgm:t>
        <a:bodyPr/>
        <a:lstStyle/>
        <a:p>
          <a:endParaRPr lang="ru-RU"/>
        </a:p>
      </dgm:t>
    </dgm:pt>
    <dgm:pt modelId="{66924275-D33B-42D4-ACA2-5B8E31657936}" type="pres">
      <dgm:prSet presAssocID="{B3F7BE26-8A6C-4B96-B78F-355B77063DF7}" presName="hierChild2" presStyleCnt="0"/>
      <dgm:spPr/>
    </dgm:pt>
    <dgm:pt modelId="{31FDF19E-630C-4347-A50A-82C8B0FAE158}" type="pres">
      <dgm:prSet presAssocID="{C4F78D5C-BFD1-4E6B-A4E5-0673F4F943BA}" presName="Name28" presStyleLbl="parChTrans1D2" presStyleIdx="0" presStyleCnt="5"/>
      <dgm:spPr/>
      <dgm:t>
        <a:bodyPr/>
        <a:lstStyle/>
        <a:p>
          <a:endParaRPr lang="ru-RU"/>
        </a:p>
      </dgm:t>
    </dgm:pt>
    <dgm:pt modelId="{40F9214F-B817-4DA2-BD22-B892B8ECEC8B}" type="pres">
      <dgm:prSet presAssocID="{5F745295-81F3-4628-B37A-AC2FE8141A47}" presName="hierRoot2" presStyleCnt="0">
        <dgm:presLayoutVars>
          <dgm:hierBranch val="l"/>
        </dgm:presLayoutVars>
      </dgm:prSet>
      <dgm:spPr/>
    </dgm:pt>
    <dgm:pt modelId="{6FDAC15A-F2F8-42DA-BB5D-DBDFBAE95B58}" type="pres">
      <dgm:prSet presAssocID="{5F745295-81F3-4628-B37A-AC2FE8141A47}" presName="rootComposite2" presStyleCnt="0"/>
      <dgm:spPr/>
    </dgm:pt>
    <dgm:pt modelId="{B780C9DB-7D3E-46E6-B658-ECEA0D8BD9B8}" type="pres">
      <dgm:prSet presAssocID="{5F745295-81F3-4628-B37A-AC2FE8141A4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DE7C04D-6C3B-4E47-B162-16CBC7FA6B7C}" type="pres">
      <dgm:prSet presAssocID="{5F745295-81F3-4628-B37A-AC2FE8141A47}" presName="topArc2" presStyleLbl="parChTrans1D1" presStyleIdx="2" presStyleCnt="12"/>
      <dgm:spPr/>
    </dgm:pt>
    <dgm:pt modelId="{91A89AFB-A14E-4D89-8709-DF4B2372D85A}" type="pres">
      <dgm:prSet presAssocID="{5F745295-81F3-4628-B37A-AC2FE8141A47}" presName="bottomArc2" presStyleLbl="parChTrans1D1" presStyleIdx="3" presStyleCnt="12"/>
      <dgm:spPr/>
    </dgm:pt>
    <dgm:pt modelId="{FE7A21BE-86A2-4742-891A-627453287F47}" type="pres">
      <dgm:prSet presAssocID="{5F745295-81F3-4628-B37A-AC2FE8141A47}" presName="topConnNode2" presStyleLbl="node2" presStyleIdx="0" presStyleCnt="0"/>
      <dgm:spPr/>
      <dgm:t>
        <a:bodyPr/>
        <a:lstStyle/>
        <a:p>
          <a:endParaRPr lang="ru-RU"/>
        </a:p>
      </dgm:t>
    </dgm:pt>
    <dgm:pt modelId="{9067BE39-B999-4445-B765-EC4D8667E9A6}" type="pres">
      <dgm:prSet presAssocID="{5F745295-81F3-4628-B37A-AC2FE8141A47}" presName="hierChild4" presStyleCnt="0"/>
      <dgm:spPr/>
    </dgm:pt>
    <dgm:pt modelId="{C9416437-CD43-40AA-B642-F56946BAB495}" type="pres">
      <dgm:prSet presAssocID="{5F745295-81F3-4628-B37A-AC2FE8141A47}" presName="hierChild5" presStyleCnt="0"/>
      <dgm:spPr/>
    </dgm:pt>
    <dgm:pt modelId="{920B03CA-10FB-4C94-898A-6677DA93BEAB}" type="pres">
      <dgm:prSet presAssocID="{D9C2E69C-9D09-4604-9EE8-FBE438053865}" presName="Name28" presStyleLbl="parChTrans1D2" presStyleIdx="1" presStyleCnt="5"/>
      <dgm:spPr/>
      <dgm:t>
        <a:bodyPr/>
        <a:lstStyle/>
        <a:p>
          <a:endParaRPr lang="ru-RU"/>
        </a:p>
      </dgm:t>
    </dgm:pt>
    <dgm:pt modelId="{2756FB37-2646-4838-81A8-7D70200DDAF2}" type="pres">
      <dgm:prSet presAssocID="{938A11AE-0F48-49C7-A19C-65D713F8254C}" presName="hierRoot2" presStyleCnt="0">
        <dgm:presLayoutVars>
          <dgm:hierBranch val="l"/>
        </dgm:presLayoutVars>
      </dgm:prSet>
      <dgm:spPr/>
    </dgm:pt>
    <dgm:pt modelId="{21B0F3C2-0DA4-40D5-958A-BED828AFD477}" type="pres">
      <dgm:prSet presAssocID="{938A11AE-0F48-49C7-A19C-65D713F8254C}" presName="rootComposite2" presStyleCnt="0"/>
      <dgm:spPr/>
    </dgm:pt>
    <dgm:pt modelId="{37E1F4E6-55D6-4F27-A89F-2CE714843349}" type="pres">
      <dgm:prSet presAssocID="{938A11AE-0F48-49C7-A19C-65D713F8254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3E5666D-1CE4-4777-B32F-FA64B7B2A5E0}" type="pres">
      <dgm:prSet presAssocID="{938A11AE-0F48-49C7-A19C-65D713F8254C}" presName="topArc2" presStyleLbl="parChTrans1D1" presStyleIdx="4" presStyleCnt="12"/>
      <dgm:spPr/>
    </dgm:pt>
    <dgm:pt modelId="{C7598076-A4C9-4017-9F70-5360E76502EB}" type="pres">
      <dgm:prSet presAssocID="{938A11AE-0F48-49C7-A19C-65D713F8254C}" presName="bottomArc2" presStyleLbl="parChTrans1D1" presStyleIdx="5" presStyleCnt="12"/>
      <dgm:spPr/>
    </dgm:pt>
    <dgm:pt modelId="{383CBAA4-23C1-4762-AF16-D51F72A159AB}" type="pres">
      <dgm:prSet presAssocID="{938A11AE-0F48-49C7-A19C-65D713F8254C}" presName="topConnNode2" presStyleLbl="node2" presStyleIdx="0" presStyleCnt="0"/>
      <dgm:spPr/>
      <dgm:t>
        <a:bodyPr/>
        <a:lstStyle/>
        <a:p>
          <a:endParaRPr lang="ru-RU"/>
        </a:p>
      </dgm:t>
    </dgm:pt>
    <dgm:pt modelId="{B3F12E3F-5206-4F63-8F42-E2E5224CBD5F}" type="pres">
      <dgm:prSet presAssocID="{938A11AE-0F48-49C7-A19C-65D713F8254C}" presName="hierChild4" presStyleCnt="0"/>
      <dgm:spPr/>
    </dgm:pt>
    <dgm:pt modelId="{EC80F552-DE65-4DAA-95AD-D52191131B68}" type="pres">
      <dgm:prSet presAssocID="{938A11AE-0F48-49C7-A19C-65D713F8254C}" presName="hierChild5" presStyleCnt="0"/>
      <dgm:spPr/>
    </dgm:pt>
    <dgm:pt modelId="{6CDA3FCB-DE97-4DD7-ADDD-E598E23DFE68}" type="pres">
      <dgm:prSet presAssocID="{4CACA1EB-279F-4E61-B11F-1913B3A5990D}" presName="Name28" presStyleLbl="parChTrans1D2" presStyleIdx="2" presStyleCnt="5"/>
      <dgm:spPr/>
      <dgm:t>
        <a:bodyPr/>
        <a:lstStyle/>
        <a:p>
          <a:endParaRPr lang="ru-RU"/>
        </a:p>
      </dgm:t>
    </dgm:pt>
    <dgm:pt modelId="{7E049E1A-54BD-48FB-94C0-9356CD1C1D19}" type="pres">
      <dgm:prSet presAssocID="{537FA75B-F57F-4E2B-B202-64B213879183}" presName="hierRoot2" presStyleCnt="0">
        <dgm:presLayoutVars>
          <dgm:hierBranch val="init"/>
        </dgm:presLayoutVars>
      </dgm:prSet>
      <dgm:spPr/>
    </dgm:pt>
    <dgm:pt modelId="{ABE9B430-3362-4519-89FC-FF4D3D2FFAAB}" type="pres">
      <dgm:prSet presAssocID="{537FA75B-F57F-4E2B-B202-64B213879183}" presName="rootComposite2" presStyleCnt="0"/>
      <dgm:spPr/>
    </dgm:pt>
    <dgm:pt modelId="{0820C54E-2E12-46EF-BF18-4E95894400BD}" type="pres">
      <dgm:prSet presAssocID="{537FA75B-F57F-4E2B-B202-64B21387918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DC722C6-6803-4804-ADAA-DE55E3F7C6BB}" type="pres">
      <dgm:prSet presAssocID="{537FA75B-F57F-4E2B-B202-64B213879183}" presName="topArc2" presStyleLbl="parChTrans1D1" presStyleIdx="6" presStyleCnt="12"/>
      <dgm:spPr/>
    </dgm:pt>
    <dgm:pt modelId="{E53298E4-AD80-41D6-B6D7-D572E2DEB4E7}" type="pres">
      <dgm:prSet presAssocID="{537FA75B-F57F-4E2B-B202-64B213879183}" presName="bottomArc2" presStyleLbl="parChTrans1D1" presStyleIdx="7" presStyleCnt="12"/>
      <dgm:spPr/>
    </dgm:pt>
    <dgm:pt modelId="{D6C6759E-3307-4775-ADF7-25785D3CFCEF}" type="pres">
      <dgm:prSet presAssocID="{537FA75B-F57F-4E2B-B202-64B213879183}" presName="topConnNode2" presStyleLbl="node2" presStyleIdx="0" presStyleCnt="0"/>
      <dgm:spPr/>
      <dgm:t>
        <a:bodyPr/>
        <a:lstStyle/>
        <a:p>
          <a:endParaRPr lang="ru-RU"/>
        </a:p>
      </dgm:t>
    </dgm:pt>
    <dgm:pt modelId="{70AE0C52-18C9-4C7B-AD2D-F7327CC13EAF}" type="pres">
      <dgm:prSet presAssocID="{537FA75B-F57F-4E2B-B202-64B213879183}" presName="hierChild4" presStyleCnt="0"/>
      <dgm:spPr/>
    </dgm:pt>
    <dgm:pt modelId="{F95479E7-7559-44E2-8BF5-97A9FA88C0E3}" type="pres">
      <dgm:prSet presAssocID="{537FA75B-F57F-4E2B-B202-64B213879183}" presName="hierChild5" presStyleCnt="0"/>
      <dgm:spPr/>
    </dgm:pt>
    <dgm:pt modelId="{4E479B89-3DCF-48B8-B46C-2E2B65899A51}" type="pres">
      <dgm:prSet presAssocID="{0316807B-4F8F-4587-AB25-7EEB5612B215}" presName="Name28" presStyleLbl="parChTrans1D2" presStyleIdx="3" presStyleCnt="5"/>
      <dgm:spPr/>
      <dgm:t>
        <a:bodyPr/>
        <a:lstStyle/>
        <a:p>
          <a:endParaRPr lang="ru-RU"/>
        </a:p>
      </dgm:t>
    </dgm:pt>
    <dgm:pt modelId="{A686A382-0AF3-453E-8446-F57F33785936}" type="pres">
      <dgm:prSet presAssocID="{2293DA14-3AE4-4938-8255-8D3E06EB0CB7}" presName="hierRoot2" presStyleCnt="0">
        <dgm:presLayoutVars>
          <dgm:hierBranch val="init"/>
        </dgm:presLayoutVars>
      </dgm:prSet>
      <dgm:spPr/>
    </dgm:pt>
    <dgm:pt modelId="{DE6D8747-D0D2-402C-8136-AC163359684D}" type="pres">
      <dgm:prSet presAssocID="{2293DA14-3AE4-4938-8255-8D3E06EB0CB7}" presName="rootComposite2" presStyleCnt="0"/>
      <dgm:spPr/>
    </dgm:pt>
    <dgm:pt modelId="{EABD54E6-B3E5-492F-A5D5-5F74CEE3CB63}" type="pres">
      <dgm:prSet presAssocID="{2293DA14-3AE4-4938-8255-8D3E06EB0CB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F11D7B0-7E1C-49D4-B02C-9F1838FCB768}" type="pres">
      <dgm:prSet presAssocID="{2293DA14-3AE4-4938-8255-8D3E06EB0CB7}" presName="topArc2" presStyleLbl="parChTrans1D1" presStyleIdx="8" presStyleCnt="12"/>
      <dgm:spPr/>
    </dgm:pt>
    <dgm:pt modelId="{A02A5BCE-95B1-4733-81D4-AF1FE633FCF4}" type="pres">
      <dgm:prSet presAssocID="{2293DA14-3AE4-4938-8255-8D3E06EB0CB7}" presName="bottomArc2" presStyleLbl="parChTrans1D1" presStyleIdx="9" presStyleCnt="12"/>
      <dgm:spPr/>
    </dgm:pt>
    <dgm:pt modelId="{16473BE6-2F3B-45B2-A451-C11F16B4004B}" type="pres">
      <dgm:prSet presAssocID="{2293DA14-3AE4-4938-8255-8D3E06EB0CB7}" presName="topConnNode2" presStyleLbl="node2" presStyleIdx="0" presStyleCnt="0"/>
      <dgm:spPr/>
      <dgm:t>
        <a:bodyPr/>
        <a:lstStyle/>
        <a:p>
          <a:endParaRPr lang="ru-RU"/>
        </a:p>
      </dgm:t>
    </dgm:pt>
    <dgm:pt modelId="{5A6FAF63-1C35-4C3A-A544-84B2BFCBA9A9}" type="pres">
      <dgm:prSet presAssocID="{2293DA14-3AE4-4938-8255-8D3E06EB0CB7}" presName="hierChild4" presStyleCnt="0"/>
      <dgm:spPr/>
    </dgm:pt>
    <dgm:pt modelId="{846685A7-FB2E-47F1-BABC-6E43AE080CCE}" type="pres">
      <dgm:prSet presAssocID="{2293DA14-3AE4-4938-8255-8D3E06EB0CB7}" presName="hierChild5" presStyleCnt="0"/>
      <dgm:spPr/>
    </dgm:pt>
    <dgm:pt modelId="{7C95A233-516F-4CA2-9420-758DDC4E4C3A}" type="pres">
      <dgm:prSet presAssocID="{A335AA19-B93D-4CE6-AAB6-07321423EE3F}" presName="Name28" presStyleLbl="parChTrans1D2" presStyleIdx="4" presStyleCnt="5"/>
      <dgm:spPr/>
      <dgm:t>
        <a:bodyPr/>
        <a:lstStyle/>
        <a:p>
          <a:endParaRPr lang="ru-RU"/>
        </a:p>
      </dgm:t>
    </dgm:pt>
    <dgm:pt modelId="{76817399-B452-4EAE-93B5-DEE3B7087B6B}" type="pres">
      <dgm:prSet presAssocID="{6823D73C-BC24-4CB1-B165-8CE76A257ADD}" presName="hierRoot2" presStyleCnt="0">
        <dgm:presLayoutVars>
          <dgm:hierBranch val="init"/>
        </dgm:presLayoutVars>
      </dgm:prSet>
      <dgm:spPr/>
    </dgm:pt>
    <dgm:pt modelId="{A7B59961-C54C-4350-84F7-6115397FC3A4}" type="pres">
      <dgm:prSet presAssocID="{6823D73C-BC24-4CB1-B165-8CE76A257ADD}" presName="rootComposite2" presStyleCnt="0"/>
      <dgm:spPr/>
    </dgm:pt>
    <dgm:pt modelId="{DC952E91-EA44-4327-8E94-FC47C9A5315E}" type="pres">
      <dgm:prSet presAssocID="{6823D73C-BC24-4CB1-B165-8CE76A257ADD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005EBCB-0233-48FD-8777-4AC41F0615B1}" type="pres">
      <dgm:prSet presAssocID="{6823D73C-BC24-4CB1-B165-8CE76A257ADD}" presName="topArc2" presStyleLbl="parChTrans1D1" presStyleIdx="10" presStyleCnt="12"/>
      <dgm:spPr/>
    </dgm:pt>
    <dgm:pt modelId="{B6AA9506-824A-4370-B016-E7966A67A9F4}" type="pres">
      <dgm:prSet presAssocID="{6823D73C-BC24-4CB1-B165-8CE76A257ADD}" presName="bottomArc2" presStyleLbl="parChTrans1D1" presStyleIdx="11" presStyleCnt="12"/>
      <dgm:spPr/>
    </dgm:pt>
    <dgm:pt modelId="{162DA39A-E31A-4D0F-9589-F10882BB7A0F}" type="pres">
      <dgm:prSet presAssocID="{6823D73C-BC24-4CB1-B165-8CE76A257ADD}" presName="topConnNode2" presStyleLbl="node2" presStyleIdx="0" presStyleCnt="0"/>
      <dgm:spPr/>
      <dgm:t>
        <a:bodyPr/>
        <a:lstStyle/>
        <a:p>
          <a:endParaRPr lang="ru-RU"/>
        </a:p>
      </dgm:t>
    </dgm:pt>
    <dgm:pt modelId="{73CD071A-A358-43F8-8D6D-95CEF6CA4540}" type="pres">
      <dgm:prSet presAssocID="{6823D73C-BC24-4CB1-B165-8CE76A257ADD}" presName="hierChild4" presStyleCnt="0"/>
      <dgm:spPr/>
    </dgm:pt>
    <dgm:pt modelId="{0CA40BF5-EB71-42DC-8743-902F12BB0716}" type="pres">
      <dgm:prSet presAssocID="{6823D73C-BC24-4CB1-B165-8CE76A257ADD}" presName="hierChild5" presStyleCnt="0"/>
      <dgm:spPr/>
    </dgm:pt>
    <dgm:pt modelId="{166DDCEA-BF0C-4806-BEBA-193EA8DD8BBF}" type="pres">
      <dgm:prSet presAssocID="{B3F7BE26-8A6C-4B96-B78F-355B77063DF7}" presName="hierChild3" presStyleCnt="0"/>
      <dgm:spPr/>
    </dgm:pt>
  </dgm:ptLst>
  <dgm:cxnLst>
    <dgm:cxn modelId="{55CC8ABA-823D-426E-888F-377014C0A70D}" type="presOf" srcId="{4CACA1EB-279F-4E61-B11F-1913B3A5990D}" destId="{6CDA3FCB-DE97-4DD7-ADDD-E598E23DFE68}" srcOrd="0" destOrd="0" presId="urn:microsoft.com/office/officeart/2008/layout/HalfCircleOrganizationChart"/>
    <dgm:cxn modelId="{DEEECF5A-CB4E-44FD-A4B3-6C8DA2443F0E}" type="presOf" srcId="{938A11AE-0F48-49C7-A19C-65D713F8254C}" destId="{383CBAA4-23C1-4762-AF16-D51F72A159AB}" srcOrd="1" destOrd="0" presId="urn:microsoft.com/office/officeart/2008/layout/HalfCircleOrganizationChart"/>
    <dgm:cxn modelId="{7CBF3531-CEFE-4BE7-8688-6E1D5DABC4A8}" type="presOf" srcId="{6823D73C-BC24-4CB1-B165-8CE76A257ADD}" destId="{162DA39A-E31A-4D0F-9589-F10882BB7A0F}" srcOrd="1" destOrd="0" presId="urn:microsoft.com/office/officeart/2008/layout/HalfCircleOrganizationChart"/>
    <dgm:cxn modelId="{421A3248-0D6A-4CB5-AB7E-667647B488DF}" srcId="{B3F7BE26-8A6C-4B96-B78F-355B77063DF7}" destId="{537FA75B-F57F-4E2B-B202-64B213879183}" srcOrd="2" destOrd="0" parTransId="{4CACA1EB-279F-4E61-B11F-1913B3A5990D}" sibTransId="{ED190866-2085-465A-8329-33EB27C0E790}"/>
    <dgm:cxn modelId="{21DE355D-FAB2-4A25-859D-2BBF8C31972F}" type="presOf" srcId="{5F745295-81F3-4628-B37A-AC2FE8141A47}" destId="{FE7A21BE-86A2-4742-891A-627453287F47}" srcOrd="1" destOrd="0" presId="urn:microsoft.com/office/officeart/2008/layout/HalfCircleOrganizationChart"/>
    <dgm:cxn modelId="{B3D1897F-0374-42BC-A2C2-68F62B03C029}" type="presOf" srcId="{B3F7BE26-8A6C-4B96-B78F-355B77063DF7}" destId="{9552CA27-8799-464E-9F5A-0D0099AAF018}" srcOrd="0" destOrd="0" presId="urn:microsoft.com/office/officeart/2008/layout/HalfCircleOrganizationChart"/>
    <dgm:cxn modelId="{548A053F-870E-4555-B9A5-AEA24E2575D2}" srcId="{B3F7BE26-8A6C-4B96-B78F-355B77063DF7}" destId="{5F745295-81F3-4628-B37A-AC2FE8141A47}" srcOrd="0" destOrd="0" parTransId="{C4F78D5C-BFD1-4E6B-A4E5-0673F4F943BA}" sibTransId="{38D1C87D-C482-40EF-BCED-DD185AAE7017}"/>
    <dgm:cxn modelId="{E4863DFE-6723-4E45-97C5-24764FF62FDD}" type="presOf" srcId="{537FA75B-F57F-4E2B-B202-64B213879183}" destId="{0820C54E-2E12-46EF-BF18-4E95894400BD}" srcOrd="0" destOrd="0" presId="urn:microsoft.com/office/officeart/2008/layout/HalfCircleOrganizationChart"/>
    <dgm:cxn modelId="{6315EE5D-40E5-47EF-9538-84D592729FB7}" type="presOf" srcId="{C4F78D5C-BFD1-4E6B-A4E5-0673F4F943BA}" destId="{31FDF19E-630C-4347-A50A-82C8B0FAE158}" srcOrd="0" destOrd="0" presId="urn:microsoft.com/office/officeart/2008/layout/HalfCircleOrganizationChart"/>
    <dgm:cxn modelId="{E29C35B1-0A85-44FC-ABC9-CEE6BCD4B042}" srcId="{B3F7BE26-8A6C-4B96-B78F-355B77063DF7}" destId="{2293DA14-3AE4-4938-8255-8D3E06EB0CB7}" srcOrd="3" destOrd="0" parTransId="{0316807B-4F8F-4587-AB25-7EEB5612B215}" sibTransId="{F82C5617-D2E6-4F5F-87A0-15C0D5953BB0}"/>
    <dgm:cxn modelId="{72EAE0B4-3F60-4D86-851E-097FBC14F2AB}" type="presOf" srcId="{5EBD841D-F9D4-45B4-9BA3-A15BBB309408}" destId="{38FA370C-FACF-4533-AC3C-B5AE85C9F50D}" srcOrd="0" destOrd="0" presId="urn:microsoft.com/office/officeart/2008/layout/HalfCircleOrganizationChart"/>
    <dgm:cxn modelId="{CE6DF59B-FEC9-4478-8E2A-1B4AB27F4878}" type="presOf" srcId="{5F745295-81F3-4628-B37A-AC2FE8141A47}" destId="{B780C9DB-7D3E-46E6-B658-ECEA0D8BD9B8}" srcOrd="0" destOrd="0" presId="urn:microsoft.com/office/officeart/2008/layout/HalfCircleOrganizationChart"/>
    <dgm:cxn modelId="{61BEB866-C18B-4E8A-8D71-06703F4E3184}" srcId="{5EBD841D-F9D4-45B4-9BA3-A15BBB309408}" destId="{B3F7BE26-8A6C-4B96-B78F-355B77063DF7}" srcOrd="0" destOrd="0" parTransId="{9C1D42C9-7423-4ABD-91BE-CEBF5B5FA4A7}" sibTransId="{696BB999-C2BF-4F3F-849B-B3874DB7DC8F}"/>
    <dgm:cxn modelId="{EBAACC0A-06EC-4710-B398-FD21DE055E39}" type="presOf" srcId="{2293DA14-3AE4-4938-8255-8D3E06EB0CB7}" destId="{16473BE6-2F3B-45B2-A451-C11F16B4004B}" srcOrd="1" destOrd="0" presId="urn:microsoft.com/office/officeart/2008/layout/HalfCircleOrganizationChart"/>
    <dgm:cxn modelId="{ED250A80-E83D-4AF2-9B53-C676164094B6}" type="presOf" srcId="{2293DA14-3AE4-4938-8255-8D3E06EB0CB7}" destId="{EABD54E6-B3E5-492F-A5D5-5F74CEE3CB63}" srcOrd="0" destOrd="0" presId="urn:microsoft.com/office/officeart/2008/layout/HalfCircleOrganizationChart"/>
    <dgm:cxn modelId="{ED8CD3F3-BD2B-4567-AB67-7C72ADE30569}" srcId="{B3F7BE26-8A6C-4B96-B78F-355B77063DF7}" destId="{6823D73C-BC24-4CB1-B165-8CE76A257ADD}" srcOrd="4" destOrd="0" parTransId="{A335AA19-B93D-4CE6-AAB6-07321423EE3F}" sibTransId="{7F845433-B300-4A79-A6AE-5B4B08DD8037}"/>
    <dgm:cxn modelId="{301E073D-03BC-45AD-B300-4BF3582255AD}" type="presOf" srcId="{6823D73C-BC24-4CB1-B165-8CE76A257ADD}" destId="{DC952E91-EA44-4327-8E94-FC47C9A5315E}" srcOrd="0" destOrd="0" presId="urn:microsoft.com/office/officeart/2008/layout/HalfCircleOrganizationChart"/>
    <dgm:cxn modelId="{4235A644-84B6-41CB-945A-A9DB20B7EF3B}" srcId="{B3F7BE26-8A6C-4B96-B78F-355B77063DF7}" destId="{938A11AE-0F48-49C7-A19C-65D713F8254C}" srcOrd="1" destOrd="0" parTransId="{D9C2E69C-9D09-4604-9EE8-FBE438053865}" sibTransId="{B6DAD1E3-D316-49F0-9BDA-6DC293C64F16}"/>
    <dgm:cxn modelId="{7DD1552D-7164-47E0-B794-5B6F3F9AFC8D}" type="presOf" srcId="{537FA75B-F57F-4E2B-B202-64B213879183}" destId="{D6C6759E-3307-4775-ADF7-25785D3CFCEF}" srcOrd="1" destOrd="0" presId="urn:microsoft.com/office/officeart/2008/layout/HalfCircleOrganizationChart"/>
    <dgm:cxn modelId="{6D2A7AAF-5C9B-432F-8A49-DD607D1E508F}" type="presOf" srcId="{D9C2E69C-9D09-4604-9EE8-FBE438053865}" destId="{920B03CA-10FB-4C94-898A-6677DA93BEAB}" srcOrd="0" destOrd="0" presId="urn:microsoft.com/office/officeart/2008/layout/HalfCircleOrganizationChart"/>
    <dgm:cxn modelId="{13C0446E-52FB-4E09-9962-B26AF73A5F62}" type="presOf" srcId="{0316807B-4F8F-4587-AB25-7EEB5612B215}" destId="{4E479B89-3DCF-48B8-B46C-2E2B65899A51}" srcOrd="0" destOrd="0" presId="urn:microsoft.com/office/officeart/2008/layout/HalfCircleOrganizationChart"/>
    <dgm:cxn modelId="{6CE852A2-CEC9-4CB7-8A71-AEF9BAD7B155}" type="presOf" srcId="{938A11AE-0F48-49C7-A19C-65D713F8254C}" destId="{37E1F4E6-55D6-4F27-A89F-2CE714843349}" srcOrd="0" destOrd="0" presId="urn:microsoft.com/office/officeart/2008/layout/HalfCircleOrganizationChart"/>
    <dgm:cxn modelId="{A91F0021-1BDC-4717-A37B-2D2C3553B449}" type="presOf" srcId="{B3F7BE26-8A6C-4B96-B78F-355B77063DF7}" destId="{5C8700E1-F3F3-4256-8EFC-AB661638A901}" srcOrd="1" destOrd="0" presId="urn:microsoft.com/office/officeart/2008/layout/HalfCircleOrganizationChart"/>
    <dgm:cxn modelId="{F2881A7C-D832-42BA-934B-876D8F8A99B5}" type="presOf" srcId="{A335AA19-B93D-4CE6-AAB6-07321423EE3F}" destId="{7C95A233-516F-4CA2-9420-758DDC4E4C3A}" srcOrd="0" destOrd="0" presId="urn:microsoft.com/office/officeart/2008/layout/HalfCircleOrganizationChart"/>
    <dgm:cxn modelId="{63E50F76-7B7B-4D03-8FA0-CF4121EC7998}" type="presParOf" srcId="{38FA370C-FACF-4533-AC3C-B5AE85C9F50D}" destId="{7A53D748-54D1-4727-A153-782FCAAE762F}" srcOrd="0" destOrd="0" presId="urn:microsoft.com/office/officeart/2008/layout/HalfCircleOrganizationChart"/>
    <dgm:cxn modelId="{9BF454FF-A4C4-4EC8-B382-8398411759BC}" type="presParOf" srcId="{7A53D748-54D1-4727-A153-782FCAAE762F}" destId="{2843CF63-04FE-40F1-8C82-6ED3AAE0449C}" srcOrd="0" destOrd="0" presId="urn:microsoft.com/office/officeart/2008/layout/HalfCircleOrganizationChart"/>
    <dgm:cxn modelId="{CC5DD0AB-CC21-4FC5-8B5B-AEE77B449440}" type="presParOf" srcId="{2843CF63-04FE-40F1-8C82-6ED3AAE0449C}" destId="{9552CA27-8799-464E-9F5A-0D0099AAF018}" srcOrd="0" destOrd="0" presId="urn:microsoft.com/office/officeart/2008/layout/HalfCircleOrganizationChart"/>
    <dgm:cxn modelId="{66893DE0-BDC8-4B82-8993-5BEDA4208295}" type="presParOf" srcId="{2843CF63-04FE-40F1-8C82-6ED3AAE0449C}" destId="{53D23D9A-7496-4582-AFDC-0DAE9BBE2774}" srcOrd="1" destOrd="0" presId="urn:microsoft.com/office/officeart/2008/layout/HalfCircleOrganizationChart"/>
    <dgm:cxn modelId="{D1ABD913-EAFF-4C39-B6B0-0CF460F63B29}" type="presParOf" srcId="{2843CF63-04FE-40F1-8C82-6ED3AAE0449C}" destId="{1D7A137C-2D99-4FE8-B2AF-8BAE214CBFE7}" srcOrd="2" destOrd="0" presId="urn:microsoft.com/office/officeart/2008/layout/HalfCircleOrganizationChart"/>
    <dgm:cxn modelId="{191AA3A5-6440-4361-89DD-D073C5418A33}" type="presParOf" srcId="{2843CF63-04FE-40F1-8C82-6ED3AAE0449C}" destId="{5C8700E1-F3F3-4256-8EFC-AB661638A901}" srcOrd="3" destOrd="0" presId="urn:microsoft.com/office/officeart/2008/layout/HalfCircleOrganizationChart"/>
    <dgm:cxn modelId="{72B0A049-3A8D-49AF-AD22-28AFA224E617}" type="presParOf" srcId="{7A53D748-54D1-4727-A153-782FCAAE762F}" destId="{66924275-D33B-42D4-ACA2-5B8E31657936}" srcOrd="1" destOrd="0" presId="urn:microsoft.com/office/officeart/2008/layout/HalfCircleOrganizationChart"/>
    <dgm:cxn modelId="{19800D84-A1BB-45CC-9E51-5B2C6F920C8C}" type="presParOf" srcId="{66924275-D33B-42D4-ACA2-5B8E31657936}" destId="{31FDF19E-630C-4347-A50A-82C8B0FAE158}" srcOrd="0" destOrd="0" presId="urn:microsoft.com/office/officeart/2008/layout/HalfCircleOrganizationChart"/>
    <dgm:cxn modelId="{68AF357A-6595-4581-9BB1-34223FBB4D32}" type="presParOf" srcId="{66924275-D33B-42D4-ACA2-5B8E31657936}" destId="{40F9214F-B817-4DA2-BD22-B892B8ECEC8B}" srcOrd="1" destOrd="0" presId="urn:microsoft.com/office/officeart/2008/layout/HalfCircleOrganizationChart"/>
    <dgm:cxn modelId="{B679337D-940C-4943-A228-1F2F6D4B7A5C}" type="presParOf" srcId="{40F9214F-B817-4DA2-BD22-B892B8ECEC8B}" destId="{6FDAC15A-F2F8-42DA-BB5D-DBDFBAE95B58}" srcOrd="0" destOrd="0" presId="urn:microsoft.com/office/officeart/2008/layout/HalfCircleOrganizationChart"/>
    <dgm:cxn modelId="{12A8B803-A3A8-4263-8A3B-E742DF2A3B13}" type="presParOf" srcId="{6FDAC15A-F2F8-42DA-BB5D-DBDFBAE95B58}" destId="{B780C9DB-7D3E-46E6-B658-ECEA0D8BD9B8}" srcOrd="0" destOrd="0" presId="urn:microsoft.com/office/officeart/2008/layout/HalfCircleOrganizationChart"/>
    <dgm:cxn modelId="{FE7F40BE-D0FC-4A15-8E93-3C7FB5F8933A}" type="presParOf" srcId="{6FDAC15A-F2F8-42DA-BB5D-DBDFBAE95B58}" destId="{3DE7C04D-6C3B-4E47-B162-16CBC7FA6B7C}" srcOrd="1" destOrd="0" presId="urn:microsoft.com/office/officeart/2008/layout/HalfCircleOrganizationChart"/>
    <dgm:cxn modelId="{1DEDA635-BEF6-43FE-9A84-6636FB4E0CDD}" type="presParOf" srcId="{6FDAC15A-F2F8-42DA-BB5D-DBDFBAE95B58}" destId="{91A89AFB-A14E-4D89-8709-DF4B2372D85A}" srcOrd="2" destOrd="0" presId="urn:microsoft.com/office/officeart/2008/layout/HalfCircleOrganizationChart"/>
    <dgm:cxn modelId="{BB21860D-FA73-46E2-8937-B39C3CBE4DA4}" type="presParOf" srcId="{6FDAC15A-F2F8-42DA-BB5D-DBDFBAE95B58}" destId="{FE7A21BE-86A2-4742-891A-627453287F47}" srcOrd="3" destOrd="0" presId="urn:microsoft.com/office/officeart/2008/layout/HalfCircleOrganizationChart"/>
    <dgm:cxn modelId="{D731E370-AD30-4F42-86AB-663CFD1A5C77}" type="presParOf" srcId="{40F9214F-B817-4DA2-BD22-B892B8ECEC8B}" destId="{9067BE39-B999-4445-B765-EC4D8667E9A6}" srcOrd="1" destOrd="0" presId="urn:microsoft.com/office/officeart/2008/layout/HalfCircleOrganizationChart"/>
    <dgm:cxn modelId="{78CFED51-8537-4877-9DF3-CBFCA112CCFD}" type="presParOf" srcId="{40F9214F-B817-4DA2-BD22-B892B8ECEC8B}" destId="{C9416437-CD43-40AA-B642-F56946BAB495}" srcOrd="2" destOrd="0" presId="urn:microsoft.com/office/officeart/2008/layout/HalfCircleOrganizationChart"/>
    <dgm:cxn modelId="{55D3A28D-1030-4909-B51D-5D975502E5EA}" type="presParOf" srcId="{66924275-D33B-42D4-ACA2-5B8E31657936}" destId="{920B03CA-10FB-4C94-898A-6677DA93BEAB}" srcOrd="2" destOrd="0" presId="urn:microsoft.com/office/officeart/2008/layout/HalfCircleOrganizationChart"/>
    <dgm:cxn modelId="{7E354D9A-3138-4CE7-8437-F25CE6C0407F}" type="presParOf" srcId="{66924275-D33B-42D4-ACA2-5B8E31657936}" destId="{2756FB37-2646-4838-81A8-7D70200DDAF2}" srcOrd="3" destOrd="0" presId="urn:microsoft.com/office/officeart/2008/layout/HalfCircleOrganizationChart"/>
    <dgm:cxn modelId="{212B465E-9BC3-4EF6-84B3-EC8312834EED}" type="presParOf" srcId="{2756FB37-2646-4838-81A8-7D70200DDAF2}" destId="{21B0F3C2-0DA4-40D5-958A-BED828AFD477}" srcOrd="0" destOrd="0" presId="urn:microsoft.com/office/officeart/2008/layout/HalfCircleOrganizationChart"/>
    <dgm:cxn modelId="{08EA88B4-FBBA-46D7-B7AD-C03339474EA0}" type="presParOf" srcId="{21B0F3C2-0DA4-40D5-958A-BED828AFD477}" destId="{37E1F4E6-55D6-4F27-A89F-2CE714843349}" srcOrd="0" destOrd="0" presId="urn:microsoft.com/office/officeart/2008/layout/HalfCircleOrganizationChart"/>
    <dgm:cxn modelId="{85295773-C010-45AA-B346-A69393621501}" type="presParOf" srcId="{21B0F3C2-0DA4-40D5-958A-BED828AFD477}" destId="{F3E5666D-1CE4-4777-B32F-FA64B7B2A5E0}" srcOrd="1" destOrd="0" presId="urn:microsoft.com/office/officeart/2008/layout/HalfCircleOrganizationChart"/>
    <dgm:cxn modelId="{F314A5BD-16D7-42F4-824E-AA9B5C703D43}" type="presParOf" srcId="{21B0F3C2-0DA4-40D5-958A-BED828AFD477}" destId="{C7598076-A4C9-4017-9F70-5360E76502EB}" srcOrd="2" destOrd="0" presId="urn:microsoft.com/office/officeart/2008/layout/HalfCircleOrganizationChart"/>
    <dgm:cxn modelId="{ED6CB024-00F6-4019-9EF1-D66E1947276C}" type="presParOf" srcId="{21B0F3C2-0DA4-40D5-958A-BED828AFD477}" destId="{383CBAA4-23C1-4762-AF16-D51F72A159AB}" srcOrd="3" destOrd="0" presId="urn:microsoft.com/office/officeart/2008/layout/HalfCircleOrganizationChart"/>
    <dgm:cxn modelId="{F9D5497D-2782-45F2-87C7-E80002D9CEE7}" type="presParOf" srcId="{2756FB37-2646-4838-81A8-7D70200DDAF2}" destId="{B3F12E3F-5206-4F63-8F42-E2E5224CBD5F}" srcOrd="1" destOrd="0" presId="urn:microsoft.com/office/officeart/2008/layout/HalfCircleOrganizationChart"/>
    <dgm:cxn modelId="{6A45487D-A016-4A2B-AFCA-EAE7F832F762}" type="presParOf" srcId="{2756FB37-2646-4838-81A8-7D70200DDAF2}" destId="{EC80F552-DE65-4DAA-95AD-D52191131B68}" srcOrd="2" destOrd="0" presId="urn:microsoft.com/office/officeart/2008/layout/HalfCircleOrganizationChart"/>
    <dgm:cxn modelId="{502D6E92-9B2F-4387-BE46-0FC18A25D568}" type="presParOf" srcId="{66924275-D33B-42D4-ACA2-5B8E31657936}" destId="{6CDA3FCB-DE97-4DD7-ADDD-E598E23DFE68}" srcOrd="4" destOrd="0" presId="urn:microsoft.com/office/officeart/2008/layout/HalfCircleOrganizationChart"/>
    <dgm:cxn modelId="{B6F23FDD-0688-4D15-9B23-E31A2DCC93DC}" type="presParOf" srcId="{66924275-D33B-42D4-ACA2-5B8E31657936}" destId="{7E049E1A-54BD-48FB-94C0-9356CD1C1D19}" srcOrd="5" destOrd="0" presId="urn:microsoft.com/office/officeart/2008/layout/HalfCircleOrganizationChart"/>
    <dgm:cxn modelId="{CF03DB1B-0E79-4F25-8842-9116E377D093}" type="presParOf" srcId="{7E049E1A-54BD-48FB-94C0-9356CD1C1D19}" destId="{ABE9B430-3362-4519-89FC-FF4D3D2FFAAB}" srcOrd="0" destOrd="0" presId="urn:microsoft.com/office/officeart/2008/layout/HalfCircleOrganizationChart"/>
    <dgm:cxn modelId="{3A75F7FD-A4B3-4360-886E-1E7F967B4A5B}" type="presParOf" srcId="{ABE9B430-3362-4519-89FC-FF4D3D2FFAAB}" destId="{0820C54E-2E12-46EF-BF18-4E95894400BD}" srcOrd="0" destOrd="0" presId="urn:microsoft.com/office/officeart/2008/layout/HalfCircleOrganizationChart"/>
    <dgm:cxn modelId="{E707050E-EADF-43DD-BD49-21CC9E723B34}" type="presParOf" srcId="{ABE9B430-3362-4519-89FC-FF4D3D2FFAAB}" destId="{2DC722C6-6803-4804-ADAA-DE55E3F7C6BB}" srcOrd="1" destOrd="0" presId="urn:microsoft.com/office/officeart/2008/layout/HalfCircleOrganizationChart"/>
    <dgm:cxn modelId="{9F64D39B-FC22-4C5A-8EBC-7A4A3E32CE9A}" type="presParOf" srcId="{ABE9B430-3362-4519-89FC-FF4D3D2FFAAB}" destId="{E53298E4-AD80-41D6-B6D7-D572E2DEB4E7}" srcOrd="2" destOrd="0" presId="urn:microsoft.com/office/officeart/2008/layout/HalfCircleOrganizationChart"/>
    <dgm:cxn modelId="{97058962-1635-4D7F-8C8D-EE4BC4FC015D}" type="presParOf" srcId="{ABE9B430-3362-4519-89FC-FF4D3D2FFAAB}" destId="{D6C6759E-3307-4775-ADF7-25785D3CFCEF}" srcOrd="3" destOrd="0" presId="urn:microsoft.com/office/officeart/2008/layout/HalfCircleOrganizationChart"/>
    <dgm:cxn modelId="{2C6F183E-3AE9-441A-84B3-1C5EFBEECD8D}" type="presParOf" srcId="{7E049E1A-54BD-48FB-94C0-9356CD1C1D19}" destId="{70AE0C52-18C9-4C7B-AD2D-F7327CC13EAF}" srcOrd="1" destOrd="0" presId="urn:microsoft.com/office/officeart/2008/layout/HalfCircleOrganizationChart"/>
    <dgm:cxn modelId="{C8D37894-4616-46F3-A6CA-302B950BA6BB}" type="presParOf" srcId="{7E049E1A-54BD-48FB-94C0-9356CD1C1D19}" destId="{F95479E7-7559-44E2-8BF5-97A9FA88C0E3}" srcOrd="2" destOrd="0" presId="urn:microsoft.com/office/officeart/2008/layout/HalfCircleOrganizationChart"/>
    <dgm:cxn modelId="{98746573-10D2-450F-A0D6-2662C2D492B4}" type="presParOf" srcId="{66924275-D33B-42D4-ACA2-5B8E31657936}" destId="{4E479B89-3DCF-48B8-B46C-2E2B65899A51}" srcOrd="6" destOrd="0" presId="urn:microsoft.com/office/officeart/2008/layout/HalfCircleOrganizationChart"/>
    <dgm:cxn modelId="{36966A1C-9D57-49A6-B59D-B39B3F716FF0}" type="presParOf" srcId="{66924275-D33B-42D4-ACA2-5B8E31657936}" destId="{A686A382-0AF3-453E-8446-F57F33785936}" srcOrd="7" destOrd="0" presId="urn:microsoft.com/office/officeart/2008/layout/HalfCircleOrganizationChart"/>
    <dgm:cxn modelId="{4106F5E3-DCDB-462C-8B58-BF3BCEB5C2B1}" type="presParOf" srcId="{A686A382-0AF3-453E-8446-F57F33785936}" destId="{DE6D8747-D0D2-402C-8136-AC163359684D}" srcOrd="0" destOrd="0" presId="urn:microsoft.com/office/officeart/2008/layout/HalfCircleOrganizationChart"/>
    <dgm:cxn modelId="{7E812E1E-D3C7-4268-9C95-052A2FF928C8}" type="presParOf" srcId="{DE6D8747-D0D2-402C-8136-AC163359684D}" destId="{EABD54E6-B3E5-492F-A5D5-5F74CEE3CB63}" srcOrd="0" destOrd="0" presId="urn:microsoft.com/office/officeart/2008/layout/HalfCircleOrganizationChart"/>
    <dgm:cxn modelId="{B4B350BE-86D2-44F4-B83F-56C0904E949F}" type="presParOf" srcId="{DE6D8747-D0D2-402C-8136-AC163359684D}" destId="{3F11D7B0-7E1C-49D4-B02C-9F1838FCB768}" srcOrd="1" destOrd="0" presId="urn:microsoft.com/office/officeart/2008/layout/HalfCircleOrganizationChart"/>
    <dgm:cxn modelId="{55F66AD8-5DC8-49D0-A97B-5509B8CCF069}" type="presParOf" srcId="{DE6D8747-D0D2-402C-8136-AC163359684D}" destId="{A02A5BCE-95B1-4733-81D4-AF1FE633FCF4}" srcOrd="2" destOrd="0" presId="urn:microsoft.com/office/officeart/2008/layout/HalfCircleOrganizationChart"/>
    <dgm:cxn modelId="{EA6210EF-E350-4A73-BCC3-2A04ED867764}" type="presParOf" srcId="{DE6D8747-D0D2-402C-8136-AC163359684D}" destId="{16473BE6-2F3B-45B2-A451-C11F16B4004B}" srcOrd="3" destOrd="0" presId="urn:microsoft.com/office/officeart/2008/layout/HalfCircleOrganizationChart"/>
    <dgm:cxn modelId="{0C6CCC64-CC86-46FA-9326-0623D4B1DF72}" type="presParOf" srcId="{A686A382-0AF3-453E-8446-F57F33785936}" destId="{5A6FAF63-1C35-4C3A-A544-84B2BFCBA9A9}" srcOrd="1" destOrd="0" presId="urn:microsoft.com/office/officeart/2008/layout/HalfCircleOrganizationChart"/>
    <dgm:cxn modelId="{D75754B6-855E-4DC7-BC78-EE1258670C79}" type="presParOf" srcId="{A686A382-0AF3-453E-8446-F57F33785936}" destId="{846685A7-FB2E-47F1-BABC-6E43AE080CCE}" srcOrd="2" destOrd="0" presId="urn:microsoft.com/office/officeart/2008/layout/HalfCircleOrganizationChart"/>
    <dgm:cxn modelId="{A28E893B-3FEC-4CCC-A3AE-F3B83A8B9199}" type="presParOf" srcId="{66924275-D33B-42D4-ACA2-5B8E31657936}" destId="{7C95A233-516F-4CA2-9420-758DDC4E4C3A}" srcOrd="8" destOrd="0" presId="urn:microsoft.com/office/officeart/2008/layout/HalfCircleOrganizationChart"/>
    <dgm:cxn modelId="{25763586-1304-44F4-A705-841DD8C43D1A}" type="presParOf" srcId="{66924275-D33B-42D4-ACA2-5B8E31657936}" destId="{76817399-B452-4EAE-93B5-DEE3B7087B6B}" srcOrd="9" destOrd="0" presId="urn:microsoft.com/office/officeart/2008/layout/HalfCircleOrganizationChart"/>
    <dgm:cxn modelId="{02B0B43B-BB4B-4860-8347-E7CC5AE1B29D}" type="presParOf" srcId="{76817399-B452-4EAE-93B5-DEE3B7087B6B}" destId="{A7B59961-C54C-4350-84F7-6115397FC3A4}" srcOrd="0" destOrd="0" presId="urn:microsoft.com/office/officeart/2008/layout/HalfCircleOrganizationChart"/>
    <dgm:cxn modelId="{70F7011A-5B1D-459B-BDE2-613476142D3F}" type="presParOf" srcId="{A7B59961-C54C-4350-84F7-6115397FC3A4}" destId="{DC952E91-EA44-4327-8E94-FC47C9A5315E}" srcOrd="0" destOrd="0" presId="urn:microsoft.com/office/officeart/2008/layout/HalfCircleOrganizationChart"/>
    <dgm:cxn modelId="{E9A3E779-D945-40C8-B317-D709D0092099}" type="presParOf" srcId="{A7B59961-C54C-4350-84F7-6115397FC3A4}" destId="{7005EBCB-0233-48FD-8777-4AC41F0615B1}" srcOrd="1" destOrd="0" presId="urn:microsoft.com/office/officeart/2008/layout/HalfCircleOrganizationChart"/>
    <dgm:cxn modelId="{DD13475A-5ECC-447A-A504-DC5EAEA0F0EE}" type="presParOf" srcId="{A7B59961-C54C-4350-84F7-6115397FC3A4}" destId="{B6AA9506-824A-4370-B016-E7966A67A9F4}" srcOrd="2" destOrd="0" presId="urn:microsoft.com/office/officeart/2008/layout/HalfCircleOrganizationChart"/>
    <dgm:cxn modelId="{CBD3A8E3-83B8-4856-B6BA-FED702321572}" type="presParOf" srcId="{A7B59961-C54C-4350-84F7-6115397FC3A4}" destId="{162DA39A-E31A-4D0F-9589-F10882BB7A0F}" srcOrd="3" destOrd="0" presId="urn:microsoft.com/office/officeart/2008/layout/HalfCircleOrganizationChart"/>
    <dgm:cxn modelId="{749C00B9-A971-4F18-A39E-60E7CE3873F4}" type="presParOf" srcId="{76817399-B452-4EAE-93B5-DEE3B7087B6B}" destId="{73CD071A-A358-43F8-8D6D-95CEF6CA4540}" srcOrd="1" destOrd="0" presId="urn:microsoft.com/office/officeart/2008/layout/HalfCircleOrganizationChart"/>
    <dgm:cxn modelId="{3F0CAB4C-AC44-4098-A4A2-944F7038A734}" type="presParOf" srcId="{76817399-B452-4EAE-93B5-DEE3B7087B6B}" destId="{0CA40BF5-EB71-42DC-8743-902F12BB0716}" srcOrd="2" destOrd="0" presId="urn:microsoft.com/office/officeart/2008/layout/HalfCircleOrganizationChart"/>
    <dgm:cxn modelId="{CBE6B4B4-1FA0-48FA-BC61-A63F57486143}" type="presParOf" srcId="{7A53D748-54D1-4727-A153-782FCAAE762F}" destId="{166DDCEA-BF0C-4806-BEBA-193EA8DD8BBF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6445ABB9-DC40-49B4-B961-919FD39E004D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ru-RU"/>
        </a:p>
      </dgm:t>
    </dgm:pt>
    <dgm:pt modelId="{81020656-57D9-46FE-8398-5D8C1DB11E05}">
      <dgm:prSet phldrT="[Текст]"/>
      <dgm:spPr/>
      <dgm:t>
        <a:bodyPr/>
        <a:lstStyle/>
        <a:p>
          <a:r>
            <a:rPr lang="ru-RU" dirty="0" smtClean="0"/>
            <a:t>Качество стало фактором обеспечения конкурентоспособности европейских стран. Для реализации такой</a:t>
          </a:r>
          <a:r>
            <a:rPr lang="en-US" dirty="0" smtClean="0"/>
            <a:t> </a:t>
          </a:r>
          <a:r>
            <a:rPr lang="ru-RU" dirty="0" smtClean="0"/>
            <a:t>стратегии потребовались:</a:t>
          </a:r>
          <a:endParaRPr lang="ru-RU" dirty="0"/>
        </a:p>
      </dgm:t>
    </dgm:pt>
    <dgm:pt modelId="{8C0412B3-07DD-451F-9483-310ACE40D30B}" type="parTrans" cxnId="{751C264E-9699-4D73-A6F9-521216B49986}">
      <dgm:prSet/>
      <dgm:spPr/>
      <dgm:t>
        <a:bodyPr/>
        <a:lstStyle/>
        <a:p>
          <a:endParaRPr lang="ru-RU"/>
        </a:p>
      </dgm:t>
    </dgm:pt>
    <dgm:pt modelId="{6FCC914C-0133-41EA-8857-CD41808AE4A3}" type="sibTrans" cxnId="{751C264E-9699-4D73-A6F9-521216B49986}">
      <dgm:prSet/>
      <dgm:spPr/>
      <dgm:t>
        <a:bodyPr/>
        <a:lstStyle/>
        <a:p>
          <a:endParaRPr lang="ru-RU"/>
        </a:p>
      </dgm:t>
    </dgm:pt>
    <dgm:pt modelId="{5F726880-96E7-4447-9EAE-5E8DB5514561}">
      <dgm:prSet phldrT="[Текст]"/>
      <dgm:spPr/>
      <dgm:t>
        <a:bodyPr/>
        <a:lstStyle/>
        <a:p>
          <a:r>
            <a:rPr lang="ru-RU" b="0" i="0" dirty="0" smtClean="0"/>
            <a:t>1. Единые законодательные требования.</a:t>
          </a:r>
          <a:endParaRPr lang="ru-RU" dirty="0"/>
        </a:p>
      </dgm:t>
    </dgm:pt>
    <dgm:pt modelId="{820BF0C7-19DB-4F84-B84C-E4D2BD6A67A4}" type="parTrans" cxnId="{3EA080E7-06E7-4FAF-910A-AA2E6BC5D685}">
      <dgm:prSet/>
      <dgm:spPr/>
      <dgm:t>
        <a:bodyPr/>
        <a:lstStyle/>
        <a:p>
          <a:endParaRPr lang="ru-RU"/>
        </a:p>
      </dgm:t>
    </dgm:pt>
    <dgm:pt modelId="{CFE3267B-45E8-4F48-A7DE-9B1C07160415}" type="sibTrans" cxnId="{3EA080E7-06E7-4FAF-910A-AA2E6BC5D685}">
      <dgm:prSet/>
      <dgm:spPr/>
      <dgm:t>
        <a:bodyPr/>
        <a:lstStyle/>
        <a:p>
          <a:endParaRPr lang="ru-RU"/>
        </a:p>
      </dgm:t>
    </dgm:pt>
    <dgm:pt modelId="{7778D074-6005-44E1-B463-CD97C916C80C}">
      <dgm:prSet phldrT="[Текст]"/>
      <dgm:spPr/>
      <dgm:t>
        <a:bodyPr/>
        <a:lstStyle/>
        <a:p>
          <a:r>
            <a:rPr lang="ru-RU" b="0" i="0" dirty="0" smtClean="0"/>
            <a:t>2. Единые стандарты.</a:t>
          </a:r>
          <a:endParaRPr lang="ru-RU" dirty="0"/>
        </a:p>
      </dgm:t>
    </dgm:pt>
    <dgm:pt modelId="{E6FDBE83-4871-4F4E-B2C5-540D91B7258B}" type="parTrans" cxnId="{D391A053-D11A-4056-B29E-E92DE014C2D5}">
      <dgm:prSet/>
      <dgm:spPr/>
      <dgm:t>
        <a:bodyPr/>
        <a:lstStyle/>
        <a:p>
          <a:endParaRPr lang="ru-RU"/>
        </a:p>
      </dgm:t>
    </dgm:pt>
    <dgm:pt modelId="{60D89032-EEF0-4FFE-877F-BC176D7FA0B0}" type="sibTrans" cxnId="{D391A053-D11A-4056-B29E-E92DE014C2D5}">
      <dgm:prSet/>
      <dgm:spPr/>
      <dgm:t>
        <a:bodyPr/>
        <a:lstStyle/>
        <a:p>
          <a:endParaRPr lang="ru-RU"/>
        </a:p>
      </dgm:t>
    </dgm:pt>
    <dgm:pt modelId="{2A046094-AA0A-4F3B-9494-95A0DE118237}">
      <dgm:prSet phldrT="[Текст]"/>
      <dgm:spPr/>
      <dgm:t>
        <a:bodyPr/>
        <a:lstStyle/>
        <a:p>
          <a:r>
            <a:rPr lang="ru-RU" b="0" i="0" dirty="0" smtClean="0"/>
            <a:t>3. Единые процессы проверки, чтобы убедиться,</a:t>
          </a:r>
          <a:br>
            <a:rPr lang="ru-RU" b="0" i="0" dirty="0" smtClean="0"/>
          </a:br>
          <a:r>
            <a:rPr lang="ru-RU" b="0" i="0" dirty="0" smtClean="0"/>
            <a:t>что фирма соответствует </a:t>
          </a:r>
          <a:r>
            <a:rPr lang="ru-RU" b="0" i="0" smtClean="0"/>
            <a:t>требованиям рынка</a:t>
          </a:r>
          <a:endParaRPr lang="ru-RU" dirty="0"/>
        </a:p>
      </dgm:t>
    </dgm:pt>
    <dgm:pt modelId="{1F8D6CDB-B8E1-4E7E-88ED-102FC88EACF7}" type="parTrans" cxnId="{7ED6DA89-BF04-4260-854B-F1DEFC06BA24}">
      <dgm:prSet/>
      <dgm:spPr/>
      <dgm:t>
        <a:bodyPr/>
        <a:lstStyle/>
        <a:p>
          <a:endParaRPr lang="ru-RU"/>
        </a:p>
      </dgm:t>
    </dgm:pt>
    <dgm:pt modelId="{30E0A534-7C4E-49A4-8D7C-1072130C1F1F}" type="sibTrans" cxnId="{7ED6DA89-BF04-4260-854B-F1DEFC06BA24}">
      <dgm:prSet/>
      <dgm:spPr/>
      <dgm:t>
        <a:bodyPr/>
        <a:lstStyle/>
        <a:p>
          <a:endParaRPr lang="ru-RU"/>
        </a:p>
      </dgm:t>
    </dgm:pt>
    <dgm:pt modelId="{DC5CEA0A-BACE-4F3A-ABCE-21F24AED0336}" type="pres">
      <dgm:prSet presAssocID="{6445ABB9-DC40-49B4-B961-919FD39E004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BD54BDC9-002F-4799-805F-376E49D6CD43}" type="pres">
      <dgm:prSet presAssocID="{81020656-57D9-46FE-8398-5D8C1DB11E05}" presName="hierRoot1" presStyleCnt="0">
        <dgm:presLayoutVars>
          <dgm:hierBranch val="init"/>
        </dgm:presLayoutVars>
      </dgm:prSet>
      <dgm:spPr/>
    </dgm:pt>
    <dgm:pt modelId="{3DED17A2-748F-4469-8834-1527741BBF24}" type="pres">
      <dgm:prSet presAssocID="{81020656-57D9-46FE-8398-5D8C1DB11E05}" presName="rootComposite1" presStyleCnt="0"/>
      <dgm:spPr/>
    </dgm:pt>
    <dgm:pt modelId="{9A935C7F-4CFA-4867-BFD8-4613D527C2F2}" type="pres">
      <dgm:prSet presAssocID="{81020656-57D9-46FE-8398-5D8C1DB11E05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5DFD3FA-21A4-4D8E-93AB-0B0FDFB7254B}" type="pres">
      <dgm:prSet presAssocID="{81020656-57D9-46FE-8398-5D8C1DB11E05}" presName="rootConnector1" presStyleLbl="node1" presStyleIdx="0" presStyleCnt="0"/>
      <dgm:spPr/>
      <dgm:t>
        <a:bodyPr/>
        <a:lstStyle/>
        <a:p>
          <a:endParaRPr lang="ru-RU"/>
        </a:p>
      </dgm:t>
    </dgm:pt>
    <dgm:pt modelId="{399BEEC0-7055-4C7A-8476-5AEACF3887AB}" type="pres">
      <dgm:prSet presAssocID="{81020656-57D9-46FE-8398-5D8C1DB11E05}" presName="hierChild2" presStyleCnt="0"/>
      <dgm:spPr/>
    </dgm:pt>
    <dgm:pt modelId="{06DA2EE3-28B5-4033-A309-D00470678192}" type="pres">
      <dgm:prSet presAssocID="{820BF0C7-19DB-4F84-B84C-E4D2BD6A67A4}" presName="Name37" presStyleLbl="parChTrans1D2" presStyleIdx="0" presStyleCnt="3"/>
      <dgm:spPr/>
      <dgm:t>
        <a:bodyPr/>
        <a:lstStyle/>
        <a:p>
          <a:endParaRPr lang="ru-RU"/>
        </a:p>
      </dgm:t>
    </dgm:pt>
    <dgm:pt modelId="{DF5BDEA9-2C77-4123-988C-F2219636E7E6}" type="pres">
      <dgm:prSet presAssocID="{5F726880-96E7-4447-9EAE-5E8DB5514561}" presName="hierRoot2" presStyleCnt="0">
        <dgm:presLayoutVars>
          <dgm:hierBranch val="init"/>
        </dgm:presLayoutVars>
      </dgm:prSet>
      <dgm:spPr/>
    </dgm:pt>
    <dgm:pt modelId="{2BB6CCCD-981B-453F-BAC3-7A6C97729DB2}" type="pres">
      <dgm:prSet presAssocID="{5F726880-96E7-4447-9EAE-5E8DB5514561}" presName="rootComposite" presStyleCnt="0"/>
      <dgm:spPr/>
    </dgm:pt>
    <dgm:pt modelId="{604F25B6-F3F0-46AD-8C06-FCB6B66A7FF8}" type="pres">
      <dgm:prSet presAssocID="{5F726880-96E7-4447-9EAE-5E8DB5514561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122BD64-5A07-43C8-8080-D71E35908090}" type="pres">
      <dgm:prSet presAssocID="{5F726880-96E7-4447-9EAE-5E8DB5514561}" presName="rootConnector" presStyleLbl="node2" presStyleIdx="0" presStyleCnt="3"/>
      <dgm:spPr/>
      <dgm:t>
        <a:bodyPr/>
        <a:lstStyle/>
        <a:p>
          <a:endParaRPr lang="ru-RU"/>
        </a:p>
      </dgm:t>
    </dgm:pt>
    <dgm:pt modelId="{3A42203A-22A6-42CF-BB58-900A9CD2A926}" type="pres">
      <dgm:prSet presAssocID="{5F726880-96E7-4447-9EAE-5E8DB5514561}" presName="hierChild4" presStyleCnt="0"/>
      <dgm:spPr/>
    </dgm:pt>
    <dgm:pt modelId="{930824FB-BB8D-4D01-8129-0C1659620F45}" type="pres">
      <dgm:prSet presAssocID="{5F726880-96E7-4447-9EAE-5E8DB5514561}" presName="hierChild5" presStyleCnt="0"/>
      <dgm:spPr/>
    </dgm:pt>
    <dgm:pt modelId="{C58FC107-2A58-4474-80C5-2B679484A19C}" type="pres">
      <dgm:prSet presAssocID="{E6FDBE83-4871-4F4E-B2C5-540D91B7258B}" presName="Name37" presStyleLbl="parChTrans1D2" presStyleIdx="1" presStyleCnt="3"/>
      <dgm:spPr/>
      <dgm:t>
        <a:bodyPr/>
        <a:lstStyle/>
        <a:p>
          <a:endParaRPr lang="ru-RU"/>
        </a:p>
      </dgm:t>
    </dgm:pt>
    <dgm:pt modelId="{8ACD8A82-20E1-4F7B-91DF-F35536E575CE}" type="pres">
      <dgm:prSet presAssocID="{7778D074-6005-44E1-B463-CD97C916C80C}" presName="hierRoot2" presStyleCnt="0">
        <dgm:presLayoutVars>
          <dgm:hierBranch val="init"/>
        </dgm:presLayoutVars>
      </dgm:prSet>
      <dgm:spPr/>
    </dgm:pt>
    <dgm:pt modelId="{8EFDE039-8CF6-4C09-8E91-7BBF30A62CD0}" type="pres">
      <dgm:prSet presAssocID="{7778D074-6005-44E1-B463-CD97C916C80C}" presName="rootComposite" presStyleCnt="0"/>
      <dgm:spPr/>
    </dgm:pt>
    <dgm:pt modelId="{F932E33B-68B3-4C74-A0BB-0B2DB8274CCF}" type="pres">
      <dgm:prSet presAssocID="{7778D074-6005-44E1-B463-CD97C916C80C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5E5BC9B-DDE8-4238-9FE1-0C4DFFD24D34}" type="pres">
      <dgm:prSet presAssocID="{7778D074-6005-44E1-B463-CD97C916C80C}" presName="rootConnector" presStyleLbl="node2" presStyleIdx="1" presStyleCnt="3"/>
      <dgm:spPr/>
      <dgm:t>
        <a:bodyPr/>
        <a:lstStyle/>
        <a:p>
          <a:endParaRPr lang="ru-RU"/>
        </a:p>
      </dgm:t>
    </dgm:pt>
    <dgm:pt modelId="{19E6F818-FF05-44C9-A9B7-C5BFAD55043A}" type="pres">
      <dgm:prSet presAssocID="{7778D074-6005-44E1-B463-CD97C916C80C}" presName="hierChild4" presStyleCnt="0"/>
      <dgm:spPr/>
    </dgm:pt>
    <dgm:pt modelId="{EF67B6BD-CA52-4855-B8B1-180A4E8A4183}" type="pres">
      <dgm:prSet presAssocID="{7778D074-6005-44E1-B463-CD97C916C80C}" presName="hierChild5" presStyleCnt="0"/>
      <dgm:spPr/>
    </dgm:pt>
    <dgm:pt modelId="{AB6E60FB-B501-46D5-9F19-916FE297A6CA}" type="pres">
      <dgm:prSet presAssocID="{1F8D6CDB-B8E1-4E7E-88ED-102FC88EACF7}" presName="Name37" presStyleLbl="parChTrans1D2" presStyleIdx="2" presStyleCnt="3"/>
      <dgm:spPr/>
      <dgm:t>
        <a:bodyPr/>
        <a:lstStyle/>
        <a:p>
          <a:endParaRPr lang="ru-RU"/>
        </a:p>
      </dgm:t>
    </dgm:pt>
    <dgm:pt modelId="{08BEA743-A92C-4B67-AC36-980EE4DA08C3}" type="pres">
      <dgm:prSet presAssocID="{2A046094-AA0A-4F3B-9494-95A0DE118237}" presName="hierRoot2" presStyleCnt="0">
        <dgm:presLayoutVars>
          <dgm:hierBranch val="init"/>
        </dgm:presLayoutVars>
      </dgm:prSet>
      <dgm:spPr/>
    </dgm:pt>
    <dgm:pt modelId="{A4EA3C46-BC85-43A9-8C49-B6D9CCCDDA09}" type="pres">
      <dgm:prSet presAssocID="{2A046094-AA0A-4F3B-9494-95A0DE118237}" presName="rootComposite" presStyleCnt="0"/>
      <dgm:spPr/>
    </dgm:pt>
    <dgm:pt modelId="{F2F163A5-ED85-405A-9F9A-FF8C74939836}" type="pres">
      <dgm:prSet presAssocID="{2A046094-AA0A-4F3B-9494-95A0DE118237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F1CE40F-C5F1-4370-A7B9-9E86C85CDAE6}" type="pres">
      <dgm:prSet presAssocID="{2A046094-AA0A-4F3B-9494-95A0DE118237}" presName="rootConnector" presStyleLbl="node2" presStyleIdx="2" presStyleCnt="3"/>
      <dgm:spPr/>
      <dgm:t>
        <a:bodyPr/>
        <a:lstStyle/>
        <a:p>
          <a:endParaRPr lang="ru-RU"/>
        </a:p>
      </dgm:t>
    </dgm:pt>
    <dgm:pt modelId="{E9AB135E-4CFB-4278-95E5-FA701BC3DD07}" type="pres">
      <dgm:prSet presAssocID="{2A046094-AA0A-4F3B-9494-95A0DE118237}" presName="hierChild4" presStyleCnt="0"/>
      <dgm:spPr/>
    </dgm:pt>
    <dgm:pt modelId="{1B4BE3A6-28D8-4E8F-95E0-0DFDB7BD2DAD}" type="pres">
      <dgm:prSet presAssocID="{2A046094-AA0A-4F3B-9494-95A0DE118237}" presName="hierChild5" presStyleCnt="0"/>
      <dgm:spPr/>
    </dgm:pt>
    <dgm:pt modelId="{B44D2EE0-5B90-4A17-BEDC-6AD95B60D8CC}" type="pres">
      <dgm:prSet presAssocID="{81020656-57D9-46FE-8398-5D8C1DB11E05}" presName="hierChild3" presStyleCnt="0"/>
      <dgm:spPr/>
    </dgm:pt>
  </dgm:ptLst>
  <dgm:cxnLst>
    <dgm:cxn modelId="{C9EAF98A-D7BE-454A-A304-538B6A7741E0}" type="presOf" srcId="{81020656-57D9-46FE-8398-5D8C1DB11E05}" destId="{9A935C7F-4CFA-4867-BFD8-4613D527C2F2}" srcOrd="0" destOrd="0" presId="urn:microsoft.com/office/officeart/2005/8/layout/orgChart1"/>
    <dgm:cxn modelId="{E717E619-DD0E-4EF6-8E6B-0A89D52BEC90}" type="presOf" srcId="{2A046094-AA0A-4F3B-9494-95A0DE118237}" destId="{4F1CE40F-C5F1-4370-A7B9-9E86C85CDAE6}" srcOrd="1" destOrd="0" presId="urn:microsoft.com/office/officeart/2005/8/layout/orgChart1"/>
    <dgm:cxn modelId="{84E1EFD5-218B-47CA-A052-B21754EBE54E}" type="presOf" srcId="{1F8D6CDB-B8E1-4E7E-88ED-102FC88EACF7}" destId="{AB6E60FB-B501-46D5-9F19-916FE297A6CA}" srcOrd="0" destOrd="0" presId="urn:microsoft.com/office/officeart/2005/8/layout/orgChart1"/>
    <dgm:cxn modelId="{4C3F243A-B06A-4DBD-B305-AF1A0E76DDA9}" type="presOf" srcId="{2A046094-AA0A-4F3B-9494-95A0DE118237}" destId="{F2F163A5-ED85-405A-9F9A-FF8C74939836}" srcOrd="0" destOrd="0" presId="urn:microsoft.com/office/officeart/2005/8/layout/orgChart1"/>
    <dgm:cxn modelId="{8B3DF582-3D3C-4F40-A78B-BF74A20EEC49}" type="presOf" srcId="{E6FDBE83-4871-4F4E-B2C5-540D91B7258B}" destId="{C58FC107-2A58-4474-80C5-2B679484A19C}" srcOrd="0" destOrd="0" presId="urn:microsoft.com/office/officeart/2005/8/layout/orgChart1"/>
    <dgm:cxn modelId="{EB8ED5D4-2692-4650-968D-0E2EFDE2F0C4}" type="presOf" srcId="{5F726880-96E7-4447-9EAE-5E8DB5514561}" destId="{E122BD64-5A07-43C8-8080-D71E35908090}" srcOrd="1" destOrd="0" presId="urn:microsoft.com/office/officeart/2005/8/layout/orgChart1"/>
    <dgm:cxn modelId="{7ED6DA89-BF04-4260-854B-F1DEFC06BA24}" srcId="{81020656-57D9-46FE-8398-5D8C1DB11E05}" destId="{2A046094-AA0A-4F3B-9494-95A0DE118237}" srcOrd="2" destOrd="0" parTransId="{1F8D6CDB-B8E1-4E7E-88ED-102FC88EACF7}" sibTransId="{30E0A534-7C4E-49A4-8D7C-1072130C1F1F}"/>
    <dgm:cxn modelId="{DBAD8F26-F106-4DD9-BE52-324DDFF89250}" type="presOf" srcId="{81020656-57D9-46FE-8398-5D8C1DB11E05}" destId="{A5DFD3FA-21A4-4D8E-93AB-0B0FDFB7254B}" srcOrd="1" destOrd="0" presId="urn:microsoft.com/office/officeart/2005/8/layout/orgChart1"/>
    <dgm:cxn modelId="{3979582C-D4CA-4C43-9769-03F83E4BA462}" type="presOf" srcId="{5F726880-96E7-4447-9EAE-5E8DB5514561}" destId="{604F25B6-F3F0-46AD-8C06-FCB6B66A7FF8}" srcOrd="0" destOrd="0" presId="urn:microsoft.com/office/officeart/2005/8/layout/orgChart1"/>
    <dgm:cxn modelId="{A45E22AB-5C9D-416A-AEB7-4C7802A66FF4}" type="presOf" srcId="{6445ABB9-DC40-49B4-B961-919FD39E004D}" destId="{DC5CEA0A-BACE-4F3A-ABCE-21F24AED0336}" srcOrd="0" destOrd="0" presId="urn:microsoft.com/office/officeart/2005/8/layout/orgChart1"/>
    <dgm:cxn modelId="{D391A053-D11A-4056-B29E-E92DE014C2D5}" srcId="{81020656-57D9-46FE-8398-5D8C1DB11E05}" destId="{7778D074-6005-44E1-B463-CD97C916C80C}" srcOrd="1" destOrd="0" parTransId="{E6FDBE83-4871-4F4E-B2C5-540D91B7258B}" sibTransId="{60D89032-EEF0-4FFE-877F-BC176D7FA0B0}"/>
    <dgm:cxn modelId="{3EA080E7-06E7-4FAF-910A-AA2E6BC5D685}" srcId="{81020656-57D9-46FE-8398-5D8C1DB11E05}" destId="{5F726880-96E7-4447-9EAE-5E8DB5514561}" srcOrd="0" destOrd="0" parTransId="{820BF0C7-19DB-4F84-B84C-E4D2BD6A67A4}" sibTransId="{CFE3267B-45E8-4F48-A7DE-9B1C07160415}"/>
    <dgm:cxn modelId="{751C264E-9699-4D73-A6F9-521216B49986}" srcId="{6445ABB9-DC40-49B4-B961-919FD39E004D}" destId="{81020656-57D9-46FE-8398-5D8C1DB11E05}" srcOrd="0" destOrd="0" parTransId="{8C0412B3-07DD-451F-9483-310ACE40D30B}" sibTransId="{6FCC914C-0133-41EA-8857-CD41808AE4A3}"/>
    <dgm:cxn modelId="{E4B5487B-851C-459A-8FDF-23AC73D990B1}" type="presOf" srcId="{7778D074-6005-44E1-B463-CD97C916C80C}" destId="{F932E33B-68B3-4C74-A0BB-0B2DB8274CCF}" srcOrd="0" destOrd="0" presId="urn:microsoft.com/office/officeart/2005/8/layout/orgChart1"/>
    <dgm:cxn modelId="{EA60D7F0-8FAF-4F27-BF14-973868D20B9B}" type="presOf" srcId="{820BF0C7-19DB-4F84-B84C-E4D2BD6A67A4}" destId="{06DA2EE3-28B5-4033-A309-D00470678192}" srcOrd="0" destOrd="0" presId="urn:microsoft.com/office/officeart/2005/8/layout/orgChart1"/>
    <dgm:cxn modelId="{F2AB8893-DEB3-46BF-9C67-9F652D3DFC73}" type="presOf" srcId="{7778D074-6005-44E1-B463-CD97C916C80C}" destId="{55E5BC9B-DDE8-4238-9FE1-0C4DFFD24D34}" srcOrd="1" destOrd="0" presId="urn:microsoft.com/office/officeart/2005/8/layout/orgChart1"/>
    <dgm:cxn modelId="{2E1AF246-FD8A-4E6A-91B6-668C183D217D}" type="presParOf" srcId="{DC5CEA0A-BACE-4F3A-ABCE-21F24AED0336}" destId="{BD54BDC9-002F-4799-805F-376E49D6CD43}" srcOrd="0" destOrd="0" presId="urn:microsoft.com/office/officeart/2005/8/layout/orgChart1"/>
    <dgm:cxn modelId="{9C1E3037-F8C8-4ABA-A995-1596CCB0A9BB}" type="presParOf" srcId="{BD54BDC9-002F-4799-805F-376E49D6CD43}" destId="{3DED17A2-748F-4469-8834-1527741BBF24}" srcOrd="0" destOrd="0" presId="urn:microsoft.com/office/officeart/2005/8/layout/orgChart1"/>
    <dgm:cxn modelId="{916633CF-C82D-4864-B610-DF468058DFFA}" type="presParOf" srcId="{3DED17A2-748F-4469-8834-1527741BBF24}" destId="{9A935C7F-4CFA-4867-BFD8-4613D527C2F2}" srcOrd="0" destOrd="0" presId="urn:microsoft.com/office/officeart/2005/8/layout/orgChart1"/>
    <dgm:cxn modelId="{C4FEE156-5709-4296-BFF0-0C23579AE3D4}" type="presParOf" srcId="{3DED17A2-748F-4469-8834-1527741BBF24}" destId="{A5DFD3FA-21A4-4D8E-93AB-0B0FDFB7254B}" srcOrd="1" destOrd="0" presId="urn:microsoft.com/office/officeart/2005/8/layout/orgChart1"/>
    <dgm:cxn modelId="{43CDB05C-8156-4285-BE98-C5966E5C1AB7}" type="presParOf" srcId="{BD54BDC9-002F-4799-805F-376E49D6CD43}" destId="{399BEEC0-7055-4C7A-8476-5AEACF3887AB}" srcOrd="1" destOrd="0" presId="urn:microsoft.com/office/officeart/2005/8/layout/orgChart1"/>
    <dgm:cxn modelId="{16348B20-EFED-4B9F-9E98-557456EB0908}" type="presParOf" srcId="{399BEEC0-7055-4C7A-8476-5AEACF3887AB}" destId="{06DA2EE3-28B5-4033-A309-D00470678192}" srcOrd="0" destOrd="0" presId="urn:microsoft.com/office/officeart/2005/8/layout/orgChart1"/>
    <dgm:cxn modelId="{45DA5CEE-82FE-4D1F-85F2-F6B52ABF00B2}" type="presParOf" srcId="{399BEEC0-7055-4C7A-8476-5AEACF3887AB}" destId="{DF5BDEA9-2C77-4123-988C-F2219636E7E6}" srcOrd="1" destOrd="0" presId="urn:microsoft.com/office/officeart/2005/8/layout/orgChart1"/>
    <dgm:cxn modelId="{CDBB4411-8761-4227-B8DE-E12A6745B432}" type="presParOf" srcId="{DF5BDEA9-2C77-4123-988C-F2219636E7E6}" destId="{2BB6CCCD-981B-453F-BAC3-7A6C97729DB2}" srcOrd="0" destOrd="0" presId="urn:microsoft.com/office/officeart/2005/8/layout/orgChart1"/>
    <dgm:cxn modelId="{8DAC706D-DAC5-4544-B2F6-4BBFA6BC5B5D}" type="presParOf" srcId="{2BB6CCCD-981B-453F-BAC3-7A6C97729DB2}" destId="{604F25B6-F3F0-46AD-8C06-FCB6B66A7FF8}" srcOrd="0" destOrd="0" presId="urn:microsoft.com/office/officeart/2005/8/layout/orgChart1"/>
    <dgm:cxn modelId="{66269091-F7A7-4519-9736-8C0EAA9860F8}" type="presParOf" srcId="{2BB6CCCD-981B-453F-BAC3-7A6C97729DB2}" destId="{E122BD64-5A07-43C8-8080-D71E35908090}" srcOrd="1" destOrd="0" presId="urn:microsoft.com/office/officeart/2005/8/layout/orgChart1"/>
    <dgm:cxn modelId="{226746A2-6A18-4822-8EE1-712973494EE7}" type="presParOf" srcId="{DF5BDEA9-2C77-4123-988C-F2219636E7E6}" destId="{3A42203A-22A6-42CF-BB58-900A9CD2A926}" srcOrd="1" destOrd="0" presId="urn:microsoft.com/office/officeart/2005/8/layout/orgChart1"/>
    <dgm:cxn modelId="{8A794147-C46F-4B98-80EA-FEC1728885C8}" type="presParOf" srcId="{DF5BDEA9-2C77-4123-988C-F2219636E7E6}" destId="{930824FB-BB8D-4D01-8129-0C1659620F45}" srcOrd="2" destOrd="0" presId="urn:microsoft.com/office/officeart/2005/8/layout/orgChart1"/>
    <dgm:cxn modelId="{517011A6-0E6E-4AE8-AE76-FD203874FE20}" type="presParOf" srcId="{399BEEC0-7055-4C7A-8476-5AEACF3887AB}" destId="{C58FC107-2A58-4474-80C5-2B679484A19C}" srcOrd="2" destOrd="0" presId="urn:microsoft.com/office/officeart/2005/8/layout/orgChart1"/>
    <dgm:cxn modelId="{FEC34D91-739B-4B6F-AB54-05B2BA52025E}" type="presParOf" srcId="{399BEEC0-7055-4C7A-8476-5AEACF3887AB}" destId="{8ACD8A82-20E1-4F7B-91DF-F35536E575CE}" srcOrd="3" destOrd="0" presId="urn:microsoft.com/office/officeart/2005/8/layout/orgChart1"/>
    <dgm:cxn modelId="{C918F0E8-D401-496E-BF3B-C516640F0D1E}" type="presParOf" srcId="{8ACD8A82-20E1-4F7B-91DF-F35536E575CE}" destId="{8EFDE039-8CF6-4C09-8E91-7BBF30A62CD0}" srcOrd="0" destOrd="0" presId="urn:microsoft.com/office/officeart/2005/8/layout/orgChart1"/>
    <dgm:cxn modelId="{43E22FBC-5C33-4475-8B83-F53DB6EFBC1B}" type="presParOf" srcId="{8EFDE039-8CF6-4C09-8E91-7BBF30A62CD0}" destId="{F932E33B-68B3-4C74-A0BB-0B2DB8274CCF}" srcOrd="0" destOrd="0" presId="urn:microsoft.com/office/officeart/2005/8/layout/orgChart1"/>
    <dgm:cxn modelId="{72E7E3C8-79FA-4A1A-96EA-17C69DEC3D2A}" type="presParOf" srcId="{8EFDE039-8CF6-4C09-8E91-7BBF30A62CD0}" destId="{55E5BC9B-DDE8-4238-9FE1-0C4DFFD24D34}" srcOrd="1" destOrd="0" presId="urn:microsoft.com/office/officeart/2005/8/layout/orgChart1"/>
    <dgm:cxn modelId="{D192EA89-ABA7-4202-A843-DB36EB59B88C}" type="presParOf" srcId="{8ACD8A82-20E1-4F7B-91DF-F35536E575CE}" destId="{19E6F818-FF05-44C9-A9B7-C5BFAD55043A}" srcOrd="1" destOrd="0" presId="urn:microsoft.com/office/officeart/2005/8/layout/orgChart1"/>
    <dgm:cxn modelId="{5AC19555-6EB5-496B-A594-FA2E4F84CDEC}" type="presParOf" srcId="{8ACD8A82-20E1-4F7B-91DF-F35536E575CE}" destId="{EF67B6BD-CA52-4855-B8B1-180A4E8A4183}" srcOrd="2" destOrd="0" presId="urn:microsoft.com/office/officeart/2005/8/layout/orgChart1"/>
    <dgm:cxn modelId="{0F6A6A17-8C95-43B4-8AA2-DC96DEA87A3B}" type="presParOf" srcId="{399BEEC0-7055-4C7A-8476-5AEACF3887AB}" destId="{AB6E60FB-B501-46D5-9F19-916FE297A6CA}" srcOrd="4" destOrd="0" presId="urn:microsoft.com/office/officeart/2005/8/layout/orgChart1"/>
    <dgm:cxn modelId="{5325E8F0-5272-4C46-9847-4338B6B35C24}" type="presParOf" srcId="{399BEEC0-7055-4C7A-8476-5AEACF3887AB}" destId="{08BEA743-A92C-4B67-AC36-980EE4DA08C3}" srcOrd="5" destOrd="0" presId="urn:microsoft.com/office/officeart/2005/8/layout/orgChart1"/>
    <dgm:cxn modelId="{2A559B5E-B124-4783-8E8B-68DF4D8E1639}" type="presParOf" srcId="{08BEA743-A92C-4B67-AC36-980EE4DA08C3}" destId="{A4EA3C46-BC85-43A9-8C49-B6D9CCCDDA09}" srcOrd="0" destOrd="0" presId="urn:microsoft.com/office/officeart/2005/8/layout/orgChart1"/>
    <dgm:cxn modelId="{3634EB1D-9E4A-420A-AE2A-67DCC448170D}" type="presParOf" srcId="{A4EA3C46-BC85-43A9-8C49-B6D9CCCDDA09}" destId="{F2F163A5-ED85-405A-9F9A-FF8C74939836}" srcOrd="0" destOrd="0" presId="urn:microsoft.com/office/officeart/2005/8/layout/orgChart1"/>
    <dgm:cxn modelId="{EEFBFE97-017B-4079-80F1-56DF6D4B7018}" type="presParOf" srcId="{A4EA3C46-BC85-43A9-8C49-B6D9CCCDDA09}" destId="{4F1CE40F-C5F1-4370-A7B9-9E86C85CDAE6}" srcOrd="1" destOrd="0" presId="urn:microsoft.com/office/officeart/2005/8/layout/orgChart1"/>
    <dgm:cxn modelId="{6A9DA8C1-DBA1-4415-AC29-491E08C254F4}" type="presParOf" srcId="{08BEA743-A92C-4B67-AC36-980EE4DA08C3}" destId="{E9AB135E-4CFB-4278-95E5-FA701BC3DD07}" srcOrd="1" destOrd="0" presId="urn:microsoft.com/office/officeart/2005/8/layout/orgChart1"/>
    <dgm:cxn modelId="{4E0AC7D3-921A-407F-8740-CCFD452A4D68}" type="presParOf" srcId="{08BEA743-A92C-4B67-AC36-980EE4DA08C3}" destId="{1B4BE3A6-28D8-4E8F-95E0-0DFDB7BD2DAD}" srcOrd="2" destOrd="0" presId="urn:microsoft.com/office/officeart/2005/8/layout/orgChart1"/>
    <dgm:cxn modelId="{4F9ED2D7-88A3-4D9F-AB03-CB6FD04E0FEB}" type="presParOf" srcId="{BD54BDC9-002F-4799-805F-376E49D6CD43}" destId="{B44D2EE0-5B90-4A17-BEDC-6AD95B60D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6445ABB9-DC40-49B4-B961-919FD39E004D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81020656-57D9-46FE-8398-5D8C1DB11E05}">
      <dgm:prSet phldrT="[Текст]"/>
      <dgm:spPr/>
      <dgm:t>
        <a:bodyPr/>
        <a:lstStyle/>
        <a:p>
          <a:r>
            <a:rPr lang="ru-RU" dirty="0" smtClean="0"/>
            <a:t>Гарантия стабильного качества продукции включает:</a:t>
          </a:r>
          <a:endParaRPr lang="ru-RU" dirty="0"/>
        </a:p>
      </dgm:t>
    </dgm:pt>
    <dgm:pt modelId="{8C0412B3-07DD-451F-9483-310ACE40D30B}" type="parTrans" cxnId="{751C264E-9699-4D73-A6F9-521216B49986}">
      <dgm:prSet/>
      <dgm:spPr/>
      <dgm:t>
        <a:bodyPr/>
        <a:lstStyle/>
        <a:p>
          <a:endParaRPr lang="ru-RU"/>
        </a:p>
      </dgm:t>
    </dgm:pt>
    <dgm:pt modelId="{6FCC914C-0133-41EA-8857-CD41808AE4A3}" type="sibTrans" cxnId="{751C264E-9699-4D73-A6F9-521216B49986}">
      <dgm:prSet/>
      <dgm:spPr/>
      <dgm:t>
        <a:bodyPr/>
        <a:lstStyle/>
        <a:p>
          <a:endParaRPr lang="ru-RU"/>
        </a:p>
      </dgm:t>
    </dgm:pt>
    <dgm:pt modelId="{F007FE3B-072B-4F0E-B220-9513F1DC8CF6}">
      <dgm:prSet/>
      <dgm:spPr/>
      <dgm:t>
        <a:bodyPr/>
        <a:lstStyle/>
        <a:p>
          <a:r>
            <a:rPr lang="ru-RU" dirty="0" smtClean="0"/>
            <a:t>1. Стабильную технологию.</a:t>
          </a:r>
        </a:p>
      </dgm:t>
    </dgm:pt>
    <dgm:pt modelId="{2ABFB4BE-2AFE-4CE4-A0A5-B53E9ECB5B2A}" type="parTrans" cxnId="{116FD738-6E3D-4CFC-AC36-BCB3F0E47756}">
      <dgm:prSet/>
      <dgm:spPr/>
      <dgm:t>
        <a:bodyPr/>
        <a:lstStyle/>
        <a:p>
          <a:endParaRPr lang="ru-RU"/>
        </a:p>
      </dgm:t>
    </dgm:pt>
    <dgm:pt modelId="{A7EC09B2-2049-45B7-B4CA-9904217A1E1E}" type="sibTrans" cxnId="{116FD738-6E3D-4CFC-AC36-BCB3F0E47756}">
      <dgm:prSet/>
      <dgm:spPr/>
      <dgm:t>
        <a:bodyPr/>
        <a:lstStyle/>
        <a:p>
          <a:endParaRPr lang="ru-RU"/>
        </a:p>
      </dgm:t>
    </dgm:pt>
    <dgm:pt modelId="{7DB345F3-B120-4EAD-9A59-E720119366E9}">
      <dgm:prSet/>
      <dgm:spPr/>
      <dgm:t>
        <a:bodyPr/>
        <a:lstStyle/>
        <a:p>
          <a:r>
            <a:rPr lang="ru-RU" dirty="0" smtClean="0"/>
            <a:t>2. Надлежащую систему поддержания технологической точности оборудования и оснастки.</a:t>
          </a:r>
        </a:p>
      </dgm:t>
    </dgm:pt>
    <dgm:pt modelId="{6B0DB315-4EB8-4DE1-9A0D-5D212DBF0F43}" type="parTrans" cxnId="{347E82BF-3FC7-4AFA-AAFB-219EC6AEFAA2}">
      <dgm:prSet/>
      <dgm:spPr/>
      <dgm:t>
        <a:bodyPr/>
        <a:lstStyle/>
        <a:p>
          <a:endParaRPr lang="ru-RU"/>
        </a:p>
      </dgm:t>
    </dgm:pt>
    <dgm:pt modelId="{DFED6C9B-A5BA-411A-8683-74F7BF60B116}" type="sibTrans" cxnId="{347E82BF-3FC7-4AFA-AAFB-219EC6AEFAA2}">
      <dgm:prSet/>
      <dgm:spPr/>
      <dgm:t>
        <a:bodyPr/>
        <a:lstStyle/>
        <a:p>
          <a:endParaRPr lang="ru-RU"/>
        </a:p>
      </dgm:t>
    </dgm:pt>
    <dgm:pt modelId="{564C5A35-D0B8-4C53-A007-13772411B4A7}">
      <dgm:prSet/>
      <dgm:spPr/>
      <dgm:t>
        <a:bodyPr/>
        <a:lstStyle/>
        <a:p>
          <a:r>
            <a:rPr lang="ru-RU" dirty="0" smtClean="0"/>
            <a:t>3. Метрологические средства контроля и испытаний продукции.</a:t>
          </a:r>
        </a:p>
      </dgm:t>
    </dgm:pt>
    <dgm:pt modelId="{153365CC-B591-4F94-BA86-D691737B3AE6}" type="parTrans" cxnId="{06FDF53B-C276-42B6-9AD6-940C2E79384F}">
      <dgm:prSet/>
      <dgm:spPr/>
      <dgm:t>
        <a:bodyPr/>
        <a:lstStyle/>
        <a:p>
          <a:endParaRPr lang="ru-RU"/>
        </a:p>
      </dgm:t>
    </dgm:pt>
    <dgm:pt modelId="{ECC96D51-F0CB-4FF3-BBD8-061A102361EB}" type="sibTrans" cxnId="{06FDF53B-C276-42B6-9AD6-940C2E79384F}">
      <dgm:prSet/>
      <dgm:spPr/>
      <dgm:t>
        <a:bodyPr/>
        <a:lstStyle/>
        <a:p>
          <a:endParaRPr lang="ru-RU"/>
        </a:p>
      </dgm:t>
    </dgm:pt>
    <dgm:pt modelId="{AE9ADB93-AEE6-477A-9955-9F3C4C62B281}">
      <dgm:prSet/>
      <dgm:spPr/>
      <dgm:t>
        <a:bodyPr/>
        <a:lstStyle/>
        <a:p>
          <a:r>
            <a:rPr lang="ru-RU" dirty="0" smtClean="0"/>
            <a:t>4. Эффективную систему подготовки кадров.</a:t>
          </a:r>
        </a:p>
      </dgm:t>
    </dgm:pt>
    <dgm:pt modelId="{2658A526-3EAB-4868-BE6B-0F700EB301E3}" type="parTrans" cxnId="{B02C1FCC-8EBA-407D-A764-F707925C1D61}">
      <dgm:prSet/>
      <dgm:spPr/>
      <dgm:t>
        <a:bodyPr/>
        <a:lstStyle/>
        <a:p>
          <a:endParaRPr lang="ru-RU"/>
        </a:p>
      </dgm:t>
    </dgm:pt>
    <dgm:pt modelId="{13C5FCBA-5EB8-45DF-8DA5-E85D33554905}" type="sibTrans" cxnId="{B02C1FCC-8EBA-407D-A764-F707925C1D61}">
      <dgm:prSet/>
      <dgm:spPr/>
      <dgm:t>
        <a:bodyPr/>
        <a:lstStyle/>
        <a:p>
          <a:endParaRPr lang="ru-RU"/>
        </a:p>
      </dgm:t>
    </dgm:pt>
    <dgm:pt modelId="{DC5CEA0A-BACE-4F3A-ABCE-21F24AED0336}" type="pres">
      <dgm:prSet presAssocID="{6445ABB9-DC40-49B4-B961-919FD39E004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BD54BDC9-002F-4799-805F-376E49D6CD43}" type="pres">
      <dgm:prSet presAssocID="{81020656-57D9-46FE-8398-5D8C1DB11E05}" presName="hierRoot1" presStyleCnt="0">
        <dgm:presLayoutVars>
          <dgm:hierBranch val="init"/>
        </dgm:presLayoutVars>
      </dgm:prSet>
      <dgm:spPr/>
    </dgm:pt>
    <dgm:pt modelId="{3DED17A2-748F-4469-8834-1527741BBF24}" type="pres">
      <dgm:prSet presAssocID="{81020656-57D9-46FE-8398-5D8C1DB11E05}" presName="rootComposite1" presStyleCnt="0"/>
      <dgm:spPr/>
    </dgm:pt>
    <dgm:pt modelId="{9A935C7F-4CFA-4867-BFD8-4613D527C2F2}" type="pres">
      <dgm:prSet presAssocID="{81020656-57D9-46FE-8398-5D8C1DB11E05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5DFD3FA-21A4-4D8E-93AB-0B0FDFB7254B}" type="pres">
      <dgm:prSet presAssocID="{81020656-57D9-46FE-8398-5D8C1DB11E05}" presName="rootConnector1" presStyleLbl="node1" presStyleIdx="0" presStyleCnt="0"/>
      <dgm:spPr/>
      <dgm:t>
        <a:bodyPr/>
        <a:lstStyle/>
        <a:p>
          <a:endParaRPr lang="ru-RU"/>
        </a:p>
      </dgm:t>
    </dgm:pt>
    <dgm:pt modelId="{399BEEC0-7055-4C7A-8476-5AEACF3887AB}" type="pres">
      <dgm:prSet presAssocID="{81020656-57D9-46FE-8398-5D8C1DB11E05}" presName="hierChild2" presStyleCnt="0"/>
      <dgm:spPr/>
    </dgm:pt>
    <dgm:pt modelId="{D8B223CF-04FD-450F-97EF-4CE6B2739BBE}" type="pres">
      <dgm:prSet presAssocID="{2ABFB4BE-2AFE-4CE4-A0A5-B53E9ECB5B2A}" presName="Name37" presStyleLbl="parChTrans1D2" presStyleIdx="0" presStyleCnt="4"/>
      <dgm:spPr/>
      <dgm:t>
        <a:bodyPr/>
        <a:lstStyle/>
        <a:p>
          <a:endParaRPr lang="ru-RU"/>
        </a:p>
      </dgm:t>
    </dgm:pt>
    <dgm:pt modelId="{D1FD443A-DDDE-4682-87A1-4043F3E05407}" type="pres">
      <dgm:prSet presAssocID="{F007FE3B-072B-4F0E-B220-9513F1DC8CF6}" presName="hierRoot2" presStyleCnt="0">
        <dgm:presLayoutVars>
          <dgm:hierBranch val="init"/>
        </dgm:presLayoutVars>
      </dgm:prSet>
      <dgm:spPr/>
    </dgm:pt>
    <dgm:pt modelId="{F8F47ECB-8086-4B48-824D-EF0D520F9208}" type="pres">
      <dgm:prSet presAssocID="{F007FE3B-072B-4F0E-B220-9513F1DC8CF6}" presName="rootComposite" presStyleCnt="0"/>
      <dgm:spPr/>
    </dgm:pt>
    <dgm:pt modelId="{ECD19990-1982-4700-AA8D-B548396327B1}" type="pres">
      <dgm:prSet presAssocID="{F007FE3B-072B-4F0E-B220-9513F1DC8CF6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92BEA69-84D2-4BA6-905E-FE944CB60E3D}" type="pres">
      <dgm:prSet presAssocID="{F007FE3B-072B-4F0E-B220-9513F1DC8CF6}" presName="rootConnector" presStyleLbl="node2" presStyleIdx="0" presStyleCnt="4"/>
      <dgm:spPr/>
      <dgm:t>
        <a:bodyPr/>
        <a:lstStyle/>
        <a:p>
          <a:endParaRPr lang="ru-RU"/>
        </a:p>
      </dgm:t>
    </dgm:pt>
    <dgm:pt modelId="{BB1AAEA1-9F6E-45F2-BCDF-1F2A726D5475}" type="pres">
      <dgm:prSet presAssocID="{F007FE3B-072B-4F0E-B220-9513F1DC8CF6}" presName="hierChild4" presStyleCnt="0"/>
      <dgm:spPr/>
    </dgm:pt>
    <dgm:pt modelId="{673FC18A-42D1-46E6-9054-4A3EE19968C2}" type="pres">
      <dgm:prSet presAssocID="{F007FE3B-072B-4F0E-B220-9513F1DC8CF6}" presName="hierChild5" presStyleCnt="0"/>
      <dgm:spPr/>
    </dgm:pt>
    <dgm:pt modelId="{FB892283-05AA-4990-AF52-00A47A95DA75}" type="pres">
      <dgm:prSet presAssocID="{6B0DB315-4EB8-4DE1-9A0D-5D212DBF0F43}" presName="Name37" presStyleLbl="parChTrans1D2" presStyleIdx="1" presStyleCnt="4"/>
      <dgm:spPr/>
      <dgm:t>
        <a:bodyPr/>
        <a:lstStyle/>
        <a:p>
          <a:endParaRPr lang="ru-RU"/>
        </a:p>
      </dgm:t>
    </dgm:pt>
    <dgm:pt modelId="{17CDD9C5-ABDA-40C2-A5A0-50227E1BB97D}" type="pres">
      <dgm:prSet presAssocID="{7DB345F3-B120-4EAD-9A59-E720119366E9}" presName="hierRoot2" presStyleCnt="0">
        <dgm:presLayoutVars>
          <dgm:hierBranch val="init"/>
        </dgm:presLayoutVars>
      </dgm:prSet>
      <dgm:spPr/>
    </dgm:pt>
    <dgm:pt modelId="{6408D180-9FA9-4E52-8A01-39DEFF53F00A}" type="pres">
      <dgm:prSet presAssocID="{7DB345F3-B120-4EAD-9A59-E720119366E9}" presName="rootComposite" presStyleCnt="0"/>
      <dgm:spPr/>
    </dgm:pt>
    <dgm:pt modelId="{E7C8DB19-4D5B-4F14-9759-FED12AC6F0EA}" type="pres">
      <dgm:prSet presAssocID="{7DB345F3-B120-4EAD-9A59-E720119366E9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53913A1-36F0-4434-AB02-3B66BBF1C72F}" type="pres">
      <dgm:prSet presAssocID="{7DB345F3-B120-4EAD-9A59-E720119366E9}" presName="rootConnector" presStyleLbl="node2" presStyleIdx="1" presStyleCnt="4"/>
      <dgm:spPr/>
      <dgm:t>
        <a:bodyPr/>
        <a:lstStyle/>
        <a:p>
          <a:endParaRPr lang="ru-RU"/>
        </a:p>
      </dgm:t>
    </dgm:pt>
    <dgm:pt modelId="{A4404AB2-F0C6-46B6-AC73-2EB25249A1A2}" type="pres">
      <dgm:prSet presAssocID="{7DB345F3-B120-4EAD-9A59-E720119366E9}" presName="hierChild4" presStyleCnt="0"/>
      <dgm:spPr/>
    </dgm:pt>
    <dgm:pt modelId="{1CBEB257-08C8-4E59-A8A5-92B9B32D2456}" type="pres">
      <dgm:prSet presAssocID="{7DB345F3-B120-4EAD-9A59-E720119366E9}" presName="hierChild5" presStyleCnt="0"/>
      <dgm:spPr/>
    </dgm:pt>
    <dgm:pt modelId="{554C5B92-B6AC-43C3-B493-B7A264AB8947}" type="pres">
      <dgm:prSet presAssocID="{153365CC-B591-4F94-BA86-D691737B3AE6}" presName="Name37" presStyleLbl="parChTrans1D2" presStyleIdx="2" presStyleCnt="4"/>
      <dgm:spPr/>
      <dgm:t>
        <a:bodyPr/>
        <a:lstStyle/>
        <a:p>
          <a:endParaRPr lang="ru-RU"/>
        </a:p>
      </dgm:t>
    </dgm:pt>
    <dgm:pt modelId="{B7460521-241A-4CBD-BCDD-4DD92BA3B524}" type="pres">
      <dgm:prSet presAssocID="{564C5A35-D0B8-4C53-A007-13772411B4A7}" presName="hierRoot2" presStyleCnt="0">
        <dgm:presLayoutVars>
          <dgm:hierBranch val="init"/>
        </dgm:presLayoutVars>
      </dgm:prSet>
      <dgm:spPr/>
    </dgm:pt>
    <dgm:pt modelId="{C5A53C24-7CF3-4D1E-A137-CA446DBD2FC1}" type="pres">
      <dgm:prSet presAssocID="{564C5A35-D0B8-4C53-A007-13772411B4A7}" presName="rootComposite" presStyleCnt="0"/>
      <dgm:spPr/>
    </dgm:pt>
    <dgm:pt modelId="{592488E8-1A90-459C-AD30-882C0DA78A2D}" type="pres">
      <dgm:prSet presAssocID="{564C5A35-D0B8-4C53-A007-13772411B4A7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0B7FA09-1D8D-41BA-8E82-C1FF7D29F499}" type="pres">
      <dgm:prSet presAssocID="{564C5A35-D0B8-4C53-A007-13772411B4A7}" presName="rootConnector" presStyleLbl="node2" presStyleIdx="2" presStyleCnt="4"/>
      <dgm:spPr/>
      <dgm:t>
        <a:bodyPr/>
        <a:lstStyle/>
        <a:p>
          <a:endParaRPr lang="ru-RU"/>
        </a:p>
      </dgm:t>
    </dgm:pt>
    <dgm:pt modelId="{0EA5047A-3C7F-424E-AF0F-BBCA7C571691}" type="pres">
      <dgm:prSet presAssocID="{564C5A35-D0B8-4C53-A007-13772411B4A7}" presName="hierChild4" presStyleCnt="0"/>
      <dgm:spPr/>
    </dgm:pt>
    <dgm:pt modelId="{F6344E50-60E0-4F59-8AB9-CEB2BBB8519C}" type="pres">
      <dgm:prSet presAssocID="{564C5A35-D0B8-4C53-A007-13772411B4A7}" presName="hierChild5" presStyleCnt="0"/>
      <dgm:spPr/>
    </dgm:pt>
    <dgm:pt modelId="{52B00114-6DDC-49E1-9D1F-E30CBDFB4738}" type="pres">
      <dgm:prSet presAssocID="{2658A526-3EAB-4868-BE6B-0F700EB301E3}" presName="Name37" presStyleLbl="parChTrans1D2" presStyleIdx="3" presStyleCnt="4"/>
      <dgm:spPr/>
      <dgm:t>
        <a:bodyPr/>
        <a:lstStyle/>
        <a:p>
          <a:endParaRPr lang="ru-RU"/>
        </a:p>
      </dgm:t>
    </dgm:pt>
    <dgm:pt modelId="{E9DBC219-94AB-4165-8B9D-1D624DD74834}" type="pres">
      <dgm:prSet presAssocID="{AE9ADB93-AEE6-477A-9955-9F3C4C62B281}" presName="hierRoot2" presStyleCnt="0">
        <dgm:presLayoutVars>
          <dgm:hierBranch val="init"/>
        </dgm:presLayoutVars>
      </dgm:prSet>
      <dgm:spPr/>
    </dgm:pt>
    <dgm:pt modelId="{2C5C2789-91FA-4318-91C1-F37FE5739B10}" type="pres">
      <dgm:prSet presAssocID="{AE9ADB93-AEE6-477A-9955-9F3C4C62B281}" presName="rootComposite" presStyleCnt="0"/>
      <dgm:spPr/>
    </dgm:pt>
    <dgm:pt modelId="{3436FE10-BB47-4CAD-B525-8BEE0D478EDE}" type="pres">
      <dgm:prSet presAssocID="{AE9ADB93-AEE6-477A-9955-9F3C4C62B281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7B8E3B6-09D8-4080-A578-F8CEFC0E3750}" type="pres">
      <dgm:prSet presAssocID="{AE9ADB93-AEE6-477A-9955-9F3C4C62B281}" presName="rootConnector" presStyleLbl="node2" presStyleIdx="3" presStyleCnt="4"/>
      <dgm:spPr/>
      <dgm:t>
        <a:bodyPr/>
        <a:lstStyle/>
        <a:p>
          <a:endParaRPr lang="ru-RU"/>
        </a:p>
      </dgm:t>
    </dgm:pt>
    <dgm:pt modelId="{4AA75246-88D1-4F37-A117-978FD921BFB4}" type="pres">
      <dgm:prSet presAssocID="{AE9ADB93-AEE6-477A-9955-9F3C4C62B281}" presName="hierChild4" presStyleCnt="0"/>
      <dgm:spPr/>
    </dgm:pt>
    <dgm:pt modelId="{A619929C-FC46-44C1-8EA4-45D3B3643581}" type="pres">
      <dgm:prSet presAssocID="{AE9ADB93-AEE6-477A-9955-9F3C4C62B281}" presName="hierChild5" presStyleCnt="0"/>
      <dgm:spPr/>
    </dgm:pt>
    <dgm:pt modelId="{B44D2EE0-5B90-4A17-BEDC-6AD95B60D8CC}" type="pres">
      <dgm:prSet presAssocID="{81020656-57D9-46FE-8398-5D8C1DB11E05}" presName="hierChild3" presStyleCnt="0"/>
      <dgm:spPr/>
    </dgm:pt>
  </dgm:ptLst>
  <dgm:cxnLst>
    <dgm:cxn modelId="{B6673A43-A903-44A4-916B-42D470CBE4A5}" type="presOf" srcId="{2ABFB4BE-2AFE-4CE4-A0A5-B53E9ECB5B2A}" destId="{D8B223CF-04FD-450F-97EF-4CE6B2739BBE}" srcOrd="0" destOrd="0" presId="urn:microsoft.com/office/officeart/2005/8/layout/orgChart1"/>
    <dgm:cxn modelId="{3B1990BC-ADDF-4AFB-9612-8339BF92E443}" type="presOf" srcId="{2658A526-3EAB-4868-BE6B-0F700EB301E3}" destId="{52B00114-6DDC-49E1-9D1F-E30CBDFB4738}" srcOrd="0" destOrd="0" presId="urn:microsoft.com/office/officeart/2005/8/layout/orgChart1"/>
    <dgm:cxn modelId="{A00E4F8C-0AF7-44C2-B9D9-7E03BE8718DA}" type="presOf" srcId="{564C5A35-D0B8-4C53-A007-13772411B4A7}" destId="{D0B7FA09-1D8D-41BA-8E82-C1FF7D29F499}" srcOrd="1" destOrd="0" presId="urn:microsoft.com/office/officeart/2005/8/layout/orgChart1"/>
    <dgm:cxn modelId="{F8246304-324C-43C1-8243-DED1C3A811EF}" type="presOf" srcId="{6B0DB315-4EB8-4DE1-9A0D-5D212DBF0F43}" destId="{FB892283-05AA-4990-AF52-00A47A95DA75}" srcOrd="0" destOrd="0" presId="urn:microsoft.com/office/officeart/2005/8/layout/orgChart1"/>
    <dgm:cxn modelId="{347E82BF-3FC7-4AFA-AAFB-219EC6AEFAA2}" srcId="{81020656-57D9-46FE-8398-5D8C1DB11E05}" destId="{7DB345F3-B120-4EAD-9A59-E720119366E9}" srcOrd="1" destOrd="0" parTransId="{6B0DB315-4EB8-4DE1-9A0D-5D212DBF0F43}" sibTransId="{DFED6C9B-A5BA-411A-8683-74F7BF60B116}"/>
    <dgm:cxn modelId="{B02C1FCC-8EBA-407D-A764-F707925C1D61}" srcId="{81020656-57D9-46FE-8398-5D8C1DB11E05}" destId="{AE9ADB93-AEE6-477A-9955-9F3C4C62B281}" srcOrd="3" destOrd="0" parTransId="{2658A526-3EAB-4868-BE6B-0F700EB301E3}" sibTransId="{13C5FCBA-5EB8-45DF-8DA5-E85D33554905}"/>
    <dgm:cxn modelId="{DBAD8F26-F106-4DD9-BE52-324DDFF89250}" type="presOf" srcId="{81020656-57D9-46FE-8398-5D8C1DB11E05}" destId="{A5DFD3FA-21A4-4D8E-93AB-0B0FDFB7254B}" srcOrd="1" destOrd="0" presId="urn:microsoft.com/office/officeart/2005/8/layout/orgChart1"/>
    <dgm:cxn modelId="{E17DD24F-A6FE-42D1-88F1-619C0473E5D5}" type="presOf" srcId="{F007FE3B-072B-4F0E-B220-9513F1DC8CF6}" destId="{A92BEA69-84D2-4BA6-905E-FE944CB60E3D}" srcOrd="1" destOrd="0" presId="urn:microsoft.com/office/officeart/2005/8/layout/orgChart1"/>
    <dgm:cxn modelId="{CAE446A9-74FA-406B-B072-31EC20BE2AE9}" type="presOf" srcId="{AE9ADB93-AEE6-477A-9955-9F3C4C62B281}" destId="{3436FE10-BB47-4CAD-B525-8BEE0D478EDE}" srcOrd="0" destOrd="0" presId="urn:microsoft.com/office/officeart/2005/8/layout/orgChart1"/>
    <dgm:cxn modelId="{116FD738-6E3D-4CFC-AC36-BCB3F0E47756}" srcId="{81020656-57D9-46FE-8398-5D8C1DB11E05}" destId="{F007FE3B-072B-4F0E-B220-9513F1DC8CF6}" srcOrd="0" destOrd="0" parTransId="{2ABFB4BE-2AFE-4CE4-A0A5-B53E9ECB5B2A}" sibTransId="{A7EC09B2-2049-45B7-B4CA-9904217A1E1E}"/>
    <dgm:cxn modelId="{4207DBC6-26DC-46D8-9937-4133C345310A}" type="presOf" srcId="{7DB345F3-B120-4EAD-9A59-E720119366E9}" destId="{F53913A1-36F0-4434-AB02-3B66BBF1C72F}" srcOrd="1" destOrd="0" presId="urn:microsoft.com/office/officeart/2005/8/layout/orgChart1"/>
    <dgm:cxn modelId="{5B976081-4190-478A-9080-F3B905BA2D80}" type="presOf" srcId="{AE9ADB93-AEE6-477A-9955-9F3C4C62B281}" destId="{E7B8E3B6-09D8-4080-A578-F8CEFC0E3750}" srcOrd="1" destOrd="0" presId="urn:microsoft.com/office/officeart/2005/8/layout/orgChart1"/>
    <dgm:cxn modelId="{9C8DFAD4-F78D-4908-9175-ACB3FCC3F171}" type="presOf" srcId="{7DB345F3-B120-4EAD-9A59-E720119366E9}" destId="{E7C8DB19-4D5B-4F14-9759-FED12AC6F0EA}" srcOrd="0" destOrd="0" presId="urn:microsoft.com/office/officeart/2005/8/layout/orgChart1"/>
    <dgm:cxn modelId="{06FDF53B-C276-42B6-9AD6-940C2E79384F}" srcId="{81020656-57D9-46FE-8398-5D8C1DB11E05}" destId="{564C5A35-D0B8-4C53-A007-13772411B4A7}" srcOrd="2" destOrd="0" parTransId="{153365CC-B591-4F94-BA86-D691737B3AE6}" sibTransId="{ECC96D51-F0CB-4FF3-BBD8-061A102361EB}"/>
    <dgm:cxn modelId="{C9EAF98A-D7BE-454A-A304-538B6A7741E0}" type="presOf" srcId="{81020656-57D9-46FE-8398-5D8C1DB11E05}" destId="{9A935C7F-4CFA-4867-BFD8-4613D527C2F2}" srcOrd="0" destOrd="0" presId="urn:microsoft.com/office/officeart/2005/8/layout/orgChart1"/>
    <dgm:cxn modelId="{85D753CC-DE97-4844-8628-6F2A59F06E8A}" type="presOf" srcId="{564C5A35-D0B8-4C53-A007-13772411B4A7}" destId="{592488E8-1A90-459C-AD30-882C0DA78A2D}" srcOrd="0" destOrd="0" presId="urn:microsoft.com/office/officeart/2005/8/layout/orgChart1"/>
    <dgm:cxn modelId="{751C264E-9699-4D73-A6F9-521216B49986}" srcId="{6445ABB9-DC40-49B4-B961-919FD39E004D}" destId="{81020656-57D9-46FE-8398-5D8C1DB11E05}" srcOrd="0" destOrd="0" parTransId="{8C0412B3-07DD-451F-9483-310ACE40D30B}" sibTransId="{6FCC914C-0133-41EA-8857-CD41808AE4A3}"/>
    <dgm:cxn modelId="{30023140-D666-48E2-A58D-7BA7B72DA860}" type="presOf" srcId="{F007FE3B-072B-4F0E-B220-9513F1DC8CF6}" destId="{ECD19990-1982-4700-AA8D-B548396327B1}" srcOrd="0" destOrd="0" presId="urn:microsoft.com/office/officeart/2005/8/layout/orgChart1"/>
    <dgm:cxn modelId="{384D4F90-F6B2-47D5-A547-B397CB2AC9A2}" type="presOf" srcId="{153365CC-B591-4F94-BA86-D691737B3AE6}" destId="{554C5B92-B6AC-43C3-B493-B7A264AB8947}" srcOrd="0" destOrd="0" presId="urn:microsoft.com/office/officeart/2005/8/layout/orgChart1"/>
    <dgm:cxn modelId="{A45E22AB-5C9D-416A-AEB7-4C7802A66FF4}" type="presOf" srcId="{6445ABB9-DC40-49B4-B961-919FD39E004D}" destId="{DC5CEA0A-BACE-4F3A-ABCE-21F24AED0336}" srcOrd="0" destOrd="0" presId="urn:microsoft.com/office/officeart/2005/8/layout/orgChart1"/>
    <dgm:cxn modelId="{2E1AF246-FD8A-4E6A-91B6-668C183D217D}" type="presParOf" srcId="{DC5CEA0A-BACE-4F3A-ABCE-21F24AED0336}" destId="{BD54BDC9-002F-4799-805F-376E49D6CD43}" srcOrd="0" destOrd="0" presId="urn:microsoft.com/office/officeart/2005/8/layout/orgChart1"/>
    <dgm:cxn modelId="{9C1E3037-F8C8-4ABA-A995-1596CCB0A9BB}" type="presParOf" srcId="{BD54BDC9-002F-4799-805F-376E49D6CD43}" destId="{3DED17A2-748F-4469-8834-1527741BBF24}" srcOrd="0" destOrd="0" presId="urn:microsoft.com/office/officeart/2005/8/layout/orgChart1"/>
    <dgm:cxn modelId="{916633CF-C82D-4864-B610-DF468058DFFA}" type="presParOf" srcId="{3DED17A2-748F-4469-8834-1527741BBF24}" destId="{9A935C7F-4CFA-4867-BFD8-4613D527C2F2}" srcOrd="0" destOrd="0" presId="urn:microsoft.com/office/officeart/2005/8/layout/orgChart1"/>
    <dgm:cxn modelId="{C4FEE156-5709-4296-BFF0-0C23579AE3D4}" type="presParOf" srcId="{3DED17A2-748F-4469-8834-1527741BBF24}" destId="{A5DFD3FA-21A4-4D8E-93AB-0B0FDFB7254B}" srcOrd="1" destOrd="0" presId="urn:microsoft.com/office/officeart/2005/8/layout/orgChart1"/>
    <dgm:cxn modelId="{43CDB05C-8156-4285-BE98-C5966E5C1AB7}" type="presParOf" srcId="{BD54BDC9-002F-4799-805F-376E49D6CD43}" destId="{399BEEC0-7055-4C7A-8476-5AEACF3887AB}" srcOrd="1" destOrd="0" presId="urn:microsoft.com/office/officeart/2005/8/layout/orgChart1"/>
    <dgm:cxn modelId="{FAFC4CF7-41DB-465C-A869-7DB220D7041F}" type="presParOf" srcId="{399BEEC0-7055-4C7A-8476-5AEACF3887AB}" destId="{D8B223CF-04FD-450F-97EF-4CE6B2739BBE}" srcOrd="0" destOrd="0" presId="urn:microsoft.com/office/officeart/2005/8/layout/orgChart1"/>
    <dgm:cxn modelId="{09186821-3D95-4FDE-81A5-3096EFED4840}" type="presParOf" srcId="{399BEEC0-7055-4C7A-8476-5AEACF3887AB}" destId="{D1FD443A-DDDE-4682-87A1-4043F3E05407}" srcOrd="1" destOrd="0" presId="urn:microsoft.com/office/officeart/2005/8/layout/orgChart1"/>
    <dgm:cxn modelId="{8DC1A3C6-0361-4478-AAF5-4B163D150374}" type="presParOf" srcId="{D1FD443A-DDDE-4682-87A1-4043F3E05407}" destId="{F8F47ECB-8086-4B48-824D-EF0D520F9208}" srcOrd="0" destOrd="0" presId="urn:microsoft.com/office/officeart/2005/8/layout/orgChart1"/>
    <dgm:cxn modelId="{3EAFA1B4-2396-49A1-8D88-5E96ABDD74CD}" type="presParOf" srcId="{F8F47ECB-8086-4B48-824D-EF0D520F9208}" destId="{ECD19990-1982-4700-AA8D-B548396327B1}" srcOrd="0" destOrd="0" presId="urn:microsoft.com/office/officeart/2005/8/layout/orgChart1"/>
    <dgm:cxn modelId="{DBA54181-3DCC-490E-80BA-BC5457B391DF}" type="presParOf" srcId="{F8F47ECB-8086-4B48-824D-EF0D520F9208}" destId="{A92BEA69-84D2-4BA6-905E-FE944CB60E3D}" srcOrd="1" destOrd="0" presId="urn:microsoft.com/office/officeart/2005/8/layout/orgChart1"/>
    <dgm:cxn modelId="{52532F8E-DD83-4A6B-85BA-21FC43393395}" type="presParOf" srcId="{D1FD443A-DDDE-4682-87A1-4043F3E05407}" destId="{BB1AAEA1-9F6E-45F2-BCDF-1F2A726D5475}" srcOrd="1" destOrd="0" presId="urn:microsoft.com/office/officeart/2005/8/layout/orgChart1"/>
    <dgm:cxn modelId="{6814A0A4-9D2E-4FCC-BA0C-275D2B7EE7DA}" type="presParOf" srcId="{D1FD443A-DDDE-4682-87A1-4043F3E05407}" destId="{673FC18A-42D1-46E6-9054-4A3EE19968C2}" srcOrd="2" destOrd="0" presId="urn:microsoft.com/office/officeart/2005/8/layout/orgChart1"/>
    <dgm:cxn modelId="{F92EA56C-9062-4168-9068-983F61785F31}" type="presParOf" srcId="{399BEEC0-7055-4C7A-8476-5AEACF3887AB}" destId="{FB892283-05AA-4990-AF52-00A47A95DA75}" srcOrd="2" destOrd="0" presId="urn:microsoft.com/office/officeart/2005/8/layout/orgChart1"/>
    <dgm:cxn modelId="{2CE5F12B-4561-4F40-BE3C-120873046B1F}" type="presParOf" srcId="{399BEEC0-7055-4C7A-8476-5AEACF3887AB}" destId="{17CDD9C5-ABDA-40C2-A5A0-50227E1BB97D}" srcOrd="3" destOrd="0" presId="urn:microsoft.com/office/officeart/2005/8/layout/orgChart1"/>
    <dgm:cxn modelId="{6C2FFCBD-C244-45BF-A1BA-78237F01CF47}" type="presParOf" srcId="{17CDD9C5-ABDA-40C2-A5A0-50227E1BB97D}" destId="{6408D180-9FA9-4E52-8A01-39DEFF53F00A}" srcOrd="0" destOrd="0" presId="urn:microsoft.com/office/officeart/2005/8/layout/orgChart1"/>
    <dgm:cxn modelId="{C9EE6182-D954-424F-9A43-A8D81CB5AF17}" type="presParOf" srcId="{6408D180-9FA9-4E52-8A01-39DEFF53F00A}" destId="{E7C8DB19-4D5B-4F14-9759-FED12AC6F0EA}" srcOrd="0" destOrd="0" presId="urn:microsoft.com/office/officeart/2005/8/layout/orgChart1"/>
    <dgm:cxn modelId="{FB2C8F74-0EDB-4D80-A3D7-37115C72B646}" type="presParOf" srcId="{6408D180-9FA9-4E52-8A01-39DEFF53F00A}" destId="{F53913A1-36F0-4434-AB02-3B66BBF1C72F}" srcOrd="1" destOrd="0" presId="urn:microsoft.com/office/officeart/2005/8/layout/orgChart1"/>
    <dgm:cxn modelId="{79E378D7-0EF3-4BDD-98EC-8DBF6E3BFEA7}" type="presParOf" srcId="{17CDD9C5-ABDA-40C2-A5A0-50227E1BB97D}" destId="{A4404AB2-F0C6-46B6-AC73-2EB25249A1A2}" srcOrd="1" destOrd="0" presId="urn:microsoft.com/office/officeart/2005/8/layout/orgChart1"/>
    <dgm:cxn modelId="{52E97AB5-050B-4481-8D73-17A0DBC8EA66}" type="presParOf" srcId="{17CDD9C5-ABDA-40C2-A5A0-50227E1BB97D}" destId="{1CBEB257-08C8-4E59-A8A5-92B9B32D2456}" srcOrd="2" destOrd="0" presId="urn:microsoft.com/office/officeart/2005/8/layout/orgChart1"/>
    <dgm:cxn modelId="{3D4F6FB3-0538-4BB6-83EA-7CB369D3636F}" type="presParOf" srcId="{399BEEC0-7055-4C7A-8476-5AEACF3887AB}" destId="{554C5B92-B6AC-43C3-B493-B7A264AB8947}" srcOrd="4" destOrd="0" presId="urn:microsoft.com/office/officeart/2005/8/layout/orgChart1"/>
    <dgm:cxn modelId="{8B8FF4A5-A79E-4D51-93B7-15386CDE3CA8}" type="presParOf" srcId="{399BEEC0-7055-4C7A-8476-5AEACF3887AB}" destId="{B7460521-241A-4CBD-BCDD-4DD92BA3B524}" srcOrd="5" destOrd="0" presId="urn:microsoft.com/office/officeart/2005/8/layout/orgChart1"/>
    <dgm:cxn modelId="{D14887A4-2397-42A0-9A02-740B34DD444E}" type="presParOf" srcId="{B7460521-241A-4CBD-BCDD-4DD92BA3B524}" destId="{C5A53C24-7CF3-4D1E-A137-CA446DBD2FC1}" srcOrd="0" destOrd="0" presId="urn:microsoft.com/office/officeart/2005/8/layout/orgChart1"/>
    <dgm:cxn modelId="{BA5A8AB0-DC30-4890-A7F0-F64D71925702}" type="presParOf" srcId="{C5A53C24-7CF3-4D1E-A137-CA446DBD2FC1}" destId="{592488E8-1A90-459C-AD30-882C0DA78A2D}" srcOrd="0" destOrd="0" presId="urn:microsoft.com/office/officeart/2005/8/layout/orgChart1"/>
    <dgm:cxn modelId="{8655841C-EF47-4B26-A011-74B9654AC94A}" type="presParOf" srcId="{C5A53C24-7CF3-4D1E-A137-CA446DBD2FC1}" destId="{D0B7FA09-1D8D-41BA-8E82-C1FF7D29F499}" srcOrd="1" destOrd="0" presId="urn:microsoft.com/office/officeart/2005/8/layout/orgChart1"/>
    <dgm:cxn modelId="{58953D2A-A19A-41BD-8A99-B2B774C20621}" type="presParOf" srcId="{B7460521-241A-4CBD-BCDD-4DD92BA3B524}" destId="{0EA5047A-3C7F-424E-AF0F-BBCA7C571691}" srcOrd="1" destOrd="0" presId="urn:microsoft.com/office/officeart/2005/8/layout/orgChart1"/>
    <dgm:cxn modelId="{99CB35E0-A8BD-43B4-BB16-5C14204EBA87}" type="presParOf" srcId="{B7460521-241A-4CBD-BCDD-4DD92BA3B524}" destId="{F6344E50-60E0-4F59-8AB9-CEB2BBB8519C}" srcOrd="2" destOrd="0" presId="urn:microsoft.com/office/officeart/2005/8/layout/orgChart1"/>
    <dgm:cxn modelId="{C4026B17-DB14-481F-9AF5-E494CACB9E15}" type="presParOf" srcId="{399BEEC0-7055-4C7A-8476-5AEACF3887AB}" destId="{52B00114-6DDC-49E1-9D1F-E30CBDFB4738}" srcOrd="6" destOrd="0" presId="urn:microsoft.com/office/officeart/2005/8/layout/orgChart1"/>
    <dgm:cxn modelId="{6BBEBE5C-5274-430B-B624-29036DC9E8AE}" type="presParOf" srcId="{399BEEC0-7055-4C7A-8476-5AEACF3887AB}" destId="{E9DBC219-94AB-4165-8B9D-1D624DD74834}" srcOrd="7" destOrd="0" presId="urn:microsoft.com/office/officeart/2005/8/layout/orgChart1"/>
    <dgm:cxn modelId="{A3824E3B-F995-4244-B129-1EC168D3DA55}" type="presParOf" srcId="{E9DBC219-94AB-4165-8B9D-1D624DD74834}" destId="{2C5C2789-91FA-4318-91C1-F37FE5739B10}" srcOrd="0" destOrd="0" presId="urn:microsoft.com/office/officeart/2005/8/layout/orgChart1"/>
    <dgm:cxn modelId="{A0588C03-907E-4A6C-B26E-10AFFFB216C8}" type="presParOf" srcId="{2C5C2789-91FA-4318-91C1-F37FE5739B10}" destId="{3436FE10-BB47-4CAD-B525-8BEE0D478EDE}" srcOrd="0" destOrd="0" presId="urn:microsoft.com/office/officeart/2005/8/layout/orgChart1"/>
    <dgm:cxn modelId="{022D5D9D-A286-4959-9348-1DF331DAA481}" type="presParOf" srcId="{2C5C2789-91FA-4318-91C1-F37FE5739B10}" destId="{E7B8E3B6-09D8-4080-A578-F8CEFC0E3750}" srcOrd="1" destOrd="0" presId="urn:microsoft.com/office/officeart/2005/8/layout/orgChart1"/>
    <dgm:cxn modelId="{994FE96D-FB8B-4EF8-A9C1-5C0CEA80916C}" type="presParOf" srcId="{E9DBC219-94AB-4165-8B9D-1D624DD74834}" destId="{4AA75246-88D1-4F37-A117-978FD921BFB4}" srcOrd="1" destOrd="0" presId="urn:microsoft.com/office/officeart/2005/8/layout/orgChart1"/>
    <dgm:cxn modelId="{612EFB1B-062F-4F14-81DA-057DBD199057}" type="presParOf" srcId="{E9DBC219-94AB-4165-8B9D-1D624DD74834}" destId="{A619929C-FC46-44C1-8EA4-45D3B3643581}" srcOrd="2" destOrd="0" presId="urn:microsoft.com/office/officeart/2005/8/layout/orgChart1"/>
    <dgm:cxn modelId="{4F9ED2D7-88A3-4D9F-AB03-CB6FD04E0FEB}" type="presParOf" srcId="{BD54BDC9-002F-4799-805F-376E49D6CD43}" destId="{B44D2EE0-5B90-4A17-BEDC-6AD95B60D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4DD7FA-0AFE-47E3-9679-6D26144F2EF9}" type="doc">
      <dgm:prSet loTypeId="urn:microsoft.com/office/officeart/2005/8/layout/defaul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8870607E-F5C6-4DD0-BDCB-D03AFC904B0B}">
      <dgm:prSet phldrT="[Текст]"/>
      <dgm:spPr/>
      <dgm:t>
        <a:bodyPr/>
        <a:lstStyle/>
        <a:p>
          <a:r>
            <a:rPr lang="ru-RU" b="0" i="0" dirty="0" smtClean="0"/>
            <a:t>Управление качеством информационной системы определяется как установление, обеспечение и поддержание необходимого уровня качества при её проектировании, разработке и эксплуатации, осуществляемые путем систематического контроля качества, основных характеристик и целенаправленного воздействия на них с целью постоянного обеспечения необходимого уровня качества.</a:t>
          </a:r>
          <a:endParaRPr lang="ru-RU" b="1" dirty="0"/>
        </a:p>
      </dgm:t>
    </dgm:pt>
    <dgm:pt modelId="{0F054993-469F-4329-AB99-D5D879D621DD}" type="parTrans" cxnId="{1D281E3D-3E9B-476F-9CAD-79F1EF8E00B2}">
      <dgm:prSet/>
      <dgm:spPr/>
      <dgm:t>
        <a:bodyPr/>
        <a:lstStyle/>
        <a:p>
          <a:endParaRPr lang="ru-RU"/>
        </a:p>
      </dgm:t>
    </dgm:pt>
    <dgm:pt modelId="{25472F03-AF62-4E87-99AF-38BD85B60328}" type="sibTrans" cxnId="{1D281E3D-3E9B-476F-9CAD-79F1EF8E00B2}">
      <dgm:prSet/>
      <dgm:spPr/>
      <dgm:t>
        <a:bodyPr/>
        <a:lstStyle/>
        <a:p>
          <a:endParaRPr lang="ru-RU"/>
        </a:p>
      </dgm:t>
    </dgm:pt>
    <dgm:pt modelId="{726444EA-377D-49CE-BC26-9528C4F2C8E4}">
      <dgm:prSet phldrT="[Текст]"/>
      <dgm:spPr/>
      <dgm:t>
        <a:bodyPr/>
        <a:lstStyle/>
        <a:p>
          <a:r>
            <a:rPr lang="ru-RU" b="0" i="0" dirty="0" smtClean="0"/>
            <a:t>Характеризоваться свойства информационных</a:t>
          </a:r>
          <a:br>
            <a:rPr lang="ru-RU" b="0" i="0" dirty="0" smtClean="0"/>
          </a:br>
          <a:r>
            <a:rPr lang="ru-RU" b="0" i="0" dirty="0" smtClean="0"/>
            <a:t>систем (программного обеспечения) могут как единичными показателями, так и комплексными.</a:t>
          </a:r>
          <a:endParaRPr lang="ru-RU" b="1" dirty="0"/>
        </a:p>
      </dgm:t>
    </dgm:pt>
    <dgm:pt modelId="{5DAF6542-D564-498A-B43E-A79992208339}" type="parTrans" cxnId="{4DEAA610-32D1-4E9D-8E32-600DF8F6C030}">
      <dgm:prSet/>
      <dgm:spPr/>
      <dgm:t>
        <a:bodyPr/>
        <a:lstStyle/>
        <a:p>
          <a:endParaRPr lang="ru-RU"/>
        </a:p>
      </dgm:t>
    </dgm:pt>
    <dgm:pt modelId="{6D1794AB-D298-490A-9666-496DAA3B1315}" type="sibTrans" cxnId="{4DEAA610-32D1-4E9D-8E32-600DF8F6C030}">
      <dgm:prSet/>
      <dgm:spPr/>
      <dgm:t>
        <a:bodyPr/>
        <a:lstStyle/>
        <a:p>
          <a:endParaRPr lang="ru-RU"/>
        </a:p>
      </dgm:t>
    </dgm:pt>
    <dgm:pt modelId="{3910AA2F-1F4B-4BE8-9ECE-00447CBD3075}">
      <dgm:prSet phldrT="[Текст]"/>
      <dgm:spPr/>
      <dgm:t>
        <a:bodyPr/>
        <a:lstStyle/>
        <a:p>
          <a:r>
            <a:rPr lang="ru-RU" b="0" i="0" dirty="0" smtClean="0"/>
            <a:t>Комплексный показатель качества — показатель качества информационной системы, относящийся к нескольким её свойствам.</a:t>
          </a:r>
          <a:endParaRPr lang="ru-RU" b="1" dirty="0"/>
        </a:p>
      </dgm:t>
    </dgm:pt>
    <dgm:pt modelId="{7982C409-0589-45C8-BD6C-9DB03E18ABBA}" type="parTrans" cxnId="{87522F60-F5C1-47C7-A066-9E4AB6F51B07}">
      <dgm:prSet/>
      <dgm:spPr/>
      <dgm:t>
        <a:bodyPr/>
        <a:lstStyle/>
        <a:p>
          <a:endParaRPr lang="ru-RU"/>
        </a:p>
      </dgm:t>
    </dgm:pt>
    <dgm:pt modelId="{A214FC35-0B9C-4B1C-BCE9-6CA1D0BB1265}" type="sibTrans" cxnId="{87522F60-F5C1-47C7-A066-9E4AB6F51B07}">
      <dgm:prSet/>
      <dgm:spPr/>
      <dgm:t>
        <a:bodyPr/>
        <a:lstStyle/>
        <a:p>
          <a:endParaRPr lang="ru-RU"/>
        </a:p>
      </dgm:t>
    </dgm:pt>
    <dgm:pt modelId="{BA28BC23-2CDE-48B9-B2CD-14BC9556AB02}">
      <dgm:prSet phldrT="[Текст]"/>
      <dgm:spPr/>
      <dgm:t>
        <a:bodyPr/>
        <a:lstStyle/>
        <a:p>
          <a:r>
            <a:rPr lang="ru-RU" b="0" i="0" dirty="0" smtClean="0"/>
            <a:t>Единичный</a:t>
          </a:r>
          <a:br>
            <a:rPr lang="ru-RU" b="0" i="0" dirty="0" smtClean="0"/>
          </a:br>
          <a:r>
            <a:rPr lang="ru-RU" b="0" i="0" dirty="0" smtClean="0"/>
            <a:t>показатель качества — показатель качества информационной системы, относящийся только к одному из её</a:t>
          </a:r>
          <a:br>
            <a:rPr lang="ru-RU" b="0" i="0" dirty="0" smtClean="0"/>
          </a:br>
          <a:r>
            <a:rPr lang="ru-RU" b="0" i="0" dirty="0" smtClean="0"/>
            <a:t>свойств.</a:t>
          </a:r>
          <a:endParaRPr lang="ru-RU" b="1" dirty="0"/>
        </a:p>
      </dgm:t>
    </dgm:pt>
    <dgm:pt modelId="{62E23CDD-0B2A-4619-8505-F38E81867319}" type="parTrans" cxnId="{81450ABE-E045-4C6B-8272-E0568B26C411}">
      <dgm:prSet/>
      <dgm:spPr/>
      <dgm:t>
        <a:bodyPr/>
        <a:lstStyle/>
        <a:p>
          <a:endParaRPr lang="ru-RU"/>
        </a:p>
      </dgm:t>
    </dgm:pt>
    <dgm:pt modelId="{3762C5F9-7764-4880-8772-55286FD24354}" type="sibTrans" cxnId="{81450ABE-E045-4C6B-8272-E0568B26C411}">
      <dgm:prSet/>
      <dgm:spPr/>
      <dgm:t>
        <a:bodyPr/>
        <a:lstStyle/>
        <a:p>
          <a:endParaRPr lang="ru-RU"/>
        </a:p>
      </dgm:t>
    </dgm:pt>
    <dgm:pt modelId="{77B90B70-B549-4DF0-941C-BA2D84666E60}" type="pres">
      <dgm:prSet presAssocID="{A14DD7FA-0AFE-47E3-9679-6D26144F2EF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1EF89B6-5B32-4A12-B53C-C62AF3265C06}" type="pres">
      <dgm:prSet presAssocID="{8870607E-F5C6-4DD0-BDCB-D03AFC904B0B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826A510-6646-41D5-9C3D-22D8472BD5EB}" type="pres">
      <dgm:prSet presAssocID="{25472F03-AF62-4E87-99AF-38BD85B60328}" presName="sibTrans" presStyleCnt="0"/>
      <dgm:spPr/>
    </dgm:pt>
    <dgm:pt modelId="{4248AD66-406B-4360-BC78-8C7CEC2962A9}" type="pres">
      <dgm:prSet presAssocID="{726444EA-377D-49CE-BC26-9528C4F2C8E4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6747220-E7E9-4A7F-8BBA-C538FA231E35}" type="presOf" srcId="{8870607E-F5C6-4DD0-BDCB-D03AFC904B0B}" destId="{C1EF89B6-5B32-4A12-B53C-C62AF3265C06}" srcOrd="0" destOrd="0" presId="urn:microsoft.com/office/officeart/2005/8/layout/default"/>
    <dgm:cxn modelId="{87522F60-F5C1-47C7-A066-9E4AB6F51B07}" srcId="{726444EA-377D-49CE-BC26-9528C4F2C8E4}" destId="{3910AA2F-1F4B-4BE8-9ECE-00447CBD3075}" srcOrd="1" destOrd="0" parTransId="{7982C409-0589-45C8-BD6C-9DB03E18ABBA}" sibTransId="{A214FC35-0B9C-4B1C-BCE9-6CA1D0BB1265}"/>
    <dgm:cxn modelId="{0DFF41A0-289F-4305-B541-6675847C9022}" type="presOf" srcId="{A14DD7FA-0AFE-47E3-9679-6D26144F2EF9}" destId="{77B90B70-B549-4DF0-941C-BA2D84666E60}" srcOrd="0" destOrd="0" presId="urn:microsoft.com/office/officeart/2005/8/layout/default"/>
    <dgm:cxn modelId="{81450ABE-E045-4C6B-8272-E0568B26C411}" srcId="{726444EA-377D-49CE-BC26-9528C4F2C8E4}" destId="{BA28BC23-2CDE-48B9-B2CD-14BC9556AB02}" srcOrd="0" destOrd="0" parTransId="{62E23CDD-0B2A-4619-8505-F38E81867319}" sibTransId="{3762C5F9-7764-4880-8772-55286FD24354}"/>
    <dgm:cxn modelId="{1D281E3D-3E9B-476F-9CAD-79F1EF8E00B2}" srcId="{A14DD7FA-0AFE-47E3-9679-6D26144F2EF9}" destId="{8870607E-F5C6-4DD0-BDCB-D03AFC904B0B}" srcOrd="0" destOrd="0" parTransId="{0F054993-469F-4329-AB99-D5D879D621DD}" sibTransId="{25472F03-AF62-4E87-99AF-38BD85B60328}"/>
    <dgm:cxn modelId="{2339F47D-079A-4215-A821-78EA534A9E4D}" type="presOf" srcId="{3910AA2F-1F4B-4BE8-9ECE-00447CBD3075}" destId="{4248AD66-406B-4360-BC78-8C7CEC2962A9}" srcOrd="0" destOrd="2" presId="urn:microsoft.com/office/officeart/2005/8/layout/default"/>
    <dgm:cxn modelId="{39CD9F8F-7BAE-40E3-A796-36A4B0D5D2D8}" type="presOf" srcId="{BA28BC23-2CDE-48B9-B2CD-14BC9556AB02}" destId="{4248AD66-406B-4360-BC78-8C7CEC2962A9}" srcOrd="0" destOrd="1" presId="urn:microsoft.com/office/officeart/2005/8/layout/default"/>
    <dgm:cxn modelId="{4DEAA610-32D1-4E9D-8E32-600DF8F6C030}" srcId="{A14DD7FA-0AFE-47E3-9679-6D26144F2EF9}" destId="{726444EA-377D-49CE-BC26-9528C4F2C8E4}" srcOrd="1" destOrd="0" parTransId="{5DAF6542-D564-498A-B43E-A79992208339}" sibTransId="{6D1794AB-D298-490A-9666-496DAA3B1315}"/>
    <dgm:cxn modelId="{EDA29EEB-4C0A-494A-B62D-A33F22BD8515}" type="presOf" srcId="{726444EA-377D-49CE-BC26-9528C4F2C8E4}" destId="{4248AD66-406B-4360-BC78-8C7CEC2962A9}" srcOrd="0" destOrd="0" presId="urn:microsoft.com/office/officeart/2005/8/layout/default"/>
    <dgm:cxn modelId="{0246EDC1-F2D1-480F-BBC3-68526E0A20BF}" type="presParOf" srcId="{77B90B70-B549-4DF0-941C-BA2D84666E60}" destId="{C1EF89B6-5B32-4A12-B53C-C62AF3265C06}" srcOrd="0" destOrd="0" presId="urn:microsoft.com/office/officeart/2005/8/layout/default"/>
    <dgm:cxn modelId="{21ED33DD-8ADE-4CB5-878C-BD5EE2AA381F}" type="presParOf" srcId="{77B90B70-B549-4DF0-941C-BA2D84666E60}" destId="{1826A510-6646-41D5-9C3D-22D8472BD5EB}" srcOrd="1" destOrd="0" presId="urn:microsoft.com/office/officeart/2005/8/layout/default"/>
    <dgm:cxn modelId="{357E65E0-B5FF-4134-974B-44AB244178D3}" type="presParOf" srcId="{77B90B70-B549-4DF0-941C-BA2D84666E60}" destId="{4248AD66-406B-4360-BC78-8C7CEC2962A9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085A14D7-785E-45C2-A7FA-CF195DC012DF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52272B2-336C-4261-AD52-973D5F0DD87D}">
      <dgm:prSet phldrT="[Текст]"/>
      <dgm:spPr/>
      <dgm:t>
        <a:bodyPr/>
        <a:lstStyle/>
        <a:p>
          <a:r>
            <a:rPr lang="ru-RU" dirty="0" smtClean="0"/>
            <a:t>Модель EFQM основывается на следующих принципах</a:t>
          </a:r>
          <a:endParaRPr lang="ru-RU" dirty="0"/>
        </a:p>
      </dgm:t>
    </dgm:pt>
    <dgm:pt modelId="{ABFC28D1-D9F5-49E4-AB92-1929CD534CE7}" type="parTrans" cxnId="{14BEC247-3DC8-49B1-9D3E-928725FB5CEA}">
      <dgm:prSet/>
      <dgm:spPr/>
      <dgm:t>
        <a:bodyPr/>
        <a:lstStyle/>
        <a:p>
          <a:endParaRPr lang="ru-RU"/>
        </a:p>
      </dgm:t>
    </dgm:pt>
    <dgm:pt modelId="{818ABC59-3238-4CFF-92E1-09BFD6CE5E87}" type="sibTrans" cxnId="{14BEC247-3DC8-49B1-9D3E-928725FB5CEA}">
      <dgm:prSet/>
      <dgm:spPr/>
      <dgm:t>
        <a:bodyPr/>
        <a:lstStyle/>
        <a:p>
          <a:endParaRPr lang="ru-RU"/>
        </a:p>
      </dgm:t>
    </dgm:pt>
    <dgm:pt modelId="{586AC40A-AF29-41F2-BD26-A144107DEF43}">
      <dgm:prSet phldrT="[Текст]"/>
      <dgm:spPr/>
      <dgm:t>
        <a:bodyPr/>
        <a:lstStyle/>
        <a:p>
          <a:r>
            <a:rPr lang="ru-RU" b="0" i="0" dirty="0" smtClean="0"/>
            <a:t>в центре внимания находится клиент</a:t>
          </a:r>
          <a:endParaRPr lang="ru-RU" dirty="0"/>
        </a:p>
      </dgm:t>
    </dgm:pt>
    <dgm:pt modelId="{53F1C4BD-9465-4E09-8EEF-9CAC2EE7D578}" type="parTrans" cxnId="{643B706C-E9D7-45AA-895D-4219A7188CDA}">
      <dgm:prSet/>
      <dgm:spPr/>
      <dgm:t>
        <a:bodyPr/>
        <a:lstStyle/>
        <a:p>
          <a:endParaRPr lang="ru-RU"/>
        </a:p>
      </dgm:t>
    </dgm:pt>
    <dgm:pt modelId="{E724786E-C9F7-4BD7-B211-2F54010CF65A}" type="sibTrans" cxnId="{643B706C-E9D7-45AA-895D-4219A7188CDA}">
      <dgm:prSet/>
      <dgm:spPr/>
      <dgm:t>
        <a:bodyPr/>
        <a:lstStyle/>
        <a:p>
          <a:endParaRPr lang="ru-RU"/>
        </a:p>
      </dgm:t>
    </dgm:pt>
    <dgm:pt modelId="{B7E4F82E-EB57-48C2-B3C7-12474D289AFE}">
      <dgm:prSet phldrT="[Текст]"/>
      <dgm:spPr/>
      <dgm:t>
        <a:bodyPr/>
        <a:lstStyle/>
        <a:p>
          <a:r>
            <a:rPr lang="ru-RU" b="0" i="0" dirty="0" smtClean="0"/>
            <a:t>необходимо сотрудничество с поставщиками</a:t>
          </a:r>
          <a:endParaRPr lang="ru-RU" dirty="0"/>
        </a:p>
      </dgm:t>
    </dgm:pt>
    <dgm:pt modelId="{A8199C97-C219-4143-8022-B444A1CD07DF}" type="parTrans" cxnId="{F2CD038B-B999-4B76-BCB1-67A50C7A98F8}">
      <dgm:prSet/>
      <dgm:spPr/>
      <dgm:t>
        <a:bodyPr/>
        <a:lstStyle/>
        <a:p>
          <a:endParaRPr lang="ru-RU"/>
        </a:p>
      </dgm:t>
    </dgm:pt>
    <dgm:pt modelId="{CB383437-E26B-424E-99C7-AAA8B36E93BE}" type="sibTrans" cxnId="{F2CD038B-B999-4B76-BCB1-67A50C7A98F8}">
      <dgm:prSet/>
      <dgm:spPr/>
      <dgm:t>
        <a:bodyPr/>
        <a:lstStyle/>
        <a:p>
          <a:endParaRPr lang="ru-RU"/>
        </a:p>
      </dgm:t>
    </dgm:pt>
    <dgm:pt modelId="{DD70D91C-5B8D-4833-82F8-9A9B9C318B10}">
      <dgm:prSet phldrT="[Текст]"/>
      <dgm:spPr/>
      <dgm:t>
        <a:bodyPr/>
        <a:lstStyle/>
        <a:p>
          <a:r>
            <a:rPr lang="ru-RU" b="0" i="0" dirty="0" smtClean="0"/>
            <a:t>обязательное повышение квалификации и участия персонала</a:t>
          </a:r>
          <a:endParaRPr lang="ru-RU" dirty="0"/>
        </a:p>
      </dgm:t>
    </dgm:pt>
    <dgm:pt modelId="{C12A76A8-4EFF-401C-A2D5-72B40E840F29}" type="parTrans" cxnId="{C88458D0-5416-4F57-9979-5273E37830F8}">
      <dgm:prSet/>
      <dgm:spPr/>
      <dgm:t>
        <a:bodyPr/>
        <a:lstStyle/>
        <a:p>
          <a:endParaRPr lang="ru-RU"/>
        </a:p>
      </dgm:t>
    </dgm:pt>
    <dgm:pt modelId="{AEF79DD0-AA77-4A6F-B4CA-659EFBC0A1C8}" type="sibTrans" cxnId="{C88458D0-5416-4F57-9979-5273E37830F8}">
      <dgm:prSet/>
      <dgm:spPr/>
      <dgm:t>
        <a:bodyPr/>
        <a:lstStyle/>
        <a:p>
          <a:endParaRPr lang="ru-RU"/>
        </a:p>
      </dgm:t>
    </dgm:pt>
    <dgm:pt modelId="{8407827B-EAB6-4EE2-9B7D-3A1B52A5710D}">
      <dgm:prSet phldrT="[Текст]"/>
      <dgm:spPr/>
      <dgm:t>
        <a:bodyPr/>
        <a:lstStyle/>
        <a:p>
          <a:r>
            <a:rPr lang="ru-RU" b="0" i="0" dirty="0" smtClean="0"/>
            <a:t>реализация процессов, использование фактов</a:t>
          </a:r>
          <a:endParaRPr lang="ru-RU" dirty="0"/>
        </a:p>
      </dgm:t>
    </dgm:pt>
    <dgm:pt modelId="{5561E47C-237B-4361-9417-DC0BA836511C}" type="parTrans" cxnId="{EBAA6A8C-A3A9-4303-A17A-7FC595BAA586}">
      <dgm:prSet/>
      <dgm:spPr/>
      <dgm:t>
        <a:bodyPr/>
        <a:lstStyle/>
        <a:p>
          <a:endParaRPr lang="ru-RU"/>
        </a:p>
      </dgm:t>
    </dgm:pt>
    <dgm:pt modelId="{A418DAA0-AF8E-471D-A142-76459445D4E0}" type="sibTrans" cxnId="{EBAA6A8C-A3A9-4303-A17A-7FC595BAA586}">
      <dgm:prSet/>
      <dgm:spPr/>
      <dgm:t>
        <a:bodyPr/>
        <a:lstStyle/>
        <a:p>
          <a:endParaRPr lang="ru-RU"/>
        </a:p>
      </dgm:t>
    </dgm:pt>
    <dgm:pt modelId="{4B5A3D47-460B-40BB-96F8-E403B291C848}">
      <dgm:prSet phldrT="[Текст]"/>
      <dgm:spPr/>
      <dgm:t>
        <a:bodyPr/>
        <a:lstStyle/>
        <a:p>
          <a:r>
            <a:rPr lang="ru-RU" b="0" i="0" dirty="0" smtClean="0"/>
            <a:t>непрерывное совершенствование и новаторство</a:t>
          </a:r>
          <a:endParaRPr lang="ru-RU" dirty="0"/>
        </a:p>
      </dgm:t>
    </dgm:pt>
    <dgm:pt modelId="{135EADF3-DE84-476A-864E-762F3D216D9F}" type="parTrans" cxnId="{3D10E326-3661-4856-B2E2-D45F1E23C814}">
      <dgm:prSet/>
      <dgm:spPr/>
      <dgm:t>
        <a:bodyPr/>
        <a:lstStyle/>
        <a:p>
          <a:endParaRPr lang="ru-RU"/>
        </a:p>
      </dgm:t>
    </dgm:pt>
    <dgm:pt modelId="{DA904196-17A3-48BC-A42D-79BE06CE07A0}" type="sibTrans" cxnId="{3D10E326-3661-4856-B2E2-D45F1E23C814}">
      <dgm:prSet/>
      <dgm:spPr/>
      <dgm:t>
        <a:bodyPr/>
        <a:lstStyle/>
        <a:p>
          <a:endParaRPr lang="ru-RU"/>
        </a:p>
      </dgm:t>
    </dgm:pt>
    <dgm:pt modelId="{A3D9743E-2659-4DB3-917D-EC07F41984FD}">
      <dgm:prSet phldrT="[Текст]"/>
      <dgm:spPr/>
      <dgm:t>
        <a:bodyPr/>
        <a:lstStyle/>
        <a:p>
          <a:r>
            <a:rPr lang="ru-RU" b="0" i="0" dirty="0" smtClean="0"/>
            <a:t>руководство и последовательность в достижении целей</a:t>
          </a:r>
          <a:endParaRPr lang="ru-RU" dirty="0"/>
        </a:p>
      </dgm:t>
    </dgm:pt>
    <dgm:pt modelId="{B33A58BE-301A-4620-BF6A-4C9A2447FF3A}" type="parTrans" cxnId="{3DA8710D-A0DC-45F4-A076-F7D60435F34D}">
      <dgm:prSet/>
      <dgm:spPr/>
      <dgm:t>
        <a:bodyPr/>
        <a:lstStyle/>
        <a:p>
          <a:endParaRPr lang="ru-RU"/>
        </a:p>
      </dgm:t>
    </dgm:pt>
    <dgm:pt modelId="{5E1C9B78-84FC-44F8-B8D7-B972BAAED859}" type="sibTrans" cxnId="{3DA8710D-A0DC-45F4-A076-F7D60435F34D}">
      <dgm:prSet/>
      <dgm:spPr/>
      <dgm:t>
        <a:bodyPr/>
        <a:lstStyle/>
        <a:p>
          <a:endParaRPr lang="ru-RU"/>
        </a:p>
      </dgm:t>
    </dgm:pt>
    <dgm:pt modelId="{65257711-2EF5-4145-95E6-5140418E24C4}">
      <dgm:prSet phldrT="[Текст]"/>
      <dgm:spPr/>
      <dgm:t>
        <a:bodyPr/>
        <a:lstStyle/>
        <a:p>
          <a:r>
            <a:rPr lang="ru-RU" b="0" i="0" dirty="0" smtClean="0"/>
            <a:t>взаимная ответственность</a:t>
          </a:r>
          <a:endParaRPr lang="ru-RU" dirty="0"/>
        </a:p>
      </dgm:t>
    </dgm:pt>
    <dgm:pt modelId="{6667DF80-1ACE-4FDC-87A2-85A6985F5743}" type="parTrans" cxnId="{3F4AB365-68E2-49ED-B7E2-F6E158CE7A09}">
      <dgm:prSet/>
      <dgm:spPr/>
      <dgm:t>
        <a:bodyPr/>
        <a:lstStyle/>
        <a:p>
          <a:endParaRPr lang="ru-RU"/>
        </a:p>
      </dgm:t>
    </dgm:pt>
    <dgm:pt modelId="{8DD54382-24BC-43BE-9213-E9BA9C815578}" type="sibTrans" cxnId="{3F4AB365-68E2-49ED-B7E2-F6E158CE7A09}">
      <dgm:prSet/>
      <dgm:spPr/>
      <dgm:t>
        <a:bodyPr/>
        <a:lstStyle/>
        <a:p>
          <a:endParaRPr lang="ru-RU"/>
        </a:p>
      </dgm:t>
    </dgm:pt>
    <dgm:pt modelId="{3FD0284E-B22D-4871-A917-7F5B10B905C0}">
      <dgm:prSet phldrT="[Текст]"/>
      <dgm:spPr/>
      <dgm:t>
        <a:bodyPr/>
        <a:lstStyle/>
        <a:p>
          <a:r>
            <a:rPr lang="ru-RU" b="0" i="0" dirty="0" smtClean="0"/>
            <a:t>распределение результатов</a:t>
          </a:r>
          <a:endParaRPr lang="ru-RU" dirty="0"/>
        </a:p>
      </dgm:t>
    </dgm:pt>
    <dgm:pt modelId="{A443B33D-7EB7-4CBE-A9E6-4E7E9811E8F4}" type="parTrans" cxnId="{015055F5-4EBA-4242-BF89-5499B9EA6FBF}">
      <dgm:prSet/>
      <dgm:spPr/>
      <dgm:t>
        <a:bodyPr/>
        <a:lstStyle/>
        <a:p>
          <a:endParaRPr lang="ru-RU"/>
        </a:p>
      </dgm:t>
    </dgm:pt>
    <dgm:pt modelId="{F1F1D6AC-D36B-4682-BFA7-2F2091EDD743}" type="sibTrans" cxnId="{015055F5-4EBA-4242-BF89-5499B9EA6FBF}">
      <dgm:prSet/>
      <dgm:spPr/>
      <dgm:t>
        <a:bodyPr/>
        <a:lstStyle/>
        <a:p>
          <a:endParaRPr lang="ru-RU"/>
        </a:p>
      </dgm:t>
    </dgm:pt>
    <dgm:pt modelId="{50B2551F-E3BE-41C5-B474-06E35F66FA04}" type="pres">
      <dgm:prSet presAssocID="{085A14D7-785E-45C2-A7FA-CF195DC012DF}" presName="vert0" presStyleCnt="0">
        <dgm:presLayoutVars>
          <dgm:dir/>
          <dgm:animOne val="branch"/>
          <dgm:animLvl val="lvl"/>
        </dgm:presLayoutVars>
      </dgm:prSet>
      <dgm:spPr/>
    </dgm:pt>
    <dgm:pt modelId="{13401124-4FCA-4927-9F3E-7C349BF5B172}" type="pres">
      <dgm:prSet presAssocID="{552272B2-336C-4261-AD52-973D5F0DD87D}" presName="thickLine" presStyleLbl="alignNode1" presStyleIdx="0" presStyleCnt="1"/>
      <dgm:spPr/>
    </dgm:pt>
    <dgm:pt modelId="{4D836D9A-E3CF-434D-BA08-490368858DBA}" type="pres">
      <dgm:prSet presAssocID="{552272B2-336C-4261-AD52-973D5F0DD87D}" presName="horz1" presStyleCnt="0"/>
      <dgm:spPr/>
    </dgm:pt>
    <dgm:pt modelId="{2762C98F-69FF-4985-B63E-571BD67D7C6F}" type="pres">
      <dgm:prSet presAssocID="{552272B2-336C-4261-AD52-973D5F0DD87D}" presName="tx1" presStyleLbl="revTx" presStyleIdx="0" presStyleCnt="9" custScaleX="74203"/>
      <dgm:spPr/>
    </dgm:pt>
    <dgm:pt modelId="{667924CC-5E95-4DF9-B394-E2D1D666EDAA}" type="pres">
      <dgm:prSet presAssocID="{552272B2-336C-4261-AD52-973D5F0DD87D}" presName="vert1" presStyleCnt="0"/>
      <dgm:spPr/>
    </dgm:pt>
    <dgm:pt modelId="{E0BC2BC7-7F2D-43D6-979F-6D52D55AC989}" type="pres">
      <dgm:prSet presAssocID="{586AC40A-AF29-41F2-BD26-A144107DEF43}" presName="vertSpace2a" presStyleCnt="0"/>
      <dgm:spPr/>
    </dgm:pt>
    <dgm:pt modelId="{BFEF29F3-08D6-48AF-A9C3-54CEC5A46668}" type="pres">
      <dgm:prSet presAssocID="{586AC40A-AF29-41F2-BD26-A144107DEF43}" presName="horz2" presStyleCnt="0"/>
      <dgm:spPr/>
    </dgm:pt>
    <dgm:pt modelId="{D59D7AF0-5B17-4289-817E-0329E536FA08}" type="pres">
      <dgm:prSet presAssocID="{586AC40A-AF29-41F2-BD26-A144107DEF43}" presName="horzSpace2" presStyleCnt="0"/>
      <dgm:spPr/>
    </dgm:pt>
    <dgm:pt modelId="{574B459F-4F5A-4337-8A78-594CEE9E2190}" type="pres">
      <dgm:prSet presAssocID="{586AC40A-AF29-41F2-BD26-A144107DEF43}" presName="tx2" presStyleLbl="revTx" presStyleIdx="1" presStyleCnt="9"/>
      <dgm:spPr/>
    </dgm:pt>
    <dgm:pt modelId="{80B7637D-1AAA-4220-B49F-B2E84A762CDD}" type="pres">
      <dgm:prSet presAssocID="{586AC40A-AF29-41F2-BD26-A144107DEF43}" presName="vert2" presStyleCnt="0"/>
      <dgm:spPr/>
    </dgm:pt>
    <dgm:pt modelId="{1F96CB4C-11DC-4432-9DAB-2A8C44B91923}" type="pres">
      <dgm:prSet presAssocID="{586AC40A-AF29-41F2-BD26-A144107DEF43}" presName="thinLine2b" presStyleLbl="callout" presStyleIdx="0" presStyleCnt="8"/>
      <dgm:spPr/>
    </dgm:pt>
    <dgm:pt modelId="{EEC59DC3-6BB4-419B-ACBE-4F9CBCF565CA}" type="pres">
      <dgm:prSet presAssocID="{586AC40A-AF29-41F2-BD26-A144107DEF43}" presName="vertSpace2b" presStyleCnt="0"/>
      <dgm:spPr/>
    </dgm:pt>
    <dgm:pt modelId="{B2F743A8-204D-4DD9-B678-83FA47C627C8}" type="pres">
      <dgm:prSet presAssocID="{B7E4F82E-EB57-48C2-B3C7-12474D289AFE}" presName="horz2" presStyleCnt="0"/>
      <dgm:spPr/>
    </dgm:pt>
    <dgm:pt modelId="{7027660E-4CD2-4C09-9429-F34F0C82D16F}" type="pres">
      <dgm:prSet presAssocID="{B7E4F82E-EB57-48C2-B3C7-12474D289AFE}" presName="horzSpace2" presStyleCnt="0"/>
      <dgm:spPr/>
    </dgm:pt>
    <dgm:pt modelId="{72DCB08B-B5CD-405D-A979-3097FAA78EEC}" type="pres">
      <dgm:prSet presAssocID="{B7E4F82E-EB57-48C2-B3C7-12474D289AFE}" presName="tx2" presStyleLbl="revTx" presStyleIdx="2" presStyleCnt="9"/>
      <dgm:spPr/>
    </dgm:pt>
    <dgm:pt modelId="{1A0C7AF6-3813-4B27-8D75-D95A737A644A}" type="pres">
      <dgm:prSet presAssocID="{B7E4F82E-EB57-48C2-B3C7-12474D289AFE}" presName="vert2" presStyleCnt="0"/>
      <dgm:spPr/>
    </dgm:pt>
    <dgm:pt modelId="{7CB0B1BD-4FE4-40B5-A312-271E4EF56A9B}" type="pres">
      <dgm:prSet presAssocID="{B7E4F82E-EB57-48C2-B3C7-12474D289AFE}" presName="thinLine2b" presStyleLbl="callout" presStyleIdx="1" presStyleCnt="8"/>
      <dgm:spPr/>
    </dgm:pt>
    <dgm:pt modelId="{75F415E5-02B6-41D3-9655-0B3F330E5D50}" type="pres">
      <dgm:prSet presAssocID="{B7E4F82E-EB57-48C2-B3C7-12474D289AFE}" presName="vertSpace2b" presStyleCnt="0"/>
      <dgm:spPr/>
    </dgm:pt>
    <dgm:pt modelId="{921F57E4-8D0F-424B-9DDA-E0B7BD839CEE}" type="pres">
      <dgm:prSet presAssocID="{DD70D91C-5B8D-4833-82F8-9A9B9C318B10}" presName="horz2" presStyleCnt="0"/>
      <dgm:spPr/>
    </dgm:pt>
    <dgm:pt modelId="{F7A1709A-73B3-4BCB-95F5-9436F2D2D8AC}" type="pres">
      <dgm:prSet presAssocID="{DD70D91C-5B8D-4833-82F8-9A9B9C318B10}" presName="horzSpace2" presStyleCnt="0"/>
      <dgm:spPr/>
    </dgm:pt>
    <dgm:pt modelId="{ACB3A4DC-D310-4A5B-A115-2B67351FC273}" type="pres">
      <dgm:prSet presAssocID="{DD70D91C-5B8D-4833-82F8-9A9B9C318B10}" presName="tx2" presStyleLbl="revTx" presStyleIdx="3" presStyleCnt="9"/>
      <dgm:spPr/>
    </dgm:pt>
    <dgm:pt modelId="{313EB771-E02E-4140-B65F-8513C701B652}" type="pres">
      <dgm:prSet presAssocID="{DD70D91C-5B8D-4833-82F8-9A9B9C318B10}" presName="vert2" presStyleCnt="0"/>
      <dgm:spPr/>
    </dgm:pt>
    <dgm:pt modelId="{0516FDFC-9694-482E-8AB4-D57277D3631B}" type="pres">
      <dgm:prSet presAssocID="{DD70D91C-5B8D-4833-82F8-9A9B9C318B10}" presName="thinLine2b" presStyleLbl="callout" presStyleIdx="2" presStyleCnt="8"/>
      <dgm:spPr/>
    </dgm:pt>
    <dgm:pt modelId="{243111B7-283F-4C01-A906-7B7A66C5EF68}" type="pres">
      <dgm:prSet presAssocID="{DD70D91C-5B8D-4833-82F8-9A9B9C318B10}" presName="vertSpace2b" presStyleCnt="0"/>
      <dgm:spPr/>
    </dgm:pt>
    <dgm:pt modelId="{4E3F14A7-2C36-4002-AEED-92BC1BFBA280}" type="pres">
      <dgm:prSet presAssocID="{8407827B-EAB6-4EE2-9B7D-3A1B52A5710D}" presName="horz2" presStyleCnt="0"/>
      <dgm:spPr/>
    </dgm:pt>
    <dgm:pt modelId="{57B8AB36-3CF7-4F06-97A9-44BDA542C7CF}" type="pres">
      <dgm:prSet presAssocID="{8407827B-EAB6-4EE2-9B7D-3A1B52A5710D}" presName="horzSpace2" presStyleCnt="0"/>
      <dgm:spPr/>
    </dgm:pt>
    <dgm:pt modelId="{C941E50C-B550-4ACD-BF9C-8F74B17F8F30}" type="pres">
      <dgm:prSet presAssocID="{8407827B-EAB6-4EE2-9B7D-3A1B52A5710D}" presName="tx2" presStyleLbl="revTx" presStyleIdx="4" presStyleCnt="9"/>
      <dgm:spPr/>
    </dgm:pt>
    <dgm:pt modelId="{105986BB-DB0D-4DCF-AC8C-59D19DE78CF9}" type="pres">
      <dgm:prSet presAssocID="{8407827B-EAB6-4EE2-9B7D-3A1B52A5710D}" presName="vert2" presStyleCnt="0"/>
      <dgm:spPr/>
    </dgm:pt>
    <dgm:pt modelId="{43626FC3-FDF6-4471-883C-E091E42A80AD}" type="pres">
      <dgm:prSet presAssocID="{8407827B-EAB6-4EE2-9B7D-3A1B52A5710D}" presName="thinLine2b" presStyleLbl="callout" presStyleIdx="3" presStyleCnt="8"/>
      <dgm:spPr/>
    </dgm:pt>
    <dgm:pt modelId="{3E4D67DD-346A-4101-9BE8-EF0D9F3F8FA8}" type="pres">
      <dgm:prSet presAssocID="{8407827B-EAB6-4EE2-9B7D-3A1B52A5710D}" presName="vertSpace2b" presStyleCnt="0"/>
      <dgm:spPr/>
    </dgm:pt>
    <dgm:pt modelId="{DD6445FE-A096-4315-B0E6-3B0C6C4EA7C1}" type="pres">
      <dgm:prSet presAssocID="{4B5A3D47-460B-40BB-96F8-E403B291C848}" presName="horz2" presStyleCnt="0"/>
      <dgm:spPr/>
    </dgm:pt>
    <dgm:pt modelId="{D9C1DEF2-B7AF-4777-B155-226ABFEE8C96}" type="pres">
      <dgm:prSet presAssocID="{4B5A3D47-460B-40BB-96F8-E403B291C848}" presName="horzSpace2" presStyleCnt="0"/>
      <dgm:spPr/>
    </dgm:pt>
    <dgm:pt modelId="{5F83898D-215F-46D2-82E3-7DC40D0924C9}" type="pres">
      <dgm:prSet presAssocID="{4B5A3D47-460B-40BB-96F8-E403B291C848}" presName="tx2" presStyleLbl="revTx" presStyleIdx="5" presStyleCnt="9"/>
      <dgm:spPr/>
    </dgm:pt>
    <dgm:pt modelId="{446F8B4E-0D83-4288-B8B7-EC192E0B924B}" type="pres">
      <dgm:prSet presAssocID="{4B5A3D47-460B-40BB-96F8-E403B291C848}" presName="vert2" presStyleCnt="0"/>
      <dgm:spPr/>
    </dgm:pt>
    <dgm:pt modelId="{EEB09614-351F-4554-8F54-CDE4068AECB0}" type="pres">
      <dgm:prSet presAssocID="{4B5A3D47-460B-40BB-96F8-E403B291C848}" presName="thinLine2b" presStyleLbl="callout" presStyleIdx="4" presStyleCnt="8"/>
      <dgm:spPr/>
    </dgm:pt>
    <dgm:pt modelId="{6645A37C-6665-4A82-9C25-3952F0232353}" type="pres">
      <dgm:prSet presAssocID="{4B5A3D47-460B-40BB-96F8-E403B291C848}" presName="vertSpace2b" presStyleCnt="0"/>
      <dgm:spPr/>
    </dgm:pt>
    <dgm:pt modelId="{EDC82083-9CA9-4962-AF0F-1F73BE073C68}" type="pres">
      <dgm:prSet presAssocID="{A3D9743E-2659-4DB3-917D-EC07F41984FD}" presName="horz2" presStyleCnt="0"/>
      <dgm:spPr/>
    </dgm:pt>
    <dgm:pt modelId="{47F004F4-0F53-4900-9CBA-441911172F9F}" type="pres">
      <dgm:prSet presAssocID="{A3D9743E-2659-4DB3-917D-EC07F41984FD}" presName="horzSpace2" presStyleCnt="0"/>
      <dgm:spPr/>
    </dgm:pt>
    <dgm:pt modelId="{08420B5F-F52C-4EBB-B3D6-10409BD73343}" type="pres">
      <dgm:prSet presAssocID="{A3D9743E-2659-4DB3-917D-EC07F41984FD}" presName="tx2" presStyleLbl="revTx" presStyleIdx="6" presStyleCnt="9"/>
      <dgm:spPr/>
    </dgm:pt>
    <dgm:pt modelId="{C3338655-6B2E-4D08-867C-6049F2965F67}" type="pres">
      <dgm:prSet presAssocID="{A3D9743E-2659-4DB3-917D-EC07F41984FD}" presName="vert2" presStyleCnt="0"/>
      <dgm:spPr/>
    </dgm:pt>
    <dgm:pt modelId="{E2CDDE7A-F495-4C44-8B60-6A64766B0AEB}" type="pres">
      <dgm:prSet presAssocID="{A3D9743E-2659-4DB3-917D-EC07F41984FD}" presName="thinLine2b" presStyleLbl="callout" presStyleIdx="5" presStyleCnt="8"/>
      <dgm:spPr/>
    </dgm:pt>
    <dgm:pt modelId="{466FC0E7-985D-48C2-9ED4-DF185FF14665}" type="pres">
      <dgm:prSet presAssocID="{A3D9743E-2659-4DB3-917D-EC07F41984FD}" presName="vertSpace2b" presStyleCnt="0"/>
      <dgm:spPr/>
    </dgm:pt>
    <dgm:pt modelId="{32445B34-9DBF-424B-805D-97B95B0A0A04}" type="pres">
      <dgm:prSet presAssocID="{65257711-2EF5-4145-95E6-5140418E24C4}" presName="horz2" presStyleCnt="0"/>
      <dgm:spPr/>
    </dgm:pt>
    <dgm:pt modelId="{A196E262-DDDD-4C9C-8626-DDED95C8BD07}" type="pres">
      <dgm:prSet presAssocID="{65257711-2EF5-4145-95E6-5140418E24C4}" presName="horzSpace2" presStyleCnt="0"/>
      <dgm:spPr/>
    </dgm:pt>
    <dgm:pt modelId="{8068D4BC-0835-42F6-ABC8-3A70FC3FCDCE}" type="pres">
      <dgm:prSet presAssocID="{65257711-2EF5-4145-95E6-5140418E24C4}" presName="tx2" presStyleLbl="revTx" presStyleIdx="7" presStyleCnt="9"/>
      <dgm:spPr/>
    </dgm:pt>
    <dgm:pt modelId="{008DA8F0-4892-4724-8683-D7E5355C2CA7}" type="pres">
      <dgm:prSet presAssocID="{65257711-2EF5-4145-95E6-5140418E24C4}" presName="vert2" presStyleCnt="0"/>
      <dgm:spPr/>
    </dgm:pt>
    <dgm:pt modelId="{2D1C0253-93B8-4A46-9F6D-AAF0686D3778}" type="pres">
      <dgm:prSet presAssocID="{65257711-2EF5-4145-95E6-5140418E24C4}" presName="thinLine2b" presStyleLbl="callout" presStyleIdx="6" presStyleCnt="8"/>
      <dgm:spPr/>
    </dgm:pt>
    <dgm:pt modelId="{B50D8ED9-7B2D-4EE6-BAF9-6FBE6BE8507D}" type="pres">
      <dgm:prSet presAssocID="{65257711-2EF5-4145-95E6-5140418E24C4}" presName="vertSpace2b" presStyleCnt="0"/>
      <dgm:spPr/>
    </dgm:pt>
    <dgm:pt modelId="{0724F7F1-8C86-4D02-8924-DB2431396C6F}" type="pres">
      <dgm:prSet presAssocID="{3FD0284E-B22D-4871-A917-7F5B10B905C0}" presName="horz2" presStyleCnt="0"/>
      <dgm:spPr/>
    </dgm:pt>
    <dgm:pt modelId="{F6C4CE88-ACBA-447D-AA0F-57E158437780}" type="pres">
      <dgm:prSet presAssocID="{3FD0284E-B22D-4871-A917-7F5B10B905C0}" presName="horzSpace2" presStyleCnt="0"/>
      <dgm:spPr/>
    </dgm:pt>
    <dgm:pt modelId="{7A7C31B0-2CA7-4F24-9F80-2FE03FB4ECA0}" type="pres">
      <dgm:prSet presAssocID="{3FD0284E-B22D-4871-A917-7F5B10B905C0}" presName="tx2" presStyleLbl="revTx" presStyleIdx="8" presStyleCnt="9"/>
      <dgm:spPr/>
    </dgm:pt>
    <dgm:pt modelId="{836DC3EB-B5BC-4D89-9196-5D3F3481E405}" type="pres">
      <dgm:prSet presAssocID="{3FD0284E-B22D-4871-A917-7F5B10B905C0}" presName="vert2" presStyleCnt="0"/>
      <dgm:spPr/>
    </dgm:pt>
    <dgm:pt modelId="{7FFCE804-E96E-47F1-8A99-7214012E67F3}" type="pres">
      <dgm:prSet presAssocID="{3FD0284E-B22D-4871-A917-7F5B10B905C0}" presName="thinLine2b" presStyleLbl="callout" presStyleIdx="7" presStyleCnt="8"/>
      <dgm:spPr/>
    </dgm:pt>
    <dgm:pt modelId="{BD40DD2C-7D39-4534-AA04-C8A2F40D18A9}" type="pres">
      <dgm:prSet presAssocID="{3FD0284E-B22D-4871-A917-7F5B10B905C0}" presName="vertSpace2b" presStyleCnt="0"/>
      <dgm:spPr/>
    </dgm:pt>
  </dgm:ptLst>
  <dgm:cxnLst>
    <dgm:cxn modelId="{14BEC247-3DC8-49B1-9D3E-928725FB5CEA}" srcId="{085A14D7-785E-45C2-A7FA-CF195DC012DF}" destId="{552272B2-336C-4261-AD52-973D5F0DD87D}" srcOrd="0" destOrd="0" parTransId="{ABFC28D1-D9F5-49E4-AB92-1929CD534CE7}" sibTransId="{818ABC59-3238-4CFF-92E1-09BFD6CE5E87}"/>
    <dgm:cxn modelId="{015055F5-4EBA-4242-BF89-5499B9EA6FBF}" srcId="{552272B2-336C-4261-AD52-973D5F0DD87D}" destId="{3FD0284E-B22D-4871-A917-7F5B10B905C0}" srcOrd="7" destOrd="0" parTransId="{A443B33D-7EB7-4CBE-A9E6-4E7E9811E8F4}" sibTransId="{F1F1D6AC-D36B-4682-BFA7-2F2091EDD743}"/>
    <dgm:cxn modelId="{643B706C-E9D7-45AA-895D-4219A7188CDA}" srcId="{552272B2-336C-4261-AD52-973D5F0DD87D}" destId="{586AC40A-AF29-41F2-BD26-A144107DEF43}" srcOrd="0" destOrd="0" parTransId="{53F1C4BD-9465-4E09-8EEF-9CAC2EE7D578}" sibTransId="{E724786E-C9F7-4BD7-B211-2F54010CF65A}"/>
    <dgm:cxn modelId="{AEE11F70-714E-450E-A0A1-D10A8ADBC83B}" type="presOf" srcId="{3FD0284E-B22D-4871-A917-7F5B10B905C0}" destId="{7A7C31B0-2CA7-4F24-9F80-2FE03FB4ECA0}" srcOrd="0" destOrd="0" presId="urn:microsoft.com/office/officeart/2008/layout/LinedList"/>
    <dgm:cxn modelId="{EBAA6A8C-A3A9-4303-A17A-7FC595BAA586}" srcId="{552272B2-336C-4261-AD52-973D5F0DD87D}" destId="{8407827B-EAB6-4EE2-9B7D-3A1B52A5710D}" srcOrd="3" destOrd="0" parTransId="{5561E47C-237B-4361-9417-DC0BA836511C}" sibTransId="{A418DAA0-AF8E-471D-A142-76459445D4E0}"/>
    <dgm:cxn modelId="{364502C9-A55A-497C-936E-7C25915089A5}" type="presOf" srcId="{B7E4F82E-EB57-48C2-B3C7-12474D289AFE}" destId="{72DCB08B-B5CD-405D-A979-3097FAA78EEC}" srcOrd="0" destOrd="0" presId="urn:microsoft.com/office/officeart/2008/layout/LinedList"/>
    <dgm:cxn modelId="{CCAF17B6-59DC-44E3-B379-BB5C005815EC}" type="presOf" srcId="{586AC40A-AF29-41F2-BD26-A144107DEF43}" destId="{574B459F-4F5A-4337-8A78-594CEE9E2190}" srcOrd="0" destOrd="0" presId="urn:microsoft.com/office/officeart/2008/layout/LinedList"/>
    <dgm:cxn modelId="{3DA8710D-A0DC-45F4-A076-F7D60435F34D}" srcId="{552272B2-336C-4261-AD52-973D5F0DD87D}" destId="{A3D9743E-2659-4DB3-917D-EC07F41984FD}" srcOrd="5" destOrd="0" parTransId="{B33A58BE-301A-4620-BF6A-4C9A2447FF3A}" sibTransId="{5E1C9B78-84FC-44F8-B8D7-B972BAAED859}"/>
    <dgm:cxn modelId="{3F4AB365-68E2-49ED-B7E2-F6E158CE7A09}" srcId="{552272B2-336C-4261-AD52-973D5F0DD87D}" destId="{65257711-2EF5-4145-95E6-5140418E24C4}" srcOrd="6" destOrd="0" parTransId="{6667DF80-1ACE-4FDC-87A2-85A6985F5743}" sibTransId="{8DD54382-24BC-43BE-9213-E9BA9C815578}"/>
    <dgm:cxn modelId="{59D2A57D-9197-4A47-B248-A508A37FD5DB}" type="presOf" srcId="{65257711-2EF5-4145-95E6-5140418E24C4}" destId="{8068D4BC-0835-42F6-ABC8-3A70FC3FCDCE}" srcOrd="0" destOrd="0" presId="urn:microsoft.com/office/officeart/2008/layout/LinedList"/>
    <dgm:cxn modelId="{CC607310-FD81-44D3-8C0C-3A806B540CC5}" type="presOf" srcId="{8407827B-EAB6-4EE2-9B7D-3A1B52A5710D}" destId="{C941E50C-B550-4ACD-BF9C-8F74B17F8F30}" srcOrd="0" destOrd="0" presId="urn:microsoft.com/office/officeart/2008/layout/LinedList"/>
    <dgm:cxn modelId="{063306FB-A5AB-43BF-8E6F-C6C252D2A399}" type="presOf" srcId="{A3D9743E-2659-4DB3-917D-EC07F41984FD}" destId="{08420B5F-F52C-4EBB-B3D6-10409BD73343}" srcOrd="0" destOrd="0" presId="urn:microsoft.com/office/officeart/2008/layout/LinedList"/>
    <dgm:cxn modelId="{D84ADC34-13CA-4185-8E5A-E621059647A2}" type="presOf" srcId="{4B5A3D47-460B-40BB-96F8-E403B291C848}" destId="{5F83898D-215F-46D2-82E3-7DC40D0924C9}" srcOrd="0" destOrd="0" presId="urn:microsoft.com/office/officeart/2008/layout/LinedList"/>
    <dgm:cxn modelId="{F2CD038B-B999-4B76-BCB1-67A50C7A98F8}" srcId="{552272B2-336C-4261-AD52-973D5F0DD87D}" destId="{B7E4F82E-EB57-48C2-B3C7-12474D289AFE}" srcOrd="1" destOrd="0" parTransId="{A8199C97-C219-4143-8022-B444A1CD07DF}" sibTransId="{CB383437-E26B-424E-99C7-AAA8B36E93BE}"/>
    <dgm:cxn modelId="{8009FA9B-57AC-4770-98A2-2CDB366960DE}" type="presOf" srcId="{552272B2-336C-4261-AD52-973D5F0DD87D}" destId="{2762C98F-69FF-4985-B63E-571BD67D7C6F}" srcOrd="0" destOrd="0" presId="urn:microsoft.com/office/officeart/2008/layout/LinedList"/>
    <dgm:cxn modelId="{B0DC0C75-7713-4B49-A823-3D129B453C1B}" type="presOf" srcId="{085A14D7-785E-45C2-A7FA-CF195DC012DF}" destId="{50B2551F-E3BE-41C5-B474-06E35F66FA04}" srcOrd="0" destOrd="0" presId="urn:microsoft.com/office/officeart/2008/layout/LinedList"/>
    <dgm:cxn modelId="{F9BFB042-73C7-4B67-91AA-0582B13918A2}" type="presOf" srcId="{DD70D91C-5B8D-4833-82F8-9A9B9C318B10}" destId="{ACB3A4DC-D310-4A5B-A115-2B67351FC273}" srcOrd="0" destOrd="0" presId="urn:microsoft.com/office/officeart/2008/layout/LinedList"/>
    <dgm:cxn modelId="{3D10E326-3661-4856-B2E2-D45F1E23C814}" srcId="{552272B2-336C-4261-AD52-973D5F0DD87D}" destId="{4B5A3D47-460B-40BB-96F8-E403B291C848}" srcOrd="4" destOrd="0" parTransId="{135EADF3-DE84-476A-864E-762F3D216D9F}" sibTransId="{DA904196-17A3-48BC-A42D-79BE06CE07A0}"/>
    <dgm:cxn modelId="{C88458D0-5416-4F57-9979-5273E37830F8}" srcId="{552272B2-336C-4261-AD52-973D5F0DD87D}" destId="{DD70D91C-5B8D-4833-82F8-9A9B9C318B10}" srcOrd="2" destOrd="0" parTransId="{C12A76A8-4EFF-401C-A2D5-72B40E840F29}" sibTransId="{AEF79DD0-AA77-4A6F-B4CA-659EFBC0A1C8}"/>
    <dgm:cxn modelId="{691755D6-5276-4F1E-8AC7-3AFE0897C6BF}" type="presParOf" srcId="{50B2551F-E3BE-41C5-B474-06E35F66FA04}" destId="{13401124-4FCA-4927-9F3E-7C349BF5B172}" srcOrd="0" destOrd="0" presId="urn:microsoft.com/office/officeart/2008/layout/LinedList"/>
    <dgm:cxn modelId="{40FE51DF-F721-4152-85DF-01B44EF25078}" type="presParOf" srcId="{50B2551F-E3BE-41C5-B474-06E35F66FA04}" destId="{4D836D9A-E3CF-434D-BA08-490368858DBA}" srcOrd="1" destOrd="0" presId="urn:microsoft.com/office/officeart/2008/layout/LinedList"/>
    <dgm:cxn modelId="{E8600539-BA6D-468B-8D9F-C5F86A5D67F1}" type="presParOf" srcId="{4D836D9A-E3CF-434D-BA08-490368858DBA}" destId="{2762C98F-69FF-4985-B63E-571BD67D7C6F}" srcOrd="0" destOrd="0" presId="urn:microsoft.com/office/officeart/2008/layout/LinedList"/>
    <dgm:cxn modelId="{E9916126-4677-4FD1-B78B-CFC358DB5DF8}" type="presParOf" srcId="{4D836D9A-E3CF-434D-BA08-490368858DBA}" destId="{667924CC-5E95-4DF9-B394-E2D1D666EDAA}" srcOrd="1" destOrd="0" presId="urn:microsoft.com/office/officeart/2008/layout/LinedList"/>
    <dgm:cxn modelId="{D2EB6CB6-BA05-4FE3-B374-22A5D418DE3E}" type="presParOf" srcId="{667924CC-5E95-4DF9-B394-E2D1D666EDAA}" destId="{E0BC2BC7-7F2D-43D6-979F-6D52D55AC989}" srcOrd="0" destOrd="0" presId="urn:microsoft.com/office/officeart/2008/layout/LinedList"/>
    <dgm:cxn modelId="{3A5518D5-A253-4EA7-847B-0A7654961851}" type="presParOf" srcId="{667924CC-5E95-4DF9-B394-E2D1D666EDAA}" destId="{BFEF29F3-08D6-48AF-A9C3-54CEC5A46668}" srcOrd="1" destOrd="0" presId="urn:microsoft.com/office/officeart/2008/layout/LinedList"/>
    <dgm:cxn modelId="{B0447F20-152F-4FE2-9096-26351BD3FDF5}" type="presParOf" srcId="{BFEF29F3-08D6-48AF-A9C3-54CEC5A46668}" destId="{D59D7AF0-5B17-4289-817E-0329E536FA08}" srcOrd="0" destOrd="0" presId="urn:microsoft.com/office/officeart/2008/layout/LinedList"/>
    <dgm:cxn modelId="{A224DBE4-7055-4F4F-9576-CEA1ECEB088D}" type="presParOf" srcId="{BFEF29F3-08D6-48AF-A9C3-54CEC5A46668}" destId="{574B459F-4F5A-4337-8A78-594CEE9E2190}" srcOrd="1" destOrd="0" presId="urn:microsoft.com/office/officeart/2008/layout/LinedList"/>
    <dgm:cxn modelId="{7BA6CE32-5DAB-40DC-A574-13C5DCDF206F}" type="presParOf" srcId="{BFEF29F3-08D6-48AF-A9C3-54CEC5A46668}" destId="{80B7637D-1AAA-4220-B49F-B2E84A762CDD}" srcOrd="2" destOrd="0" presId="urn:microsoft.com/office/officeart/2008/layout/LinedList"/>
    <dgm:cxn modelId="{9B2DDE98-4561-4898-89BE-8A90C76C3707}" type="presParOf" srcId="{667924CC-5E95-4DF9-B394-E2D1D666EDAA}" destId="{1F96CB4C-11DC-4432-9DAB-2A8C44B91923}" srcOrd="2" destOrd="0" presId="urn:microsoft.com/office/officeart/2008/layout/LinedList"/>
    <dgm:cxn modelId="{3B29CFEF-29DA-4412-88FC-A1C5D6C22EE5}" type="presParOf" srcId="{667924CC-5E95-4DF9-B394-E2D1D666EDAA}" destId="{EEC59DC3-6BB4-419B-ACBE-4F9CBCF565CA}" srcOrd="3" destOrd="0" presId="urn:microsoft.com/office/officeart/2008/layout/LinedList"/>
    <dgm:cxn modelId="{2E6EF53E-7F73-4C2C-9EC8-FA5F861CB3E3}" type="presParOf" srcId="{667924CC-5E95-4DF9-B394-E2D1D666EDAA}" destId="{B2F743A8-204D-4DD9-B678-83FA47C627C8}" srcOrd="4" destOrd="0" presId="urn:microsoft.com/office/officeart/2008/layout/LinedList"/>
    <dgm:cxn modelId="{D1735823-D300-4CC5-91C9-9147E5AB7745}" type="presParOf" srcId="{B2F743A8-204D-4DD9-B678-83FA47C627C8}" destId="{7027660E-4CD2-4C09-9429-F34F0C82D16F}" srcOrd="0" destOrd="0" presId="urn:microsoft.com/office/officeart/2008/layout/LinedList"/>
    <dgm:cxn modelId="{3A3423C6-45FB-4EA8-8F1A-44B1EBE77608}" type="presParOf" srcId="{B2F743A8-204D-4DD9-B678-83FA47C627C8}" destId="{72DCB08B-B5CD-405D-A979-3097FAA78EEC}" srcOrd="1" destOrd="0" presId="urn:microsoft.com/office/officeart/2008/layout/LinedList"/>
    <dgm:cxn modelId="{6A88F3F0-9DAA-4684-87BF-84F49C4DFA86}" type="presParOf" srcId="{B2F743A8-204D-4DD9-B678-83FA47C627C8}" destId="{1A0C7AF6-3813-4B27-8D75-D95A737A644A}" srcOrd="2" destOrd="0" presId="urn:microsoft.com/office/officeart/2008/layout/LinedList"/>
    <dgm:cxn modelId="{5252C027-07A7-4F4C-A38A-A66457F9CE75}" type="presParOf" srcId="{667924CC-5E95-4DF9-B394-E2D1D666EDAA}" destId="{7CB0B1BD-4FE4-40B5-A312-271E4EF56A9B}" srcOrd="5" destOrd="0" presId="urn:microsoft.com/office/officeart/2008/layout/LinedList"/>
    <dgm:cxn modelId="{1A0B287E-1B36-41F0-A128-1461509D1C2D}" type="presParOf" srcId="{667924CC-5E95-4DF9-B394-E2D1D666EDAA}" destId="{75F415E5-02B6-41D3-9655-0B3F330E5D50}" srcOrd="6" destOrd="0" presId="urn:microsoft.com/office/officeart/2008/layout/LinedList"/>
    <dgm:cxn modelId="{31640505-DB06-4B37-A784-CC6B96CA1B55}" type="presParOf" srcId="{667924CC-5E95-4DF9-B394-E2D1D666EDAA}" destId="{921F57E4-8D0F-424B-9DDA-E0B7BD839CEE}" srcOrd="7" destOrd="0" presId="urn:microsoft.com/office/officeart/2008/layout/LinedList"/>
    <dgm:cxn modelId="{8DC772E4-10E7-466C-B0FB-5DCE6EF64293}" type="presParOf" srcId="{921F57E4-8D0F-424B-9DDA-E0B7BD839CEE}" destId="{F7A1709A-73B3-4BCB-95F5-9436F2D2D8AC}" srcOrd="0" destOrd="0" presId="urn:microsoft.com/office/officeart/2008/layout/LinedList"/>
    <dgm:cxn modelId="{F2FACA84-0BE1-4962-8EF2-A6ADA3C0D7EC}" type="presParOf" srcId="{921F57E4-8D0F-424B-9DDA-E0B7BD839CEE}" destId="{ACB3A4DC-D310-4A5B-A115-2B67351FC273}" srcOrd="1" destOrd="0" presId="urn:microsoft.com/office/officeart/2008/layout/LinedList"/>
    <dgm:cxn modelId="{C908D242-66F7-4BBD-A9EB-11EC26A41CF5}" type="presParOf" srcId="{921F57E4-8D0F-424B-9DDA-E0B7BD839CEE}" destId="{313EB771-E02E-4140-B65F-8513C701B652}" srcOrd="2" destOrd="0" presId="urn:microsoft.com/office/officeart/2008/layout/LinedList"/>
    <dgm:cxn modelId="{11284B68-5F63-43A8-AF13-8F03114A7869}" type="presParOf" srcId="{667924CC-5E95-4DF9-B394-E2D1D666EDAA}" destId="{0516FDFC-9694-482E-8AB4-D57277D3631B}" srcOrd="8" destOrd="0" presId="urn:microsoft.com/office/officeart/2008/layout/LinedList"/>
    <dgm:cxn modelId="{6ACA1550-890A-4F39-8158-B710423C6818}" type="presParOf" srcId="{667924CC-5E95-4DF9-B394-E2D1D666EDAA}" destId="{243111B7-283F-4C01-A906-7B7A66C5EF68}" srcOrd="9" destOrd="0" presId="urn:microsoft.com/office/officeart/2008/layout/LinedList"/>
    <dgm:cxn modelId="{74E95D56-831A-426F-A186-7179F64478D4}" type="presParOf" srcId="{667924CC-5E95-4DF9-B394-E2D1D666EDAA}" destId="{4E3F14A7-2C36-4002-AEED-92BC1BFBA280}" srcOrd="10" destOrd="0" presId="urn:microsoft.com/office/officeart/2008/layout/LinedList"/>
    <dgm:cxn modelId="{E57D3CCF-DF5B-419B-B71A-1D191D49DB91}" type="presParOf" srcId="{4E3F14A7-2C36-4002-AEED-92BC1BFBA280}" destId="{57B8AB36-3CF7-4F06-97A9-44BDA542C7CF}" srcOrd="0" destOrd="0" presId="urn:microsoft.com/office/officeart/2008/layout/LinedList"/>
    <dgm:cxn modelId="{93B7E377-67D7-4249-9AEB-C13478F97E32}" type="presParOf" srcId="{4E3F14A7-2C36-4002-AEED-92BC1BFBA280}" destId="{C941E50C-B550-4ACD-BF9C-8F74B17F8F30}" srcOrd="1" destOrd="0" presId="urn:microsoft.com/office/officeart/2008/layout/LinedList"/>
    <dgm:cxn modelId="{D006B80F-5C1D-4EBA-9B0F-EF5FF91EF418}" type="presParOf" srcId="{4E3F14A7-2C36-4002-AEED-92BC1BFBA280}" destId="{105986BB-DB0D-4DCF-AC8C-59D19DE78CF9}" srcOrd="2" destOrd="0" presId="urn:microsoft.com/office/officeart/2008/layout/LinedList"/>
    <dgm:cxn modelId="{4CA68FF5-CCF0-4438-AE5A-484829CE4C13}" type="presParOf" srcId="{667924CC-5E95-4DF9-B394-E2D1D666EDAA}" destId="{43626FC3-FDF6-4471-883C-E091E42A80AD}" srcOrd="11" destOrd="0" presId="urn:microsoft.com/office/officeart/2008/layout/LinedList"/>
    <dgm:cxn modelId="{8A904661-1BC4-4ADE-86E4-D947ACDEF16D}" type="presParOf" srcId="{667924CC-5E95-4DF9-B394-E2D1D666EDAA}" destId="{3E4D67DD-346A-4101-9BE8-EF0D9F3F8FA8}" srcOrd="12" destOrd="0" presId="urn:microsoft.com/office/officeart/2008/layout/LinedList"/>
    <dgm:cxn modelId="{44367B46-4D76-46B1-B933-F1B7BB11A24A}" type="presParOf" srcId="{667924CC-5E95-4DF9-B394-E2D1D666EDAA}" destId="{DD6445FE-A096-4315-B0E6-3B0C6C4EA7C1}" srcOrd="13" destOrd="0" presId="urn:microsoft.com/office/officeart/2008/layout/LinedList"/>
    <dgm:cxn modelId="{A39F84FE-C741-4359-B0D7-6BEA082B6A64}" type="presParOf" srcId="{DD6445FE-A096-4315-B0E6-3B0C6C4EA7C1}" destId="{D9C1DEF2-B7AF-4777-B155-226ABFEE8C96}" srcOrd="0" destOrd="0" presId="urn:microsoft.com/office/officeart/2008/layout/LinedList"/>
    <dgm:cxn modelId="{9D8913A0-D616-49F9-970B-E9BC9906CAFB}" type="presParOf" srcId="{DD6445FE-A096-4315-B0E6-3B0C6C4EA7C1}" destId="{5F83898D-215F-46D2-82E3-7DC40D0924C9}" srcOrd="1" destOrd="0" presId="urn:microsoft.com/office/officeart/2008/layout/LinedList"/>
    <dgm:cxn modelId="{E2457A9F-3AAA-47C9-A427-6894302EDF3E}" type="presParOf" srcId="{DD6445FE-A096-4315-B0E6-3B0C6C4EA7C1}" destId="{446F8B4E-0D83-4288-B8B7-EC192E0B924B}" srcOrd="2" destOrd="0" presId="urn:microsoft.com/office/officeart/2008/layout/LinedList"/>
    <dgm:cxn modelId="{4CFF8C09-8EE9-463F-A8D4-FB7386C55F59}" type="presParOf" srcId="{667924CC-5E95-4DF9-B394-E2D1D666EDAA}" destId="{EEB09614-351F-4554-8F54-CDE4068AECB0}" srcOrd="14" destOrd="0" presId="urn:microsoft.com/office/officeart/2008/layout/LinedList"/>
    <dgm:cxn modelId="{018CFBDD-3A15-4BF6-9268-1EFDFEECA4BA}" type="presParOf" srcId="{667924CC-5E95-4DF9-B394-E2D1D666EDAA}" destId="{6645A37C-6665-4A82-9C25-3952F0232353}" srcOrd="15" destOrd="0" presId="urn:microsoft.com/office/officeart/2008/layout/LinedList"/>
    <dgm:cxn modelId="{5B69204E-0D6A-4EDE-BE7E-97CDF1D374F2}" type="presParOf" srcId="{667924CC-5E95-4DF9-B394-E2D1D666EDAA}" destId="{EDC82083-9CA9-4962-AF0F-1F73BE073C68}" srcOrd="16" destOrd="0" presId="urn:microsoft.com/office/officeart/2008/layout/LinedList"/>
    <dgm:cxn modelId="{3B519DB0-81CC-4E1F-9428-74473AC219FB}" type="presParOf" srcId="{EDC82083-9CA9-4962-AF0F-1F73BE073C68}" destId="{47F004F4-0F53-4900-9CBA-441911172F9F}" srcOrd="0" destOrd="0" presId="urn:microsoft.com/office/officeart/2008/layout/LinedList"/>
    <dgm:cxn modelId="{91D37DBE-E7D4-4574-893B-2D063DED6E38}" type="presParOf" srcId="{EDC82083-9CA9-4962-AF0F-1F73BE073C68}" destId="{08420B5F-F52C-4EBB-B3D6-10409BD73343}" srcOrd="1" destOrd="0" presId="urn:microsoft.com/office/officeart/2008/layout/LinedList"/>
    <dgm:cxn modelId="{62E10D2C-7B2E-476E-AC4B-7975C9F6356E}" type="presParOf" srcId="{EDC82083-9CA9-4962-AF0F-1F73BE073C68}" destId="{C3338655-6B2E-4D08-867C-6049F2965F67}" srcOrd="2" destOrd="0" presId="urn:microsoft.com/office/officeart/2008/layout/LinedList"/>
    <dgm:cxn modelId="{89AEB534-22FF-41BA-A597-847496B1D70A}" type="presParOf" srcId="{667924CC-5E95-4DF9-B394-E2D1D666EDAA}" destId="{E2CDDE7A-F495-4C44-8B60-6A64766B0AEB}" srcOrd="17" destOrd="0" presId="urn:microsoft.com/office/officeart/2008/layout/LinedList"/>
    <dgm:cxn modelId="{01FB9643-A93B-4EAA-A930-183E2C201140}" type="presParOf" srcId="{667924CC-5E95-4DF9-B394-E2D1D666EDAA}" destId="{466FC0E7-985D-48C2-9ED4-DF185FF14665}" srcOrd="18" destOrd="0" presId="urn:microsoft.com/office/officeart/2008/layout/LinedList"/>
    <dgm:cxn modelId="{A96C5475-1E65-4625-A0FF-45F88546CFE9}" type="presParOf" srcId="{667924CC-5E95-4DF9-B394-E2D1D666EDAA}" destId="{32445B34-9DBF-424B-805D-97B95B0A0A04}" srcOrd="19" destOrd="0" presId="urn:microsoft.com/office/officeart/2008/layout/LinedList"/>
    <dgm:cxn modelId="{108F886C-3046-44D5-AA29-6F3026D86B8B}" type="presParOf" srcId="{32445B34-9DBF-424B-805D-97B95B0A0A04}" destId="{A196E262-DDDD-4C9C-8626-DDED95C8BD07}" srcOrd="0" destOrd="0" presId="urn:microsoft.com/office/officeart/2008/layout/LinedList"/>
    <dgm:cxn modelId="{D10C539B-1531-4651-8D7B-124C7C3D97FD}" type="presParOf" srcId="{32445B34-9DBF-424B-805D-97B95B0A0A04}" destId="{8068D4BC-0835-42F6-ABC8-3A70FC3FCDCE}" srcOrd="1" destOrd="0" presId="urn:microsoft.com/office/officeart/2008/layout/LinedList"/>
    <dgm:cxn modelId="{BA5B8ACE-E098-4885-AF99-34825BDABB4C}" type="presParOf" srcId="{32445B34-9DBF-424B-805D-97B95B0A0A04}" destId="{008DA8F0-4892-4724-8683-D7E5355C2CA7}" srcOrd="2" destOrd="0" presId="urn:microsoft.com/office/officeart/2008/layout/LinedList"/>
    <dgm:cxn modelId="{988B994E-9AA3-4DF7-80CB-DAB7784AD40F}" type="presParOf" srcId="{667924CC-5E95-4DF9-B394-E2D1D666EDAA}" destId="{2D1C0253-93B8-4A46-9F6D-AAF0686D3778}" srcOrd="20" destOrd="0" presId="urn:microsoft.com/office/officeart/2008/layout/LinedList"/>
    <dgm:cxn modelId="{7AA7A3BC-D536-4C6B-9D83-C37627D8095E}" type="presParOf" srcId="{667924CC-5E95-4DF9-B394-E2D1D666EDAA}" destId="{B50D8ED9-7B2D-4EE6-BAF9-6FBE6BE8507D}" srcOrd="21" destOrd="0" presId="urn:microsoft.com/office/officeart/2008/layout/LinedList"/>
    <dgm:cxn modelId="{FF14A558-BE9C-4544-A81A-40BF20FAD3DD}" type="presParOf" srcId="{667924CC-5E95-4DF9-B394-E2D1D666EDAA}" destId="{0724F7F1-8C86-4D02-8924-DB2431396C6F}" srcOrd="22" destOrd="0" presId="urn:microsoft.com/office/officeart/2008/layout/LinedList"/>
    <dgm:cxn modelId="{1B3FA1A2-5F2F-4232-ADFC-13DFA5BE43DA}" type="presParOf" srcId="{0724F7F1-8C86-4D02-8924-DB2431396C6F}" destId="{F6C4CE88-ACBA-447D-AA0F-57E158437780}" srcOrd="0" destOrd="0" presId="urn:microsoft.com/office/officeart/2008/layout/LinedList"/>
    <dgm:cxn modelId="{33D721F5-2CEE-4D77-8FEA-951D5CE14919}" type="presParOf" srcId="{0724F7F1-8C86-4D02-8924-DB2431396C6F}" destId="{7A7C31B0-2CA7-4F24-9F80-2FE03FB4ECA0}" srcOrd="1" destOrd="0" presId="urn:microsoft.com/office/officeart/2008/layout/LinedList"/>
    <dgm:cxn modelId="{4033789D-F873-4822-A9A1-24A4DC416914}" type="presParOf" srcId="{0724F7F1-8C86-4D02-8924-DB2431396C6F}" destId="{836DC3EB-B5BC-4D89-9196-5D3F3481E405}" srcOrd="2" destOrd="0" presId="urn:microsoft.com/office/officeart/2008/layout/LinedList"/>
    <dgm:cxn modelId="{F74D06D5-34AB-445B-AEBF-A266E0C4DD74}" type="presParOf" srcId="{667924CC-5E95-4DF9-B394-E2D1D666EDAA}" destId="{7FFCE804-E96E-47F1-8A99-7214012E67F3}" srcOrd="23" destOrd="0" presId="urn:microsoft.com/office/officeart/2008/layout/LinedList"/>
    <dgm:cxn modelId="{FCBC18DD-1781-471F-9993-23001829F72F}" type="presParOf" srcId="{667924CC-5E95-4DF9-B394-E2D1D666EDAA}" destId="{BD40DD2C-7D39-4534-AA04-C8A2F40D18A9}" srcOrd="24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7B979046-55B3-4AE3-8DCA-2D6A639C6EDC}" type="doc">
      <dgm:prSet loTypeId="urn:microsoft.com/office/officeart/2005/8/layout/pyramid2" loCatId="pyramid" qsTypeId="urn:microsoft.com/office/officeart/2005/8/quickstyle/simple4" qsCatId="simple" csTypeId="urn:microsoft.com/office/officeart/2005/8/colors/colorful4" csCatId="colorful" phldr="1"/>
      <dgm:spPr/>
    </dgm:pt>
    <dgm:pt modelId="{240DA70F-60C3-47DF-BDEC-C41169F82F5B}">
      <dgm:prSet phldrT="[Текст]" custT="1"/>
      <dgm:spPr/>
      <dgm:t>
        <a:bodyPr/>
        <a:lstStyle/>
        <a:p>
          <a:r>
            <a:rPr lang="ru-RU" sz="1600" b="1" i="1" dirty="0" smtClean="0"/>
            <a:t>Уровень 3 – Финалист конкурса на получение</a:t>
          </a:r>
          <a:br>
            <a:rPr lang="ru-RU" sz="1600" b="1" i="1" dirty="0" smtClean="0"/>
          </a:br>
          <a:r>
            <a:rPr lang="ru-RU" sz="1600" b="1" i="1" dirty="0" smtClean="0"/>
            <a:t>Европейской премии по качеству (</a:t>
          </a:r>
          <a:r>
            <a:rPr lang="ru-RU" sz="1600" b="1" i="1" dirty="0" err="1" smtClean="0"/>
            <a:t>Finalist</a:t>
          </a:r>
          <a:r>
            <a:rPr lang="ru-RU" sz="1600" b="1" i="1" dirty="0" smtClean="0"/>
            <a:t> </a:t>
          </a:r>
          <a:r>
            <a:rPr lang="ru-RU" sz="1600" b="1" i="1" dirty="0" err="1" smtClean="0"/>
            <a:t>European</a:t>
          </a:r>
          <a:r>
            <a:rPr lang="ru-RU" sz="1600" b="1" i="1" dirty="0" smtClean="0"/>
            <a:t/>
          </a:r>
          <a:br>
            <a:rPr lang="ru-RU" sz="1600" b="1" i="1" dirty="0" smtClean="0"/>
          </a:br>
          <a:r>
            <a:rPr lang="ru-RU" sz="1600" b="1" i="1" dirty="0" err="1" smtClean="0"/>
            <a:t>Quality</a:t>
          </a:r>
          <a:r>
            <a:rPr lang="ru-RU" sz="1600" b="1" i="1" dirty="0" smtClean="0"/>
            <a:t> </a:t>
          </a:r>
          <a:r>
            <a:rPr lang="ru-RU" sz="1600" b="1" i="1" dirty="0" err="1" smtClean="0"/>
            <a:t>Award</a:t>
          </a:r>
          <a:r>
            <a:rPr lang="ru-RU" sz="1600" b="1" i="1" dirty="0" smtClean="0"/>
            <a:t>)</a:t>
          </a:r>
          <a:endParaRPr lang="ru-RU" sz="1600" dirty="0"/>
        </a:p>
      </dgm:t>
    </dgm:pt>
    <dgm:pt modelId="{C33486BD-7681-4C0E-B18B-6FF28996CEC6}" type="parTrans" cxnId="{4715495F-4895-4318-B821-7896D4094931}">
      <dgm:prSet/>
      <dgm:spPr/>
      <dgm:t>
        <a:bodyPr/>
        <a:lstStyle/>
        <a:p>
          <a:endParaRPr lang="ru-RU"/>
        </a:p>
      </dgm:t>
    </dgm:pt>
    <dgm:pt modelId="{95172E34-A32D-4E12-B00E-2FAB28876467}" type="sibTrans" cxnId="{4715495F-4895-4318-B821-7896D4094931}">
      <dgm:prSet/>
      <dgm:spPr/>
      <dgm:t>
        <a:bodyPr/>
        <a:lstStyle/>
        <a:p>
          <a:endParaRPr lang="ru-RU"/>
        </a:p>
      </dgm:t>
    </dgm:pt>
    <dgm:pt modelId="{AE990761-BBA0-412C-8B8A-13E6DE6A8296}">
      <dgm:prSet phldrT="[Текст]" custT="1"/>
      <dgm:spPr/>
      <dgm:t>
        <a:bodyPr/>
        <a:lstStyle/>
        <a:p>
          <a:r>
            <a:rPr lang="ru-RU" sz="1600" b="1" i="1" dirty="0" smtClean="0"/>
            <a:t>Уровень 2 – «Признанное совершенство»</a:t>
          </a:r>
          <a:br>
            <a:rPr lang="ru-RU" sz="1600" b="1" i="1" dirty="0" smtClean="0"/>
          </a:br>
          <a:r>
            <a:rPr lang="ru-RU" sz="1600" b="1" i="1" dirty="0" smtClean="0"/>
            <a:t>(</a:t>
          </a:r>
          <a:r>
            <a:rPr lang="ru-RU" sz="1600" b="1" i="1" dirty="0" err="1" smtClean="0"/>
            <a:t>Recognized</a:t>
          </a:r>
          <a:r>
            <a:rPr lang="ru-RU" sz="1600" b="1" i="1" dirty="0" smtClean="0"/>
            <a:t> </a:t>
          </a:r>
          <a:r>
            <a:rPr lang="ru-RU" sz="1600" b="1" i="1" dirty="0" err="1" smtClean="0"/>
            <a:t>for</a:t>
          </a:r>
          <a:r>
            <a:rPr lang="ru-RU" sz="1600" b="1" i="1" dirty="0" smtClean="0"/>
            <a:t> </a:t>
          </a:r>
          <a:r>
            <a:rPr lang="ru-RU" sz="1600" b="1" i="1" dirty="0" err="1" smtClean="0"/>
            <a:t>Excellence</a:t>
          </a:r>
          <a:r>
            <a:rPr lang="ru-RU" sz="1600" b="1" i="1" dirty="0" smtClean="0"/>
            <a:t>)</a:t>
          </a:r>
          <a:endParaRPr lang="ru-RU" sz="1600" dirty="0"/>
        </a:p>
      </dgm:t>
    </dgm:pt>
    <dgm:pt modelId="{E6DC905F-AF08-41B6-B14A-3B00DA64F899}" type="parTrans" cxnId="{FBE21CC7-A19F-4EE2-9826-2BB3E095DD3F}">
      <dgm:prSet/>
      <dgm:spPr/>
      <dgm:t>
        <a:bodyPr/>
        <a:lstStyle/>
        <a:p>
          <a:endParaRPr lang="ru-RU"/>
        </a:p>
      </dgm:t>
    </dgm:pt>
    <dgm:pt modelId="{0BE6D679-C32D-4EF9-B97A-3B5DC6670101}" type="sibTrans" cxnId="{FBE21CC7-A19F-4EE2-9826-2BB3E095DD3F}">
      <dgm:prSet/>
      <dgm:spPr/>
      <dgm:t>
        <a:bodyPr/>
        <a:lstStyle/>
        <a:p>
          <a:endParaRPr lang="ru-RU"/>
        </a:p>
      </dgm:t>
    </dgm:pt>
    <dgm:pt modelId="{61C18B2B-545E-4222-A67A-74ADECBEB097}">
      <dgm:prSet phldrT="[Текст]" custT="1"/>
      <dgm:spPr/>
      <dgm:t>
        <a:bodyPr/>
        <a:lstStyle/>
        <a:p>
          <a:r>
            <a:rPr lang="ru-RU" sz="1600" b="1" i="1" dirty="0" smtClean="0"/>
            <a:t>Уровень 1 – «Стремление к совершенству»</a:t>
          </a:r>
          <a:br>
            <a:rPr lang="ru-RU" sz="1600" b="1" i="1" dirty="0" smtClean="0"/>
          </a:br>
          <a:r>
            <a:rPr lang="ru-RU" sz="1600" b="1" i="1" dirty="0" smtClean="0"/>
            <a:t>(</a:t>
          </a:r>
          <a:r>
            <a:rPr lang="ru-RU" sz="1600" b="1" i="1" dirty="0" err="1" smtClean="0"/>
            <a:t>Committed</a:t>
          </a:r>
          <a:r>
            <a:rPr lang="ru-RU" sz="1600" b="1" i="1" dirty="0" smtClean="0"/>
            <a:t> </a:t>
          </a:r>
          <a:r>
            <a:rPr lang="ru-RU" sz="1600" b="1" i="1" dirty="0" err="1" smtClean="0"/>
            <a:t>to</a:t>
          </a:r>
          <a:r>
            <a:rPr lang="ru-RU" sz="1600" b="1" i="1" dirty="0" smtClean="0"/>
            <a:t> </a:t>
          </a:r>
          <a:r>
            <a:rPr lang="ru-RU" sz="1600" b="1" i="1" dirty="0" err="1" smtClean="0"/>
            <a:t>Excellenc</a:t>
          </a:r>
          <a:r>
            <a:rPr lang="en-US" sz="1600" b="1" i="1" dirty="0" smtClean="0"/>
            <a:t>e)</a:t>
          </a:r>
          <a:endParaRPr lang="ru-RU" sz="1600" dirty="0"/>
        </a:p>
      </dgm:t>
    </dgm:pt>
    <dgm:pt modelId="{31FE7687-7EB8-4A00-BD0E-F473F85FAEA6}" type="parTrans" cxnId="{EAB0AB69-B878-4D02-A796-920132468264}">
      <dgm:prSet/>
      <dgm:spPr/>
      <dgm:t>
        <a:bodyPr/>
        <a:lstStyle/>
        <a:p>
          <a:endParaRPr lang="ru-RU"/>
        </a:p>
      </dgm:t>
    </dgm:pt>
    <dgm:pt modelId="{7B6691CF-BB64-4728-93E5-3A79A0C53ADE}" type="sibTrans" cxnId="{EAB0AB69-B878-4D02-A796-920132468264}">
      <dgm:prSet/>
      <dgm:spPr/>
      <dgm:t>
        <a:bodyPr/>
        <a:lstStyle/>
        <a:p>
          <a:endParaRPr lang="ru-RU"/>
        </a:p>
      </dgm:t>
    </dgm:pt>
    <dgm:pt modelId="{042C60A6-5874-4C75-9A53-5E213E537DC1}">
      <dgm:prSet phldrT="[Текст]" custT="1"/>
      <dgm:spPr/>
      <dgm:t>
        <a:bodyPr/>
        <a:lstStyle/>
        <a:p>
          <a:r>
            <a:rPr lang="ru-RU" sz="1600" b="1" i="1" dirty="0" smtClean="0"/>
            <a:t>Уровень 4 – Призёр конкурса на получение Европейской премии по качеству (</a:t>
          </a:r>
          <a:r>
            <a:rPr lang="ru-RU" sz="1600" b="1" i="1" dirty="0" err="1" smtClean="0"/>
            <a:t>Prize</a:t>
          </a:r>
          <a:r>
            <a:rPr lang="ru-RU" sz="1600" b="1" i="1" dirty="0" smtClean="0"/>
            <a:t> </a:t>
          </a:r>
          <a:r>
            <a:rPr lang="ru-RU" sz="1600" b="1" i="1" dirty="0" err="1" smtClean="0"/>
            <a:t>Winner</a:t>
          </a:r>
          <a:r>
            <a:rPr lang="ru-RU" sz="1600" b="1" i="1" dirty="0" smtClean="0"/>
            <a:t> </a:t>
          </a:r>
          <a:r>
            <a:rPr lang="ru-RU" sz="1600" b="1" i="1" dirty="0" err="1" smtClean="0"/>
            <a:t>European</a:t>
          </a:r>
          <a:r>
            <a:rPr lang="ru-RU" sz="1600" b="1" i="1" dirty="0" smtClean="0"/>
            <a:t/>
          </a:r>
          <a:br>
            <a:rPr lang="ru-RU" sz="1600" b="1" i="1" dirty="0" smtClean="0"/>
          </a:br>
          <a:r>
            <a:rPr lang="ru-RU" sz="1600" b="1" i="1" dirty="0" err="1" smtClean="0"/>
            <a:t>Quality</a:t>
          </a:r>
          <a:r>
            <a:rPr lang="ru-RU" sz="1600" b="1" i="1" dirty="0" smtClean="0"/>
            <a:t> </a:t>
          </a:r>
          <a:r>
            <a:rPr lang="ru-RU" sz="1600" b="1" i="1" dirty="0" err="1" smtClean="0"/>
            <a:t>Award</a:t>
          </a:r>
          <a:r>
            <a:rPr lang="ru-RU" sz="1600" b="1" i="1" dirty="0" smtClean="0"/>
            <a:t>)</a:t>
          </a:r>
          <a:endParaRPr lang="ru-RU" sz="1600" dirty="0"/>
        </a:p>
      </dgm:t>
    </dgm:pt>
    <dgm:pt modelId="{4079D71C-4A04-4603-849D-7AA08DB7C5E1}" type="parTrans" cxnId="{96818BA1-9EC8-4B77-8F88-651EBC732892}">
      <dgm:prSet/>
      <dgm:spPr/>
      <dgm:t>
        <a:bodyPr/>
        <a:lstStyle/>
        <a:p>
          <a:endParaRPr lang="ru-RU"/>
        </a:p>
      </dgm:t>
    </dgm:pt>
    <dgm:pt modelId="{17F81477-6308-44DD-81AC-EDA272CCAE08}" type="sibTrans" cxnId="{96818BA1-9EC8-4B77-8F88-651EBC732892}">
      <dgm:prSet/>
      <dgm:spPr/>
      <dgm:t>
        <a:bodyPr/>
        <a:lstStyle/>
        <a:p>
          <a:endParaRPr lang="ru-RU"/>
        </a:p>
      </dgm:t>
    </dgm:pt>
    <dgm:pt modelId="{36509D61-8674-4D0F-84F6-5424592062B4}">
      <dgm:prSet phldrT="[Текст]" custT="1"/>
      <dgm:spPr/>
      <dgm:t>
        <a:bodyPr/>
        <a:lstStyle/>
        <a:p>
          <a:r>
            <a:rPr lang="ru-RU" sz="1600" b="1" i="1" dirty="0" smtClean="0"/>
            <a:t>Уровень 5 – Победитель конкурса на получение</a:t>
          </a:r>
          <a:br>
            <a:rPr lang="ru-RU" sz="1600" b="1" i="1" dirty="0" smtClean="0"/>
          </a:br>
          <a:r>
            <a:rPr lang="ru-RU" sz="1600" b="1" i="1" dirty="0" smtClean="0"/>
            <a:t>Европейской премии по качеству (</a:t>
          </a:r>
          <a:r>
            <a:rPr lang="ru-RU" sz="1600" b="1" i="1" dirty="0" err="1" smtClean="0"/>
            <a:t>Winner</a:t>
          </a:r>
          <a:r>
            <a:rPr lang="ru-RU" sz="1600" b="1" i="1" dirty="0" smtClean="0"/>
            <a:t> </a:t>
          </a:r>
          <a:r>
            <a:rPr lang="ru-RU" sz="1600" b="1" i="1" dirty="0" err="1" smtClean="0"/>
            <a:t>European</a:t>
          </a:r>
          <a:r>
            <a:rPr lang="ru-RU" sz="1600" b="1" i="1" dirty="0" smtClean="0"/>
            <a:t/>
          </a:r>
          <a:br>
            <a:rPr lang="ru-RU" sz="1600" b="1" i="1" dirty="0" smtClean="0"/>
          </a:br>
          <a:r>
            <a:rPr lang="ru-RU" sz="1600" b="1" i="1" dirty="0" err="1" smtClean="0"/>
            <a:t>Quality</a:t>
          </a:r>
          <a:r>
            <a:rPr lang="ru-RU" sz="1600" b="1" i="1" dirty="0" smtClean="0"/>
            <a:t> </a:t>
          </a:r>
          <a:r>
            <a:rPr lang="ru-RU" sz="1600" b="1" i="1" dirty="0" err="1" smtClean="0"/>
            <a:t>Award</a:t>
          </a:r>
          <a:r>
            <a:rPr lang="ru-RU" sz="1600" b="1" i="1" dirty="0" smtClean="0"/>
            <a:t>).</a:t>
          </a:r>
          <a:endParaRPr lang="ru-RU" sz="1600" dirty="0"/>
        </a:p>
      </dgm:t>
    </dgm:pt>
    <dgm:pt modelId="{88CCBF45-A806-4D02-867A-E4018B7C5BB3}" type="parTrans" cxnId="{C2FC0775-1E9E-4B02-BBDE-D5A3AC0A2ACE}">
      <dgm:prSet/>
      <dgm:spPr/>
      <dgm:t>
        <a:bodyPr/>
        <a:lstStyle/>
        <a:p>
          <a:endParaRPr lang="ru-RU"/>
        </a:p>
      </dgm:t>
    </dgm:pt>
    <dgm:pt modelId="{2A75C22F-BF02-402C-AD65-1FBA0684CDD6}" type="sibTrans" cxnId="{C2FC0775-1E9E-4B02-BBDE-D5A3AC0A2ACE}">
      <dgm:prSet/>
      <dgm:spPr/>
      <dgm:t>
        <a:bodyPr/>
        <a:lstStyle/>
        <a:p>
          <a:endParaRPr lang="ru-RU"/>
        </a:p>
      </dgm:t>
    </dgm:pt>
    <dgm:pt modelId="{58606D76-3D20-4F0E-839C-D7F12330321D}" type="pres">
      <dgm:prSet presAssocID="{7B979046-55B3-4AE3-8DCA-2D6A639C6EDC}" presName="compositeShape" presStyleCnt="0">
        <dgm:presLayoutVars>
          <dgm:dir/>
          <dgm:resizeHandles/>
        </dgm:presLayoutVars>
      </dgm:prSet>
      <dgm:spPr/>
    </dgm:pt>
    <dgm:pt modelId="{03A9B9CE-6A93-4BB2-98EA-BF9A92D4733B}" type="pres">
      <dgm:prSet presAssocID="{7B979046-55B3-4AE3-8DCA-2D6A639C6EDC}" presName="pyramid" presStyleLbl="node1" presStyleIdx="0" presStyleCnt="1" custScaleX="190099"/>
      <dgm:spPr/>
    </dgm:pt>
    <dgm:pt modelId="{31532721-E423-4367-88EA-A0C91DC745A2}" type="pres">
      <dgm:prSet presAssocID="{7B979046-55B3-4AE3-8DCA-2D6A639C6EDC}" presName="theList" presStyleCnt="0"/>
      <dgm:spPr/>
    </dgm:pt>
    <dgm:pt modelId="{A0295D51-CCEA-4DA8-9058-8EE8CB6A0B28}" type="pres">
      <dgm:prSet presAssocID="{36509D61-8674-4D0F-84F6-5424592062B4}" presName="aNode" presStyleLbl="fgAcc1" presStyleIdx="0" presStyleCnt="5" custScaleX="19742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D7CA53E-B3A5-473A-A501-73953AB04939}" type="pres">
      <dgm:prSet presAssocID="{36509D61-8674-4D0F-84F6-5424592062B4}" presName="aSpace" presStyleCnt="0"/>
      <dgm:spPr/>
    </dgm:pt>
    <dgm:pt modelId="{8B20E6CC-4352-4FB6-AD3A-758C47AF882E}" type="pres">
      <dgm:prSet presAssocID="{042C60A6-5874-4C75-9A53-5E213E537DC1}" presName="aNode" presStyleLbl="fgAcc1" presStyleIdx="1" presStyleCnt="5" custScaleX="19742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581446C-4C9E-4E37-9584-CD8B1F80C7DF}" type="pres">
      <dgm:prSet presAssocID="{042C60A6-5874-4C75-9A53-5E213E537DC1}" presName="aSpace" presStyleCnt="0"/>
      <dgm:spPr/>
    </dgm:pt>
    <dgm:pt modelId="{5096D556-0164-4715-920B-DBF9597F6670}" type="pres">
      <dgm:prSet presAssocID="{240DA70F-60C3-47DF-BDEC-C41169F82F5B}" presName="aNode" presStyleLbl="fgAcc1" presStyleIdx="2" presStyleCnt="5" custScaleX="19742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551E17C-1225-41D2-80C1-E620F3B75F16}" type="pres">
      <dgm:prSet presAssocID="{240DA70F-60C3-47DF-BDEC-C41169F82F5B}" presName="aSpace" presStyleCnt="0"/>
      <dgm:spPr/>
    </dgm:pt>
    <dgm:pt modelId="{CF652DFB-3F11-48A5-94AC-984BEF20061A}" type="pres">
      <dgm:prSet presAssocID="{AE990761-BBA0-412C-8B8A-13E6DE6A8296}" presName="aNode" presStyleLbl="fgAcc1" presStyleIdx="3" presStyleCnt="5" custScaleX="19742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9F34E4A-A85E-4247-8766-22F0FC75E6A8}" type="pres">
      <dgm:prSet presAssocID="{AE990761-BBA0-412C-8B8A-13E6DE6A8296}" presName="aSpace" presStyleCnt="0"/>
      <dgm:spPr/>
    </dgm:pt>
    <dgm:pt modelId="{952970F0-9688-4D9C-91E3-60AB4021084F}" type="pres">
      <dgm:prSet presAssocID="{61C18B2B-545E-4222-A67A-74ADECBEB097}" presName="aNode" presStyleLbl="fgAcc1" presStyleIdx="4" presStyleCnt="5" custScaleX="19742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AAA074D-C3DA-49F3-B5E8-BAC7E0A4D47A}" type="pres">
      <dgm:prSet presAssocID="{61C18B2B-545E-4222-A67A-74ADECBEB097}" presName="aSpace" presStyleCnt="0"/>
      <dgm:spPr/>
    </dgm:pt>
  </dgm:ptLst>
  <dgm:cxnLst>
    <dgm:cxn modelId="{96818BA1-9EC8-4B77-8F88-651EBC732892}" srcId="{7B979046-55B3-4AE3-8DCA-2D6A639C6EDC}" destId="{042C60A6-5874-4C75-9A53-5E213E537DC1}" srcOrd="1" destOrd="0" parTransId="{4079D71C-4A04-4603-849D-7AA08DB7C5E1}" sibTransId="{17F81477-6308-44DD-81AC-EDA272CCAE08}"/>
    <dgm:cxn modelId="{EAB0AB69-B878-4D02-A796-920132468264}" srcId="{7B979046-55B3-4AE3-8DCA-2D6A639C6EDC}" destId="{61C18B2B-545E-4222-A67A-74ADECBEB097}" srcOrd="4" destOrd="0" parTransId="{31FE7687-7EB8-4A00-BD0E-F473F85FAEA6}" sibTransId="{7B6691CF-BB64-4728-93E5-3A79A0C53ADE}"/>
    <dgm:cxn modelId="{38CC3D48-1C2A-48D4-9F70-D78E78B08B52}" type="presOf" srcId="{240DA70F-60C3-47DF-BDEC-C41169F82F5B}" destId="{5096D556-0164-4715-920B-DBF9597F6670}" srcOrd="0" destOrd="0" presId="urn:microsoft.com/office/officeart/2005/8/layout/pyramid2"/>
    <dgm:cxn modelId="{DD3670C6-323D-4F3B-AABF-0188CF4FF1A1}" type="presOf" srcId="{36509D61-8674-4D0F-84F6-5424592062B4}" destId="{A0295D51-CCEA-4DA8-9058-8EE8CB6A0B28}" srcOrd="0" destOrd="0" presId="urn:microsoft.com/office/officeart/2005/8/layout/pyramid2"/>
    <dgm:cxn modelId="{6514B982-2084-44A9-BB42-DC48EBA97534}" type="presOf" srcId="{61C18B2B-545E-4222-A67A-74ADECBEB097}" destId="{952970F0-9688-4D9C-91E3-60AB4021084F}" srcOrd="0" destOrd="0" presId="urn:microsoft.com/office/officeart/2005/8/layout/pyramid2"/>
    <dgm:cxn modelId="{ADDD48B5-191D-40DF-9D75-06C68F630C10}" type="presOf" srcId="{042C60A6-5874-4C75-9A53-5E213E537DC1}" destId="{8B20E6CC-4352-4FB6-AD3A-758C47AF882E}" srcOrd="0" destOrd="0" presId="urn:microsoft.com/office/officeart/2005/8/layout/pyramid2"/>
    <dgm:cxn modelId="{4715495F-4895-4318-B821-7896D4094931}" srcId="{7B979046-55B3-4AE3-8DCA-2D6A639C6EDC}" destId="{240DA70F-60C3-47DF-BDEC-C41169F82F5B}" srcOrd="2" destOrd="0" parTransId="{C33486BD-7681-4C0E-B18B-6FF28996CEC6}" sibTransId="{95172E34-A32D-4E12-B00E-2FAB28876467}"/>
    <dgm:cxn modelId="{28E31E14-D9F9-40E3-A618-997635153304}" type="presOf" srcId="{AE990761-BBA0-412C-8B8A-13E6DE6A8296}" destId="{CF652DFB-3F11-48A5-94AC-984BEF20061A}" srcOrd="0" destOrd="0" presId="urn:microsoft.com/office/officeart/2005/8/layout/pyramid2"/>
    <dgm:cxn modelId="{C2FC0775-1E9E-4B02-BBDE-D5A3AC0A2ACE}" srcId="{7B979046-55B3-4AE3-8DCA-2D6A639C6EDC}" destId="{36509D61-8674-4D0F-84F6-5424592062B4}" srcOrd="0" destOrd="0" parTransId="{88CCBF45-A806-4D02-867A-E4018B7C5BB3}" sibTransId="{2A75C22F-BF02-402C-AD65-1FBA0684CDD6}"/>
    <dgm:cxn modelId="{D5CDFDE5-9A1E-4D44-90AA-D5A3FD351017}" type="presOf" srcId="{7B979046-55B3-4AE3-8DCA-2D6A639C6EDC}" destId="{58606D76-3D20-4F0E-839C-D7F12330321D}" srcOrd="0" destOrd="0" presId="urn:microsoft.com/office/officeart/2005/8/layout/pyramid2"/>
    <dgm:cxn modelId="{FBE21CC7-A19F-4EE2-9826-2BB3E095DD3F}" srcId="{7B979046-55B3-4AE3-8DCA-2D6A639C6EDC}" destId="{AE990761-BBA0-412C-8B8A-13E6DE6A8296}" srcOrd="3" destOrd="0" parTransId="{E6DC905F-AF08-41B6-B14A-3B00DA64F899}" sibTransId="{0BE6D679-C32D-4EF9-B97A-3B5DC6670101}"/>
    <dgm:cxn modelId="{5873C7FA-0848-480A-80B0-53033689EEF5}" type="presParOf" srcId="{58606D76-3D20-4F0E-839C-D7F12330321D}" destId="{03A9B9CE-6A93-4BB2-98EA-BF9A92D4733B}" srcOrd="0" destOrd="0" presId="urn:microsoft.com/office/officeart/2005/8/layout/pyramid2"/>
    <dgm:cxn modelId="{E9CFA1ED-43F2-4F98-BB22-A4795FC6D642}" type="presParOf" srcId="{58606D76-3D20-4F0E-839C-D7F12330321D}" destId="{31532721-E423-4367-88EA-A0C91DC745A2}" srcOrd="1" destOrd="0" presId="urn:microsoft.com/office/officeart/2005/8/layout/pyramid2"/>
    <dgm:cxn modelId="{330C86C2-EDF3-4598-9D9E-E2E5D5B7BA70}" type="presParOf" srcId="{31532721-E423-4367-88EA-A0C91DC745A2}" destId="{A0295D51-CCEA-4DA8-9058-8EE8CB6A0B28}" srcOrd="0" destOrd="0" presId="urn:microsoft.com/office/officeart/2005/8/layout/pyramid2"/>
    <dgm:cxn modelId="{A690801C-A004-4B12-B897-B2BC8D7FC03A}" type="presParOf" srcId="{31532721-E423-4367-88EA-A0C91DC745A2}" destId="{ED7CA53E-B3A5-473A-A501-73953AB04939}" srcOrd="1" destOrd="0" presId="urn:microsoft.com/office/officeart/2005/8/layout/pyramid2"/>
    <dgm:cxn modelId="{E590D46A-D8F7-4352-8805-9C7CE4D12A4E}" type="presParOf" srcId="{31532721-E423-4367-88EA-A0C91DC745A2}" destId="{8B20E6CC-4352-4FB6-AD3A-758C47AF882E}" srcOrd="2" destOrd="0" presId="urn:microsoft.com/office/officeart/2005/8/layout/pyramid2"/>
    <dgm:cxn modelId="{E804844A-BB71-4426-8834-C70E7DCDCD91}" type="presParOf" srcId="{31532721-E423-4367-88EA-A0C91DC745A2}" destId="{2581446C-4C9E-4E37-9584-CD8B1F80C7DF}" srcOrd="3" destOrd="0" presId="urn:microsoft.com/office/officeart/2005/8/layout/pyramid2"/>
    <dgm:cxn modelId="{1C5F367E-1F06-42EF-95D8-4CABB18A3F86}" type="presParOf" srcId="{31532721-E423-4367-88EA-A0C91DC745A2}" destId="{5096D556-0164-4715-920B-DBF9597F6670}" srcOrd="4" destOrd="0" presId="urn:microsoft.com/office/officeart/2005/8/layout/pyramid2"/>
    <dgm:cxn modelId="{0616F2BB-6EDC-499A-99F3-608032676D19}" type="presParOf" srcId="{31532721-E423-4367-88EA-A0C91DC745A2}" destId="{F551E17C-1225-41D2-80C1-E620F3B75F16}" srcOrd="5" destOrd="0" presId="urn:microsoft.com/office/officeart/2005/8/layout/pyramid2"/>
    <dgm:cxn modelId="{692197BC-6C73-4BBF-BB06-398BE20D847D}" type="presParOf" srcId="{31532721-E423-4367-88EA-A0C91DC745A2}" destId="{CF652DFB-3F11-48A5-94AC-984BEF20061A}" srcOrd="6" destOrd="0" presId="urn:microsoft.com/office/officeart/2005/8/layout/pyramid2"/>
    <dgm:cxn modelId="{311FFCAA-D846-4D65-A086-8390D81ACDC0}" type="presParOf" srcId="{31532721-E423-4367-88EA-A0C91DC745A2}" destId="{C9F34E4A-A85E-4247-8766-22F0FC75E6A8}" srcOrd="7" destOrd="0" presId="urn:microsoft.com/office/officeart/2005/8/layout/pyramid2"/>
    <dgm:cxn modelId="{B506A372-5314-4730-ADB4-058A334CA5A5}" type="presParOf" srcId="{31532721-E423-4367-88EA-A0C91DC745A2}" destId="{952970F0-9688-4D9C-91E3-60AB4021084F}" srcOrd="8" destOrd="0" presId="urn:microsoft.com/office/officeart/2005/8/layout/pyramid2"/>
    <dgm:cxn modelId="{8FDA4BBB-CB45-4456-AC31-95FF7CF21416}" type="presParOf" srcId="{31532721-E423-4367-88EA-A0C91DC745A2}" destId="{AAAA074D-C3DA-49F3-B5E8-BAC7E0A4D47A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545F38A0-9FDC-4419-A4E4-5525A064D37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B282977-8BCC-4BD1-9E89-1288FC26DC84}">
      <dgm:prSet phldrT="[Текст]"/>
      <dgm:spPr/>
      <dgm:t>
        <a:bodyPr/>
        <a:lstStyle/>
        <a:p>
          <a:r>
            <a:rPr lang="ru-RU" b="0" i="0" dirty="0" smtClean="0"/>
            <a:t>Российские модели управления качеством начали развиваться в 60-е годы двадцатого века на промышленных предприятиях страны:</a:t>
          </a:r>
          <a:endParaRPr lang="ru-RU" dirty="0"/>
        </a:p>
      </dgm:t>
    </dgm:pt>
    <dgm:pt modelId="{680CAA2C-4DC1-4456-9FA7-F526F1091842}" type="parTrans" cxnId="{6EE451E9-EC50-4578-BC9D-C1B56B0EA5F0}">
      <dgm:prSet/>
      <dgm:spPr/>
      <dgm:t>
        <a:bodyPr/>
        <a:lstStyle/>
        <a:p>
          <a:endParaRPr lang="ru-RU"/>
        </a:p>
      </dgm:t>
    </dgm:pt>
    <dgm:pt modelId="{D6C35CF8-6DD5-4613-930A-71EA72138A9E}" type="sibTrans" cxnId="{6EE451E9-EC50-4578-BC9D-C1B56B0EA5F0}">
      <dgm:prSet/>
      <dgm:spPr/>
      <dgm:t>
        <a:bodyPr/>
        <a:lstStyle/>
        <a:p>
          <a:endParaRPr lang="ru-RU"/>
        </a:p>
      </dgm:t>
    </dgm:pt>
    <dgm:pt modelId="{D5506E7C-4DA7-4937-AC5D-A418DED31867}">
      <dgm:prSet phldrT="[Текст]"/>
      <dgm:spPr/>
      <dgm:t>
        <a:bodyPr/>
        <a:lstStyle/>
        <a:p>
          <a:r>
            <a:rPr lang="ru-RU" b="0" i="0" dirty="0" smtClean="0"/>
            <a:t>Саратовская область – концепция бездефектной</a:t>
          </a:r>
          <a:br>
            <a:rPr lang="ru-RU" b="0" i="0" dirty="0" smtClean="0"/>
          </a:br>
          <a:r>
            <a:rPr lang="ru-RU" b="0" i="0" dirty="0" smtClean="0"/>
            <a:t>работы БИП</a:t>
          </a:r>
          <a:endParaRPr lang="ru-RU" dirty="0"/>
        </a:p>
      </dgm:t>
    </dgm:pt>
    <dgm:pt modelId="{92ECF98A-E151-451B-9875-3D5CA6A545C3}" type="parTrans" cxnId="{2861513E-525E-441F-A566-C9FF82DD1C80}">
      <dgm:prSet/>
      <dgm:spPr/>
    </dgm:pt>
    <dgm:pt modelId="{14DF7C4B-0136-43F1-BBDD-D0A6D7E219DF}" type="sibTrans" cxnId="{2861513E-525E-441F-A566-C9FF82DD1C80}">
      <dgm:prSet/>
      <dgm:spPr/>
    </dgm:pt>
    <dgm:pt modelId="{96E8E60A-1C55-4B33-87EF-C6580752C060}">
      <dgm:prSet phldrT="[Текст]"/>
      <dgm:spPr/>
      <dgm:t>
        <a:bodyPr/>
        <a:lstStyle/>
        <a:p>
          <a:r>
            <a:rPr lang="ru-RU" b="0" i="0" dirty="0" smtClean="0"/>
            <a:t>Горьковский авиационный завод – система КАНАРСПИ (Качество, Надёжность, Ресурс С Первых</a:t>
          </a:r>
          <a:br>
            <a:rPr lang="ru-RU" b="0" i="0" dirty="0" smtClean="0"/>
          </a:br>
          <a:r>
            <a:rPr lang="ru-RU" b="0" i="0" dirty="0" smtClean="0"/>
            <a:t>Изделий)</a:t>
          </a:r>
          <a:endParaRPr lang="ru-RU" dirty="0"/>
        </a:p>
      </dgm:t>
    </dgm:pt>
    <dgm:pt modelId="{C81FAA36-3505-47EC-BE5E-C430B6079B3F}" type="parTrans" cxnId="{2046884E-5502-4CB2-AA86-51CE05674930}">
      <dgm:prSet/>
      <dgm:spPr/>
    </dgm:pt>
    <dgm:pt modelId="{1829E3B5-8DB5-45E4-9746-B6F5A7EDDDE9}" type="sibTrans" cxnId="{2046884E-5502-4CB2-AA86-51CE05674930}">
      <dgm:prSet/>
      <dgm:spPr/>
    </dgm:pt>
    <dgm:pt modelId="{06914F24-0D3B-40A2-9058-1D40FC3202CD}">
      <dgm:prSet phldrT="[Текст]"/>
      <dgm:spPr/>
      <dgm:t>
        <a:bodyPr/>
        <a:lstStyle/>
        <a:p>
          <a:r>
            <a:rPr lang="ru-RU" b="0" i="0" dirty="0" smtClean="0"/>
            <a:t>Ярославский моторный завод «Автодизель»</a:t>
          </a:r>
          <a:br>
            <a:rPr lang="ru-RU" b="0" i="0" dirty="0" smtClean="0"/>
          </a:br>
          <a:r>
            <a:rPr lang="ru-RU" b="0" i="0" dirty="0" smtClean="0"/>
            <a:t>– система НОРМ</a:t>
          </a:r>
          <a:endParaRPr lang="ru-RU" dirty="0"/>
        </a:p>
      </dgm:t>
    </dgm:pt>
    <dgm:pt modelId="{0994504A-DECF-4608-B684-E1BF60A23BC8}" type="parTrans" cxnId="{A03E632F-B9BD-47C0-8ACD-A94C6304BE3F}">
      <dgm:prSet/>
      <dgm:spPr/>
    </dgm:pt>
    <dgm:pt modelId="{05B86EF3-BC91-497F-9D57-F82F4E236966}" type="sibTrans" cxnId="{A03E632F-B9BD-47C0-8ACD-A94C6304BE3F}">
      <dgm:prSet/>
      <dgm:spPr/>
    </dgm:pt>
    <dgm:pt modelId="{B41410BB-833F-401C-8933-7715490390AF}">
      <dgm:prSet phldrT="[Текст]"/>
      <dgm:spPr/>
      <dgm:t>
        <a:bodyPr/>
        <a:lstStyle/>
        <a:p>
          <a:r>
            <a:rPr lang="ru-RU" b="0" i="0" dirty="0" smtClean="0"/>
            <a:t>предприятия Львовской области во взаимодействии с ВНИИ стандартизации Госстандарта СССР и научно-производственным объединением «Система» – КСУКП</a:t>
          </a:r>
          <a:br>
            <a:rPr lang="ru-RU" b="0" i="0" dirty="0" smtClean="0"/>
          </a:br>
          <a:r>
            <a:rPr lang="ru-RU" b="0" i="0" dirty="0" smtClean="0"/>
            <a:t>(комплексная система управления качеством продукции)</a:t>
          </a:r>
          <a:endParaRPr lang="ru-RU" dirty="0"/>
        </a:p>
      </dgm:t>
    </dgm:pt>
    <dgm:pt modelId="{00C9BCB5-9C67-44F7-ACF8-B4599F4E18D8}" type="parTrans" cxnId="{ED318A94-A4B2-4CC9-9B11-4617D08F24AF}">
      <dgm:prSet/>
      <dgm:spPr/>
    </dgm:pt>
    <dgm:pt modelId="{C541145C-8114-432C-B188-5D45563ED3FA}" type="sibTrans" cxnId="{ED318A94-A4B2-4CC9-9B11-4617D08F24AF}">
      <dgm:prSet/>
      <dgm:spPr/>
    </dgm:pt>
    <dgm:pt modelId="{84DC4369-0800-4B94-8961-0391D0FEEF6E}" type="pres">
      <dgm:prSet presAssocID="{545F38A0-9FDC-4419-A4E4-5525A064D37C}" presName="linear" presStyleCnt="0">
        <dgm:presLayoutVars>
          <dgm:animLvl val="lvl"/>
          <dgm:resizeHandles val="exact"/>
        </dgm:presLayoutVars>
      </dgm:prSet>
      <dgm:spPr/>
    </dgm:pt>
    <dgm:pt modelId="{2083F870-C18F-43F6-A9A7-9AC967A919D7}" type="pres">
      <dgm:prSet presAssocID="{8B282977-8BCC-4BD1-9E89-1288FC26DC8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F2C5C69-C836-497C-8669-E59FF3C01EE3}" type="pres">
      <dgm:prSet presAssocID="{8B282977-8BCC-4BD1-9E89-1288FC26DC84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EE451E9-EC50-4578-BC9D-C1B56B0EA5F0}" srcId="{545F38A0-9FDC-4419-A4E4-5525A064D37C}" destId="{8B282977-8BCC-4BD1-9E89-1288FC26DC84}" srcOrd="0" destOrd="0" parTransId="{680CAA2C-4DC1-4456-9FA7-F526F1091842}" sibTransId="{D6C35CF8-6DD5-4613-930A-71EA72138A9E}"/>
    <dgm:cxn modelId="{A03E632F-B9BD-47C0-8ACD-A94C6304BE3F}" srcId="{8B282977-8BCC-4BD1-9E89-1288FC26DC84}" destId="{06914F24-0D3B-40A2-9058-1D40FC3202CD}" srcOrd="2" destOrd="0" parTransId="{0994504A-DECF-4608-B684-E1BF60A23BC8}" sibTransId="{05B86EF3-BC91-497F-9D57-F82F4E236966}"/>
    <dgm:cxn modelId="{0E6D9AE3-7A2F-4372-810B-F3E4B7DA3231}" type="presOf" srcId="{545F38A0-9FDC-4419-A4E4-5525A064D37C}" destId="{84DC4369-0800-4B94-8961-0391D0FEEF6E}" srcOrd="0" destOrd="0" presId="urn:microsoft.com/office/officeart/2005/8/layout/vList2"/>
    <dgm:cxn modelId="{2046884E-5502-4CB2-AA86-51CE05674930}" srcId="{8B282977-8BCC-4BD1-9E89-1288FC26DC84}" destId="{96E8E60A-1C55-4B33-87EF-C6580752C060}" srcOrd="1" destOrd="0" parTransId="{C81FAA36-3505-47EC-BE5E-C430B6079B3F}" sibTransId="{1829E3B5-8DB5-45E4-9746-B6F5A7EDDDE9}"/>
    <dgm:cxn modelId="{2861513E-525E-441F-A566-C9FF82DD1C80}" srcId="{8B282977-8BCC-4BD1-9E89-1288FC26DC84}" destId="{D5506E7C-4DA7-4937-AC5D-A418DED31867}" srcOrd="0" destOrd="0" parTransId="{92ECF98A-E151-451B-9875-3D5CA6A545C3}" sibTransId="{14DF7C4B-0136-43F1-BBDD-D0A6D7E219DF}"/>
    <dgm:cxn modelId="{F8364502-F354-44E9-8F5E-9600FDBF7F04}" type="presOf" srcId="{D5506E7C-4DA7-4937-AC5D-A418DED31867}" destId="{DF2C5C69-C836-497C-8669-E59FF3C01EE3}" srcOrd="0" destOrd="0" presId="urn:microsoft.com/office/officeart/2005/8/layout/vList2"/>
    <dgm:cxn modelId="{6989944A-F9E7-4C39-B4CD-91C437F823DC}" type="presOf" srcId="{B41410BB-833F-401C-8933-7715490390AF}" destId="{DF2C5C69-C836-497C-8669-E59FF3C01EE3}" srcOrd="0" destOrd="3" presId="urn:microsoft.com/office/officeart/2005/8/layout/vList2"/>
    <dgm:cxn modelId="{1B204F03-AAC8-4934-ADC0-B5E4872E9B40}" type="presOf" srcId="{06914F24-0D3B-40A2-9058-1D40FC3202CD}" destId="{DF2C5C69-C836-497C-8669-E59FF3C01EE3}" srcOrd="0" destOrd="2" presId="urn:microsoft.com/office/officeart/2005/8/layout/vList2"/>
    <dgm:cxn modelId="{ED318A94-A4B2-4CC9-9B11-4617D08F24AF}" srcId="{8B282977-8BCC-4BD1-9E89-1288FC26DC84}" destId="{B41410BB-833F-401C-8933-7715490390AF}" srcOrd="3" destOrd="0" parTransId="{00C9BCB5-9C67-44F7-ACF8-B4599F4E18D8}" sibTransId="{C541145C-8114-432C-B188-5D45563ED3FA}"/>
    <dgm:cxn modelId="{7689AEE8-369F-4EA7-AE51-A7043FD99D55}" type="presOf" srcId="{8B282977-8BCC-4BD1-9E89-1288FC26DC84}" destId="{2083F870-C18F-43F6-A9A7-9AC967A919D7}" srcOrd="0" destOrd="0" presId="urn:microsoft.com/office/officeart/2005/8/layout/vList2"/>
    <dgm:cxn modelId="{77CC3F60-B8FE-4691-ACB5-F9BCD8D679B1}" type="presOf" srcId="{96E8E60A-1C55-4B33-87EF-C6580752C060}" destId="{DF2C5C69-C836-497C-8669-E59FF3C01EE3}" srcOrd="0" destOrd="1" presId="urn:microsoft.com/office/officeart/2005/8/layout/vList2"/>
    <dgm:cxn modelId="{72ACE945-D7DF-479E-B46D-2B8A53BF29CC}" type="presParOf" srcId="{84DC4369-0800-4B94-8961-0391D0FEEF6E}" destId="{2083F870-C18F-43F6-A9A7-9AC967A919D7}" srcOrd="0" destOrd="0" presId="urn:microsoft.com/office/officeart/2005/8/layout/vList2"/>
    <dgm:cxn modelId="{314099D1-9D2C-4900-925C-37E7ADFB8807}" type="presParOf" srcId="{84DC4369-0800-4B94-8961-0391D0FEEF6E}" destId="{DF2C5C69-C836-497C-8669-E59FF3C01EE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E45F1D83-63CC-439A-B884-B1F785821E79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E216887F-7D37-49B8-AEAE-9560FF449E5A}">
      <dgm:prSet phldrT="[Текст]"/>
      <dgm:spPr/>
      <dgm:t>
        <a:bodyPr/>
        <a:lstStyle/>
        <a:p>
          <a:r>
            <a:rPr lang="ru-RU" dirty="0" smtClean="0"/>
            <a:t>Применение модели CMM затрудняется из-за</a:t>
          </a:r>
          <a:r>
            <a:rPr lang="en-US" dirty="0" smtClean="0"/>
            <a:t> </a:t>
          </a:r>
          <a:r>
            <a:rPr lang="ru-RU" dirty="0" smtClean="0"/>
            <a:t>следующих проблем:</a:t>
          </a:r>
          <a:endParaRPr lang="ru-RU" dirty="0"/>
        </a:p>
      </dgm:t>
    </dgm:pt>
    <dgm:pt modelId="{01864F1B-9CBE-458D-B280-92ADCAD84F65}" type="parTrans" cxnId="{5A409342-9060-4E17-B629-B4E854BAFA39}">
      <dgm:prSet/>
      <dgm:spPr/>
      <dgm:t>
        <a:bodyPr/>
        <a:lstStyle/>
        <a:p>
          <a:endParaRPr lang="ru-RU"/>
        </a:p>
      </dgm:t>
    </dgm:pt>
    <dgm:pt modelId="{7512A3FF-EE72-4A4D-A6CC-52B7A9C948EF}" type="sibTrans" cxnId="{5A409342-9060-4E17-B629-B4E854BAFA39}">
      <dgm:prSet/>
      <dgm:spPr/>
      <dgm:t>
        <a:bodyPr/>
        <a:lstStyle/>
        <a:p>
          <a:endParaRPr lang="ru-RU"/>
        </a:p>
      </dgm:t>
    </dgm:pt>
    <dgm:pt modelId="{2A54744E-6858-47E5-8BC8-07D243A1F6CB}">
      <dgm:prSet/>
      <dgm:spPr/>
      <dgm:t>
        <a:bodyPr/>
        <a:lstStyle/>
        <a:p>
          <a:r>
            <a:rPr lang="ru-RU" dirty="0" smtClean="0"/>
            <a:t>стандарт CMM не является общедоступным;</a:t>
          </a:r>
          <a:endParaRPr lang="ru-RU" dirty="0"/>
        </a:p>
      </dgm:t>
    </dgm:pt>
    <dgm:pt modelId="{7AB018DF-EAFD-479E-86CA-3B85B33EA6DF}" type="parTrans" cxnId="{DA2B0F5C-2A54-4BD4-8AB7-15F6CF8A3D42}">
      <dgm:prSet/>
      <dgm:spPr/>
      <dgm:t>
        <a:bodyPr/>
        <a:lstStyle/>
        <a:p>
          <a:endParaRPr lang="ru-RU"/>
        </a:p>
      </dgm:t>
    </dgm:pt>
    <dgm:pt modelId="{10FCBBAD-09C8-47EF-B1E9-7B9F704C4967}" type="sibTrans" cxnId="{DA2B0F5C-2A54-4BD4-8AB7-15F6CF8A3D42}">
      <dgm:prSet/>
      <dgm:spPr/>
      <dgm:t>
        <a:bodyPr/>
        <a:lstStyle/>
        <a:p>
          <a:endParaRPr lang="ru-RU"/>
        </a:p>
      </dgm:t>
    </dgm:pt>
    <dgm:pt modelId="{C552455D-D2DA-4CA7-A8D9-8460ABDBAD14}">
      <dgm:prSet/>
      <dgm:spPr/>
      <dgm:t>
        <a:bodyPr/>
        <a:lstStyle/>
        <a:p>
          <a:r>
            <a:rPr lang="ru-RU" dirty="0" smtClean="0"/>
            <a:t>стандарт ориентирован на применение в крупных компаниях;</a:t>
          </a:r>
          <a:endParaRPr lang="ru-RU" dirty="0"/>
        </a:p>
      </dgm:t>
    </dgm:pt>
    <dgm:pt modelId="{0F994BE4-2576-4A35-A444-90EC48AAAE0D}" type="parTrans" cxnId="{7284C0B9-4E5E-433B-AE0B-8FA5E1F6D098}">
      <dgm:prSet/>
      <dgm:spPr/>
      <dgm:t>
        <a:bodyPr/>
        <a:lstStyle/>
        <a:p>
          <a:endParaRPr lang="ru-RU"/>
        </a:p>
      </dgm:t>
    </dgm:pt>
    <dgm:pt modelId="{EF44960C-C670-437C-9E6E-D551D4062EAC}" type="sibTrans" cxnId="{7284C0B9-4E5E-433B-AE0B-8FA5E1F6D098}">
      <dgm:prSet/>
      <dgm:spPr/>
      <dgm:t>
        <a:bodyPr/>
        <a:lstStyle/>
        <a:p>
          <a:endParaRPr lang="ru-RU"/>
        </a:p>
      </dgm:t>
    </dgm:pt>
    <dgm:pt modelId="{D50366F9-E4EE-4774-AE42-36D1BBC9CB3C}">
      <dgm:prSet/>
      <dgm:spPr/>
      <dgm:t>
        <a:bodyPr/>
        <a:lstStyle/>
        <a:p>
          <a:r>
            <a:rPr lang="ru-RU" dirty="0" smtClean="0"/>
            <a:t>оценка качества процессов в компании может</a:t>
          </a:r>
          <a:r>
            <a:rPr lang="en-US" dirty="0" smtClean="0"/>
            <a:t> </a:t>
          </a:r>
          <a:r>
            <a:rPr lang="ru-RU" dirty="0" smtClean="0"/>
            <a:t>проводиться только специалистами, аккредитованными институтом SEI.</a:t>
          </a:r>
          <a:endParaRPr lang="ru-RU" dirty="0"/>
        </a:p>
      </dgm:t>
    </dgm:pt>
    <dgm:pt modelId="{E21E39D5-4B23-4233-BD30-30B980335006}" type="parTrans" cxnId="{CD5A2967-B336-4780-B0BC-723B2E8BD031}">
      <dgm:prSet/>
      <dgm:spPr/>
      <dgm:t>
        <a:bodyPr/>
        <a:lstStyle/>
        <a:p>
          <a:endParaRPr lang="ru-RU"/>
        </a:p>
      </dgm:t>
    </dgm:pt>
    <dgm:pt modelId="{91FD87BA-D424-4D7A-9317-2928458CB954}" type="sibTrans" cxnId="{CD5A2967-B336-4780-B0BC-723B2E8BD031}">
      <dgm:prSet/>
      <dgm:spPr/>
      <dgm:t>
        <a:bodyPr/>
        <a:lstStyle/>
        <a:p>
          <a:endParaRPr lang="ru-RU"/>
        </a:p>
      </dgm:t>
    </dgm:pt>
    <dgm:pt modelId="{5D76EAF6-F23E-48E9-9686-DE089A779295}" type="pres">
      <dgm:prSet presAssocID="{E45F1D83-63CC-439A-B884-B1F785821E79}" presName="linear" presStyleCnt="0">
        <dgm:presLayoutVars>
          <dgm:animLvl val="lvl"/>
          <dgm:resizeHandles val="exact"/>
        </dgm:presLayoutVars>
      </dgm:prSet>
      <dgm:spPr/>
    </dgm:pt>
    <dgm:pt modelId="{F4B08F42-5899-45AE-BC05-50B5CF3DE485}" type="pres">
      <dgm:prSet presAssocID="{E216887F-7D37-49B8-AEAE-9560FF449E5A}" presName="parentText" presStyleLbl="node1" presStyleIdx="0" presStyleCnt="1" custScaleY="5896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C2BE6B0-61DB-4E6F-B604-3CF39C525515}" type="pres">
      <dgm:prSet presAssocID="{E216887F-7D37-49B8-AEAE-9560FF449E5A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AE22BD8-228C-4063-9AB7-144286C05AA4}" type="presOf" srcId="{2A54744E-6858-47E5-8BC8-07D243A1F6CB}" destId="{4C2BE6B0-61DB-4E6F-B604-3CF39C525515}" srcOrd="0" destOrd="0" presId="urn:microsoft.com/office/officeart/2005/8/layout/vList2"/>
    <dgm:cxn modelId="{1ADDC777-0330-4468-BFF4-FF4863E763D6}" type="presOf" srcId="{C552455D-D2DA-4CA7-A8D9-8460ABDBAD14}" destId="{4C2BE6B0-61DB-4E6F-B604-3CF39C525515}" srcOrd="0" destOrd="1" presId="urn:microsoft.com/office/officeart/2005/8/layout/vList2"/>
    <dgm:cxn modelId="{7284C0B9-4E5E-433B-AE0B-8FA5E1F6D098}" srcId="{E216887F-7D37-49B8-AEAE-9560FF449E5A}" destId="{C552455D-D2DA-4CA7-A8D9-8460ABDBAD14}" srcOrd="1" destOrd="0" parTransId="{0F994BE4-2576-4A35-A444-90EC48AAAE0D}" sibTransId="{EF44960C-C670-437C-9E6E-D551D4062EAC}"/>
    <dgm:cxn modelId="{96B8E722-C7A7-4234-AE99-101F6653F6F6}" type="presOf" srcId="{D50366F9-E4EE-4774-AE42-36D1BBC9CB3C}" destId="{4C2BE6B0-61DB-4E6F-B604-3CF39C525515}" srcOrd="0" destOrd="2" presId="urn:microsoft.com/office/officeart/2005/8/layout/vList2"/>
    <dgm:cxn modelId="{DA2B0F5C-2A54-4BD4-8AB7-15F6CF8A3D42}" srcId="{E216887F-7D37-49B8-AEAE-9560FF449E5A}" destId="{2A54744E-6858-47E5-8BC8-07D243A1F6CB}" srcOrd="0" destOrd="0" parTransId="{7AB018DF-EAFD-479E-86CA-3B85B33EA6DF}" sibTransId="{10FCBBAD-09C8-47EF-B1E9-7B9F704C4967}"/>
    <dgm:cxn modelId="{CD5A2967-B336-4780-B0BC-723B2E8BD031}" srcId="{E216887F-7D37-49B8-AEAE-9560FF449E5A}" destId="{D50366F9-E4EE-4774-AE42-36D1BBC9CB3C}" srcOrd="2" destOrd="0" parTransId="{E21E39D5-4B23-4233-BD30-30B980335006}" sibTransId="{91FD87BA-D424-4D7A-9317-2928458CB954}"/>
    <dgm:cxn modelId="{5A409342-9060-4E17-B629-B4E854BAFA39}" srcId="{E45F1D83-63CC-439A-B884-B1F785821E79}" destId="{E216887F-7D37-49B8-AEAE-9560FF449E5A}" srcOrd="0" destOrd="0" parTransId="{01864F1B-9CBE-458D-B280-92ADCAD84F65}" sibTransId="{7512A3FF-EE72-4A4D-A6CC-52B7A9C948EF}"/>
    <dgm:cxn modelId="{83B62AD6-8B03-4BE7-A1A1-C62DCCB84483}" type="presOf" srcId="{E45F1D83-63CC-439A-B884-B1F785821E79}" destId="{5D76EAF6-F23E-48E9-9686-DE089A779295}" srcOrd="0" destOrd="0" presId="urn:microsoft.com/office/officeart/2005/8/layout/vList2"/>
    <dgm:cxn modelId="{A29F5A3F-AB1F-4AFD-BCF7-1BC5706339A4}" type="presOf" srcId="{E216887F-7D37-49B8-AEAE-9560FF449E5A}" destId="{F4B08F42-5899-45AE-BC05-50B5CF3DE485}" srcOrd="0" destOrd="0" presId="urn:microsoft.com/office/officeart/2005/8/layout/vList2"/>
    <dgm:cxn modelId="{04A02881-6D39-46AA-8611-2A0E98FD229A}" type="presParOf" srcId="{5D76EAF6-F23E-48E9-9686-DE089A779295}" destId="{F4B08F42-5899-45AE-BC05-50B5CF3DE485}" srcOrd="0" destOrd="0" presId="urn:microsoft.com/office/officeart/2005/8/layout/vList2"/>
    <dgm:cxn modelId="{89272ACD-ADC2-41DD-B3F1-F6CA54FA2A88}" type="presParOf" srcId="{5D76EAF6-F23E-48E9-9686-DE089A779295}" destId="{4C2BE6B0-61DB-4E6F-B604-3CF39C52551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3889F770-1D63-49A1-821F-495B0AC812F5}" type="doc">
      <dgm:prSet loTypeId="urn:microsoft.com/office/officeart/2005/8/layout/orgChart1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ru-RU"/>
        </a:p>
      </dgm:t>
    </dgm:pt>
    <dgm:pt modelId="{49729846-EDD9-419F-9D98-2C35D906B783}">
      <dgm:prSet phldrT="[Текст]"/>
      <dgm:spPr/>
      <dgm:t>
        <a:bodyPr/>
        <a:lstStyle/>
        <a:p>
          <a:r>
            <a:rPr lang="ru-RU" b="0" i="0" dirty="0" smtClean="0"/>
            <a:t>три основные направления определения качества программного</a:t>
          </a:r>
          <a:br>
            <a:rPr lang="ru-RU" b="0" i="0" dirty="0" smtClean="0"/>
          </a:br>
          <a:r>
            <a:rPr lang="ru-RU" b="0" i="0" dirty="0" smtClean="0"/>
            <a:t>обеспечения:</a:t>
          </a:r>
          <a:endParaRPr lang="ru-RU" dirty="0"/>
        </a:p>
      </dgm:t>
    </dgm:pt>
    <dgm:pt modelId="{5827593B-73F1-4408-8E63-CD6244394BD7}" type="parTrans" cxnId="{7FDB3E64-BE9A-45AD-A240-5956332BA21B}">
      <dgm:prSet/>
      <dgm:spPr/>
      <dgm:t>
        <a:bodyPr/>
        <a:lstStyle/>
        <a:p>
          <a:endParaRPr lang="ru-RU"/>
        </a:p>
      </dgm:t>
    </dgm:pt>
    <dgm:pt modelId="{3363B0A7-DF5D-4063-B13B-4369D9E28681}" type="sibTrans" cxnId="{7FDB3E64-BE9A-45AD-A240-5956332BA21B}">
      <dgm:prSet/>
      <dgm:spPr/>
      <dgm:t>
        <a:bodyPr/>
        <a:lstStyle/>
        <a:p>
          <a:endParaRPr lang="ru-RU"/>
        </a:p>
      </dgm:t>
    </dgm:pt>
    <dgm:pt modelId="{6E0F0A4E-320D-4940-889D-1DEB38B7EF83}">
      <dgm:prSet phldrT="[Текст]"/>
      <dgm:spPr/>
      <dgm:t>
        <a:bodyPr/>
        <a:lstStyle/>
        <a:p>
          <a:r>
            <a:rPr lang="ru-RU" b="0" i="0" dirty="0" smtClean="0"/>
            <a:t>использование (корректность, надежность, эффективность, целостность, </a:t>
          </a:r>
          <a:r>
            <a:rPr lang="ru-RU" b="0" i="0" smtClean="0"/>
            <a:t>практичность)</a:t>
          </a:r>
          <a:endParaRPr lang="ru-RU" dirty="0"/>
        </a:p>
      </dgm:t>
    </dgm:pt>
    <dgm:pt modelId="{000DEC9B-9F03-4355-80BD-71FD07207D4B}" type="parTrans" cxnId="{0C2E0D74-434E-4CD0-9B54-C6AFC0A80794}">
      <dgm:prSet/>
      <dgm:spPr/>
    </dgm:pt>
    <dgm:pt modelId="{6C229948-341A-4D9B-B681-C6BA8D170750}" type="sibTrans" cxnId="{0C2E0D74-434E-4CD0-9B54-C6AFC0A80794}">
      <dgm:prSet/>
      <dgm:spPr/>
    </dgm:pt>
    <dgm:pt modelId="{04BA7210-5BF9-4479-B6D2-0466161F6651}">
      <dgm:prSet phldrT="[Текст]"/>
      <dgm:spPr/>
      <dgm:t>
        <a:bodyPr/>
        <a:lstStyle/>
        <a:p>
          <a:r>
            <a:rPr lang="ru-RU" b="0" i="0" dirty="0" smtClean="0"/>
            <a:t>модификация (тестируемость, гибкость, </a:t>
          </a:r>
          <a:r>
            <a:rPr lang="ru-RU" b="0" i="0" dirty="0" err="1" smtClean="0"/>
            <a:t>сопровождаемость</a:t>
          </a:r>
          <a:r>
            <a:rPr lang="ru-RU" b="0" i="0" dirty="0" smtClean="0"/>
            <a:t>)</a:t>
          </a:r>
          <a:endParaRPr lang="ru-RU" dirty="0"/>
        </a:p>
      </dgm:t>
    </dgm:pt>
    <dgm:pt modelId="{4C419ED0-CD75-4B1C-8BE7-68E4E9406738}" type="parTrans" cxnId="{FA26BEDF-DD52-4389-829D-0C1C08DF5724}">
      <dgm:prSet/>
      <dgm:spPr/>
    </dgm:pt>
    <dgm:pt modelId="{32E3495E-60CF-4FFB-9E12-F20BEAD255CF}" type="sibTrans" cxnId="{FA26BEDF-DD52-4389-829D-0C1C08DF5724}">
      <dgm:prSet/>
      <dgm:spPr/>
    </dgm:pt>
    <dgm:pt modelId="{D6D422CA-5C66-4394-AF1E-5554856B62AD}">
      <dgm:prSet phldrT="[Текст]"/>
      <dgm:spPr/>
      <dgm:t>
        <a:bodyPr/>
        <a:lstStyle/>
        <a:p>
          <a:r>
            <a:rPr lang="ru-RU" b="0" i="0" dirty="0" smtClean="0"/>
            <a:t>переносимость (мобильность, возможность</a:t>
          </a:r>
          <a:br>
            <a:rPr lang="ru-RU" b="0" i="0" dirty="0" smtClean="0"/>
          </a:br>
          <a:r>
            <a:rPr lang="ru-RU" b="0" i="0" dirty="0" smtClean="0"/>
            <a:t>многократного использования, функциональная </a:t>
          </a:r>
          <a:r>
            <a:rPr lang="ru-RU" b="0" i="0" smtClean="0"/>
            <a:t>совместимость).</a:t>
          </a:r>
          <a:endParaRPr lang="ru-RU" dirty="0"/>
        </a:p>
      </dgm:t>
    </dgm:pt>
    <dgm:pt modelId="{AD8CD601-BA9C-4038-BA2D-7E04DAAA8D3A}" type="parTrans" cxnId="{3BFB4144-4311-4F5D-A84A-2F30F68FB4FC}">
      <dgm:prSet/>
      <dgm:spPr/>
    </dgm:pt>
    <dgm:pt modelId="{79170CEC-A5B8-4B9E-B16D-4EB14D1E136C}" type="sibTrans" cxnId="{3BFB4144-4311-4F5D-A84A-2F30F68FB4FC}">
      <dgm:prSet/>
      <dgm:spPr/>
    </dgm:pt>
    <dgm:pt modelId="{4117C529-0857-4268-AE01-B253206B7199}" type="pres">
      <dgm:prSet presAssocID="{3889F770-1D63-49A1-821F-495B0AC812F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DFAA93F-3501-4087-8CE4-947DDCB44507}" type="pres">
      <dgm:prSet presAssocID="{49729846-EDD9-419F-9D98-2C35D906B783}" presName="hierRoot1" presStyleCnt="0">
        <dgm:presLayoutVars>
          <dgm:hierBranch val="init"/>
        </dgm:presLayoutVars>
      </dgm:prSet>
      <dgm:spPr/>
    </dgm:pt>
    <dgm:pt modelId="{B1B6D6BA-1420-451D-87AA-58DCB4A96784}" type="pres">
      <dgm:prSet presAssocID="{49729846-EDD9-419F-9D98-2C35D906B783}" presName="rootComposite1" presStyleCnt="0"/>
      <dgm:spPr/>
    </dgm:pt>
    <dgm:pt modelId="{40C74F3A-2F28-410A-9B49-8709EA95FC3E}" type="pres">
      <dgm:prSet presAssocID="{49729846-EDD9-419F-9D98-2C35D906B783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0A08DE8-BEAD-4196-BF6D-A3D759FE2631}" type="pres">
      <dgm:prSet presAssocID="{49729846-EDD9-419F-9D98-2C35D906B783}" presName="rootConnector1" presStyleLbl="node1" presStyleIdx="0" presStyleCnt="0"/>
      <dgm:spPr/>
    </dgm:pt>
    <dgm:pt modelId="{884C17CD-8C19-494D-9F59-4926378CB4BB}" type="pres">
      <dgm:prSet presAssocID="{49729846-EDD9-419F-9D98-2C35D906B783}" presName="hierChild2" presStyleCnt="0"/>
      <dgm:spPr/>
    </dgm:pt>
    <dgm:pt modelId="{89B6158D-336D-4F68-A4FE-028432B9ED04}" type="pres">
      <dgm:prSet presAssocID="{000DEC9B-9F03-4355-80BD-71FD07207D4B}" presName="Name37" presStyleLbl="parChTrans1D2" presStyleIdx="0" presStyleCnt="3"/>
      <dgm:spPr/>
    </dgm:pt>
    <dgm:pt modelId="{F80C82D2-67BA-441C-A6F4-CC57DE1676D6}" type="pres">
      <dgm:prSet presAssocID="{6E0F0A4E-320D-4940-889D-1DEB38B7EF83}" presName="hierRoot2" presStyleCnt="0">
        <dgm:presLayoutVars>
          <dgm:hierBranch val="init"/>
        </dgm:presLayoutVars>
      </dgm:prSet>
      <dgm:spPr/>
    </dgm:pt>
    <dgm:pt modelId="{0B8ED7D4-8019-4377-A061-42F86A6EF87A}" type="pres">
      <dgm:prSet presAssocID="{6E0F0A4E-320D-4940-889D-1DEB38B7EF83}" presName="rootComposite" presStyleCnt="0"/>
      <dgm:spPr/>
    </dgm:pt>
    <dgm:pt modelId="{1CF46DC2-BEA2-4802-AD67-6F65933A9AB7}" type="pres">
      <dgm:prSet presAssocID="{6E0F0A4E-320D-4940-889D-1DEB38B7EF83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BF33D11-9B09-43C9-8731-AE7941B79B21}" type="pres">
      <dgm:prSet presAssocID="{6E0F0A4E-320D-4940-889D-1DEB38B7EF83}" presName="rootConnector" presStyleLbl="node2" presStyleIdx="0" presStyleCnt="3"/>
      <dgm:spPr/>
    </dgm:pt>
    <dgm:pt modelId="{06FD9FE6-DD69-4B9B-95C4-F1A58184AD58}" type="pres">
      <dgm:prSet presAssocID="{6E0F0A4E-320D-4940-889D-1DEB38B7EF83}" presName="hierChild4" presStyleCnt="0"/>
      <dgm:spPr/>
    </dgm:pt>
    <dgm:pt modelId="{258852E5-A8EC-4235-BB9E-A2919A55BE6A}" type="pres">
      <dgm:prSet presAssocID="{6E0F0A4E-320D-4940-889D-1DEB38B7EF83}" presName="hierChild5" presStyleCnt="0"/>
      <dgm:spPr/>
    </dgm:pt>
    <dgm:pt modelId="{29D8A87D-25AE-4DAB-B0FF-B927E6293C89}" type="pres">
      <dgm:prSet presAssocID="{4C419ED0-CD75-4B1C-8BE7-68E4E9406738}" presName="Name37" presStyleLbl="parChTrans1D2" presStyleIdx="1" presStyleCnt="3"/>
      <dgm:spPr/>
    </dgm:pt>
    <dgm:pt modelId="{5A3C1B24-4539-484C-A8B9-91CF5BFEEB1B}" type="pres">
      <dgm:prSet presAssocID="{04BA7210-5BF9-4479-B6D2-0466161F6651}" presName="hierRoot2" presStyleCnt="0">
        <dgm:presLayoutVars>
          <dgm:hierBranch val="init"/>
        </dgm:presLayoutVars>
      </dgm:prSet>
      <dgm:spPr/>
    </dgm:pt>
    <dgm:pt modelId="{2E09C9C1-E0DF-4300-9AED-0338D1E438BE}" type="pres">
      <dgm:prSet presAssocID="{04BA7210-5BF9-4479-B6D2-0466161F6651}" presName="rootComposite" presStyleCnt="0"/>
      <dgm:spPr/>
    </dgm:pt>
    <dgm:pt modelId="{04706E10-C1D1-4C82-8D59-5D2C7DF4293E}" type="pres">
      <dgm:prSet presAssocID="{04BA7210-5BF9-4479-B6D2-0466161F6651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CE4A1AE-57AD-4E39-9FBF-84FFD4E4200B}" type="pres">
      <dgm:prSet presAssocID="{04BA7210-5BF9-4479-B6D2-0466161F6651}" presName="rootConnector" presStyleLbl="node2" presStyleIdx="1" presStyleCnt="3"/>
      <dgm:spPr/>
    </dgm:pt>
    <dgm:pt modelId="{12F24B35-B603-40C3-A073-006576DB7A1C}" type="pres">
      <dgm:prSet presAssocID="{04BA7210-5BF9-4479-B6D2-0466161F6651}" presName="hierChild4" presStyleCnt="0"/>
      <dgm:spPr/>
    </dgm:pt>
    <dgm:pt modelId="{FEA1D561-14A2-4BFE-B748-7A10A5A7389B}" type="pres">
      <dgm:prSet presAssocID="{04BA7210-5BF9-4479-B6D2-0466161F6651}" presName="hierChild5" presStyleCnt="0"/>
      <dgm:spPr/>
    </dgm:pt>
    <dgm:pt modelId="{08183DCE-55C9-4CAE-8D0B-0D498AF4E911}" type="pres">
      <dgm:prSet presAssocID="{AD8CD601-BA9C-4038-BA2D-7E04DAAA8D3A}" presName="Name37" presStyleLbl="parChTrans1D2" presStyleIdx="2" presStyleCnt="3"/>
      <dgm:spPr/>
    </dgm:pt>
    <dgm:pt modelId="{0DA6A871-33E9-4E2A-92F8-DDFD3B7FD92F}" type="pres">
      <dgm:prSet presAssocID="{D6D422CA-5C66-4394-AF1E-5554856B62AD}" presName="hierRoot2" presStyleCnt="0">
        <dgm:presLayoutVars>
          <dgm:hierBranch val="init"/>
        </dgm:presLayoutVars>
      </dgm:prSet>
      <dgm:spPr/>
    </dgm:pt>
    <dgm:pt modelId="{AF2611EA-532A-4E1A-A79E-5E07B928BDD7}" type="pres">
      <dgm:prSet presAssocID="{D6D422CA-5C66-4394-AF1E-5554856B62AD}" presName="rootComposite" presStyleCnt="0"/>
      <dgm:spPr/>
    </dgm:pt>
    <dgm:pt modelId="{335C045D-1795-4F85-B249-B552C19E7EFB}" type="pres">
      <dgm:prSet presAssocID="{D6D422CA-5C66-4394-AF1E-5554856B62A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261BE74-C3AB-4E94-A78E-7E120B23D7E9}" type="pres">
      <dgm:prSet presAssocID="{D6D422CA-5C66-4394-AF1E-5554856B62AD}" presName="rootConnector" presStyleLbl="node2" presStyleIdx="2" presStyleCnt="3"/>
      <dgm:spPr/>
    </dgm:pt>
    <dgm:pt modelId="{8C17196D-6E29-44B3-9B0C-32AAE2B5A61F}" type="pres">
      <dgm:prSet presAssocID="{D6D422CA-5C66-4394-AF1E-5554856B62AD}" presName="hierChild4" presStyleCnt="0"/>
      <dgm:spPr/>
    </dgm:pt>
    <dgm:pt modelId="{79CE2ABD-4698-4DBD-A942-9985A3903FAD}" type="pres">
      <dgm:prSet presAssocID="{D6D422CA-5C66-4394-AF1E-5554856B62AD}" presName="hierChild5" presStyleCnt="0"/>
      <dgm:spPr/>
    </dgm:pt>
    <dgm:pt modelId="{9EA71D2E-A5B8-4389-8629-42AE2FA97DC6}" type="pres">
      <dgm:prSet presAssocID="{49729846-EDD9-419F-9D98-2C35D906B783}" presName="hierChild3" presStyleCnt="0"/>
      <dgm:spPr/>
    </dgm:pt>
  </dgm:ptLst>
  <dgm:cxnLst>
    <dgm:cxn modelId="{A48EFDFB-EE62-45A7-9EB9-BFF50161441B}" type="presOf" srcId="{D6D422CA-5C66-4394-AF1E-5554856B62AD}" destId="{335C045D-1795-4F85-B249-B552C19E7EFB}" srcOrd="0" destOrd="0" presId="urn:microsoft.com/office/officeart/2005/8/layout/orgChart1"/>
    <dgm:cxn modelId="{48D8F6A0-B37C-49AA-8823-2CD8940A026C}" type="presOf" srcId="{49729846-EDD9-419F-9D98-2C35D906B783}" destId="{40C74F3A-2F28-410A-9B49-8709EA95FC3E}" srcOrd="0" destOrd="0" presId="urn:microsoft.com/office/officeart/2005/8/layout/orgChart1"/>
    <dgm:cxn modelId="{C4BFE325-BD95-4DF4-A549-0510A8D4B6AC}" type="presOf" srcId="{6E0F0A4E-320D-4940-889D-1DEB38B7EF83}" destId="{1CF46DC2-BEA2-4802-AD67-6F65933A9AB7}" srcOrd="0" destOrd="0" presId="urn:microsoft.com/office/officeart/2005/8/layout/orgChart1"/>
    <dgm:cxn modelId="{1D861560-3010-4B33-A318-F60585CEF6FF}" type="presOf" srcId="{AD8CD601-BA9C-4038-BA2D-7E04DAAA8D3A}" destId="{08183DCE-55C9-4CAE-8D0B-0D498AF4E911}" srcOrd="0" destOrd="0" presId="urn:microsoft.com/office/officeart/2005/8/layout/orgChart1"/>
    <dgm:cxn modelId="{60D95F3B-69AD-41AE-918E-8A32CB207888}" type="presOf" srcId="{3889F770-1D63-49A1-821F-495B0AC812F5}" destId="{4117C529-0857-4268-AE01-B253206B7199}" srcOrd="0" destOrd="0" presId="urn:microsoft.com/office/officeart/2005/8/layout/orgChart1"/>
    <dgm:cxn modelId="{F80F0619-612D-4138-8C9F-9D8417C35C33}" type="presOf" srcId="{49729846-EDD9-419F-9D98-2C35D906B783}" destId="{30A08DE8-BEAD-4196-BF6D-A3D759FE2631}" srcOrd="1" destOrd="0" presId="urn:microsoft.com/office/officeart/2005/8/layout/orgChart1"/>
    <dgm:cxn modelId="{7FDB3E64-BE9A-45AD-A240-5956332BA21B}" srcId="{3889F770-1D63-49A1-821F-495B0AC812F5}" destId="{49729846-EDD9-419F-9D98-2C35D906B783}" srcOrd="0" destOrd="0" parTransId="{5827593B-73F1-4408-8E63-CD6244394BD7}" sibTransId="{3363B0A7-DF5D-4063-B13B-4369D9E28681}"/>
    <dgm:cxn modelId="{0C2E0D74-434E-4CD0-9B54-C6AFC0A80794}" srcId="{49729846-EDD9-419F-9D98-2C35D906B783}" destId="{6E0F0A4E-320D-4940-889D-1DEB38B7EF83}" srcOrd="0" destOrd="0" parTransId="{000DEC9B-9F03-4355-80BD-71FD07207D4B}" sibTransId="{6C229948-341A-4D9B-B681-C6BA8D170750}"/>
    <dgm:cxn modelId="{3BFB4144-4311-4F5D-A84A-2F30F68FB4FC}" srcId="{49729846-EDD9-419F-9D98-2C35D906B783}" destId="{D6D422CA-5C66-4394-AF1E-5554856B62AD}" srcOrd="2" destOrd="0" parTransId="{AD8CD601-BA9C-4038-BA2D-7E04DAAA8D3A}" sibTransId="{79170CEC-A5B8-4B9E-B16D-4EB14D1E136C}"/>
    <dgm:cxn modelId="{FA26BEDF-DD52-4389-829D-0C1C08DF5724}" srcId="{49729846-EDD9-419F-9D98-2C35D906B783}" destId="{04BA7210-5BF9-4479-B6D2-0466161F6651}" srcOrd="1" destOrd="0" parTransId="{4C419ED0-CD75-4B1C-8BE7-68E4E9406738}" sibTransId="{32E3495E-60CF-4FFB-9E12-F20BEAD255CF}"/>
    <dgm:cxn modelId="{02768046-EE02-4FC7-B4E7-1DE744D7DFEF}" type="presOf" srcId="{6E0F0A4E-320D-4940-889D-1DEB38B7EF83}" destId="{CBF33D11-9B09-43C9-8731-AE7941B79B21}" srcOrd="1" destOrd="0" presId="urn:microsoft.com/office/officeart/2005/8/layout/orgChart1"/>
    <dgm:cxn modelId="{382E8958-68FF-46AC-A17B-235EA4CCCBD3}" type="presOf" srcId="{04BA7210-5BF9-4479-B6D2-0466161F6651}" destId="{BCE4A1AE-57AD-4E39-9FBF-84FFD4E4200B}" srcOrd="1" destOrd="0" presId="urn:microsoft.com/office/officeart/2005/8/layout/orgChart1"/>
    <dgm:cxn modelId="{B39AAA6D-FE7C-4201-8402-AC5518777F04}" type="presOf" srcId="{4C419ED0-CD75-4B1C-8BE7-68E4E9406738}" destId="{29D8A87D-25AE-4DAB-B0FF-B927E6293C89}" srcOrd="0" destOrd="0" presId="urn:microsoft.com/office/officeart/2005/8/layout/orgChart1"/>
    <dgm:cxn modelId="{E31B0DFF-EDC4-4C4C-A86B-EE934B23883C}" type="presOf" srcId="{D6D422CA-5C66-4394-AF1E-5554856B62AD}" destId="{4261BE74-C3AB-4E94-A78E-7E120B23D7E9}" srcOrd="1" destOrd="0" presId="urn:microsoft.com/office/officeart/2005/8/layout/orgChart1"/>
    <dgm:cxn modelId="{F8B403AB-372F-4103-A74E-ED17FF37D88A}" type="presOf" srcId="{000DEC9B-9F03-4355-80BD-71FD07207D4B}" destId="{89B6158D-336D-4F68-A4FE-028432B9ED04}" srcOrd="0" destOrd="0" presId="urn:microsoft.com/office/officeart/2005/8/layout/orgChart1"/>
    <dgm:cxn modelId="{2FB9DE77-A6D3-4F28-8B2A-7F8BB99F2EE5}" type="presOf" srcId="{04BA7210-5BF9-4479-B6D2-0466161F6651}" destId="{04706E10-C1D1-4C82-8D59-5D2C7DF4293E}" srcOrd="0" destOrd="0" presId="urn:microsoft.com/office/officeart/2005/8/layout/orgChart1"/>
    <dgm:cxn modelId="{D2B676C8-BE4D-48B0-98E6-C105A8A1808A}" type="presParOf" srcId="{4117C529-0857-4268-AE01-B253206B7199}" destId="{6DFAA93F-3501-4087-8CE4-947DDCB44507}" srcOrd="0" destOrd="0" presId="urn:microsoft.com/office/officeart/2005/8/layout/orgChart1"/>
    <dgm:cxn modelId="{567F4A32-CEBA-4761-94A7-576A0457F7C5}" type="presParOf" srcId="{6DFAA93F-3501-4087-8CE4-947DDCB44507}" destId="{B1B6D6BA-1420-451D-87AA-58DCB4A96784}" srcOrd="0" destOrd="0" presId="urn:microsoft.com/office/officeart/2005/8/layout/orgChart1"/>
    <dgm:cxn modelId="{E269FC3D-727F-40C0-8FE7-8816345D51E9}" type="presParOf" srcId="{B1B6D6BA-1420-451D-87AA-58DCB4A96784}" destId="{40C74F3A-2F28-410A-9B49-8709EA95FC3E}" srcOrd="0" destOrd="0" presId="urn:microsoft.com/office/officeart/2005/8/layout/orgChart1"/>
    <dgm:cxn modelId="{B552494D-6035-470A-98BA-E573B9B8203B}" type="presParOf" srcId="{B1B6D6BA-1420-451D-87AA-58DCB4A96784}" destId="{30A08DE8-BEAD-4196-BF6D-A3D759FE2631}" srcOrd="1" destOrd="0" presId="urn:microsoft.com/office/officeart/2005/8/layout/orgChart1"/>
    <dgm:cxn modelId="{8EBED73C-FED8-448A-AC1E-4344B9F0372C}" type="presParOf" srcId="{6DFAA93F-3501-4087-8CE4-947DDCB44507}" destId="{884C17CD-8C19-494D-9F59-4926378CB4BB}" srcOrd="1" destOrd="0" presId="urn:microsoft.com/office/officeart/2005/8/layout/orgChart1"/>
    <dgm:cxn modelId="{C5CE95F0-33B2-4C9A-AC7C-B7CD4F0C2D12}" type="presParOf" srcId="{884C17CD-8C19-494D-9F59-4926378CB4BB}" destId="{89B6158D-336D-4F68-A4FE-028432B9ED04}" srcOrd="0" destOrd="0" presId="urn:microsoft.com/office/officeart/2005/8/layout/orgChart1"/>
    <dgm:cxn modelId="{2A42C8B4-52EC-4F60-82D5-58B7EEF7AC9B}" type="presParOf" srcId="{884C17CD-8C19-494D-9F59-4926378CB4BB}" destId="{F80C82D2-67BA-441C-A6F4-CC57DE1676D6}" srcOrd="1" destOrd="0" presId="urn:microsoft.com/office/officeart/2005/8/layout/orgChart1"/>
    <dgm:cxn modelId="{4AA70F76-08FA-4999-B776-2A6B4C01F396}" type="presParOf" srcId="{F80C82D2-67BA-441C-A6F4-CC57DE1676D6}" destId="{0B8ED7D4-8019-4377-A061-42F86A6EF87A}" srcOrd="0" destOrd="0" presId="urn:microsoft.com/office/officeart/2005/8/layout/orgChart1"/>
    <dgm:cxn modelId="{5840B27D-2AFB-462F-9180-CB43C17BB8D8}" type="presParOf" srcId="{0B8ED7D4-8019-4377-A061-42F86A6EF87A}" destId="{1CF46DC2-BEA2-4802-AD67-6F65933A9AB7}" srcOrd="0" destOrd="0" presId="urn:microsoft.com/office/officeart/2005/8/layout/orgChart1"/>
    <dgm:cxn modelId="{E4125D4A-9A50-4079-8FC8-9BF72F05EAD9}" type="presParOf" srcId="{0B8ED7D4-8019-4377-A061-42F86A6EF87A}" destId="{CBF33D11-9B09-43C9-8731-AE7941B79B21}" srcOrd="1" destOrd="0" presId="urn:microsoft.com/office/officeart/2005/8/layout/orgChart1"/>
    <dgm:cxn modelId="{D4369E90-DAF8-451A-9904-8FBE2F7327DD}" type="presParOf" srcId="{F80C82D2-67BA-441C-A6F4-CC57DE1676D6}" destId="{06FD9FE6-DD69-4B9B-95C4-F1A58184AD58}" srcOrd="1" destOrd="0" presId="urn:microsoft.com/office/officeart/2005/8/layout/orgChart1"/>
    <dgm:cxn modelId="{F53F7C17-D92F-44D9-9156-FA9716D50200}" type="presParOf" srcId="{F80C82D2-67BA-441C-A6F4-CC57DE1676D6}" destId="{258852E5-A8EC-4235-BB9E-A2919A55BE6A}" srcOrd="2" destOrd="0" presId="urn:microsoft.com/office/officeart/2005/8/layout/orgChart1"/>
    <dgm:cxn modelId="{6DBDA2EB-99E5-47B2-A67A-8026099FC5A4}" type="presParOf" srcId="{884C17CD-8C19-494D-9F59-4926378CB4BB}" destId="{29D8A87D-25AE-4DAB-B0FF-B927E6293C89}" srcOrd="2" destOrd="0" presId="urn:microsoft.com/office/officeart/2005/8/layout/orgChart1"/>
    <dgm:cxn modelId="{15763896-A88C-46D1-8186-701B4A347A61}" type="presParOf" srcId="{884C17CD-8C19-494D-9F59-4926378CB4BB}" destId="{5A3C1B24-4539-484C-A8B9-91CF5BFEEB1B}" srcOrd="3" destOrd="0" presId="urn:microsoft.com/office/officeart/2005/8/layout/orgChart1"/>
    <dgm:cxn modelId="{7B3B9DD5-B089-4440-A4E7-B9B775F92D0A}" type="presParOf" srcId="{5A3C1B24-4539-484C-A8B9-91CF5BFEEB1B}" destId="{2E09C9C1-E0DF-4300-9AED-0338D1E438BE}" srcOrd="0" destOrd="0" presId="urn:microsoft.com/office/officeart/2005/8/layout/orgChart1"/>
    <dgm:cxn modelId="{1DE21546-BB58-49E9-9E9E-43DE49E6587B}" type="presParOf" srcId="{2E09C9C1-E0DF-4300-9AED-0338D1E438BE}" destId="{04706E10-C1D1-4C82-8D59-5D2C7DF4293E}" srcOrd="0" destOrd="0" presId="urn:microsoft.com/office/officeart/2005/8/layout/orgChart1"/>
    <dgm:cxn modelId="{C9B00ED1-13F1-4F28-B941-180FE018C539}" type="presParOf" srcId="{2E09C9C1-E0DF-4300-9AED-0338D1E438BE}" destId="{BCE4A1AE-57AD-4E39-9FBF-84FFD4E4200B}" srcOrd="1" destOrd="0" presId="urn:microsoft.com/office/officeart/2005/8/layout/orgChart1"/>
    <dgm:cxn modelId="{68A25BFB-7FDA-420E-B1D7-751FF6E0F822}" type="presParOf" srcId="{5A3C1B24-4539-484C-A8B9-91CF5BFEEB1B}" destId="{12F24B35-B603-40C3-A073-006576DB7A1C}" srcOrd="1" destOrd="0" presId="urn:microsoft.com/office/officeart/2005/8/layout/orgChart1"/>
    <dgm:cxn modelId="{3FFB8AA7-6440-4F6A-93B5-DFCD81B373C1}" type="presParOf" srcId="{5A3C1B24-4539-484C-A8B9-91CF5BFEEB1B}" destId="{FEA1D561-14A2-4BFE-B748-7A10A5A7389B}" srcOrd="2" destOrd="0" presId="urn:microsoft.com/office/officeart/2005/8/layout/orgChart1"/>
    <dgm:cxn modelId="{9AF8E202-1E59-4FB0-BCF6-B645B34D1695}" type="presParOf" srcId="{884C17CD-8C19-494D-9F59-4926378CB4BB}" destId="{08183DCE-55C9-4CAE-8D0B-0D498AF4E911}" srcOrd="4" destOrd="0" presId="urn:microsoft.com/office/officeart/2005/8/layout/orgChart1"/>
    <dgm:cxn modelId="{06355914-B42B-4486-B88A-77466E547DF1}" type="presParOf" srcId="{884C17CD-8C19-494D-9F59-4926378CB4BB}" destId="{0DA6A871-33E9-4E2A-92F8-DDFD3B7FD92F}" srcOrd="5" destOrd="0" presId="urn:microsoft.com/office/officeart/2005/8/layout/orgChart1"/>
    <dgm:cxn modelId="{10DA5A5D-8DD8-4BCE-945B-75F45046E589}" type="presParOf" srcId="{0DA6A871-33E9-4E2A-92F8-DDFD3B7FD92F}" destId="{AF2611EA-532A-4E1A-A79E-5E07B928BDD7}" srcOrd="0" destOrd="0" presId="urn:microsoft.com/office/officeart/2005/8/layout/orgChart1"/>
    <dgm:cxn modelId="{F42C9376-4806-4FCB-B206-B072267870DC}" type="presParOf" srcId="{AF2611EA-532A-4E1A-A79E-5E07B928BDD7}" destId="{335C045D-1795-4F85-B249-B552C19E7EFB}" srcOrd="0" destOrd="0" presId="urn:microsoft.com/office/officeart/2005/8/layout/orgChart1"/>
    <dgm:cxn modelId="{5DE763D3-7840-4F0F-B697-7D692A224DF6}" type="presParOf" srcId="{AF2611EA-532A-4E1A-A79E-5E07B928BDD7}" destId="{4261BE74-C3AB-4E94-A78E-7E120B23D7E9}" srcOrd="1" destOrd="0" presId="urn:microsoft.com/office/officeart/2005/8/layout/orgChart1"/>
    <dgm:cxn modelId="{EBDC62AC-F9FE-436D-B2E4-D896AC9E5775}" type="presParOf" srcId="{0DA6A871-33E9-4E2A-92F8-DDFD3B7FD92F}" destId="{8C17196D-6E29-44B3-9B0C-32AAE2B5A61F}" srcOrd="1" destOrd="0" presId="urn:microsoft.com/office/officeart/2005/8/layout/orgChart1"/>
    <dgm:cxn modelId="{852E765C-F4E1-471C-971B-8876C4E4C461}" type="presParOf" srcId="{0DA6A871-33E9-4E2A-92F8-DDFD3B7FD92F}" destId="{79CE2ABD-4698-4DBD-A942-9985A3903FAD}" srcOrd="2" destOrd="0" presId="urn:microsoft.com/office/officeart/2005/8/layout/orgChart1"/>
    <dgm:cxn modelId="{14AA02EB-0094-476F-BF2E-4ED8002529F3}" type="presParOf" srcId="{6DFAA93F-3501-4087-8CE4-947DDCB44507}" destId="{9EA71D2E-A5B8-4389-8629-42AE2FA97DC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0DC79E-C74A-4363-82A1-D3E3441DD56C}" type="doc">
      <dgm:prSet loTypeId="urn:microsoft.com/office/officeart/2005/8/layout/orgChart1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ru-RU"/>
        </a:p>
      </dgm:t>
    </dgm:pt>
    <dgm:pt modelId="{A2981586-AEF3-4884-8158-3C160CA1C27A}">
      <dgm:prSet phldrT="[Текст]" custT="1"/>
      <dgm:spPr/>
      <dgm:t>
        <a:bodyPr/>
        <a:lstStyle/>
        <a:p>
          <a:r>
            <a:rPr lang="ru-RU" sz="4000" dirty="0" smtClean="0"/>
            <a:t>Факторы</a:t>
          </a:r>
          <a:endParaRPr lang="ru-RU" sz="4000" dirty="0"/>
        </a:p>
      </dgm:t>
    </dgm:pt>
    <dgm:pt modelId="{684F11FA-DF51-429D-9CBC-63983D3AC53F}" type="parTrans" cxnId="{CA755C84-C07B-47F1-B0D3-87EAA3A8E6DF}">
      <dgm:prSet/>
      <dgm:spPr/>
      <dgm:t>
        <a:bodyPr/>
        <a:lstStyle/>
        <a:p>
          <a:endParaRPr lang="ru-RU"/>
        </a:p>
      </dgm:t>
    </dgm:pt>
    <dgm:pt modelId="{F84CC39A-DDA0-442C-AAA7-1EA7D48D338E}" type="sibTrans" cxnId="{CA755C84-C07B-47F1-B0D3-87EAA3A8E6DF}">
      <dgm:prSet/>
      <dgm:spPr/>
      <dgm:t>
        <a:bodyPr/>
        <a:lstStyle/>
        <a:p>
          <a:endParaRPr lang="ru-RU"/>
        </a:p>
      </dgm:t>
    </dgm:pt>
    <dgm:pt modelId="{59151500-95FE-4037-B5B3-D3B438B11BF3}">
      <dgm:prSet/>
      <dgm:spPr/>
      <dgm:t>
        <a:bodyPr/>
        <a:lstStyle/>
        <a:p>
          <a:r>
            <a:rPr lang="ru-RU" dirty="0" smtClean="0"/>
            <a:t>Отсутствие ограничений на сложность разрабатываемых систем.</a:t>
          </a:r>
          <a:endParaRPr lang="ru-RU" dirty="0"/>
        </a:p>
      </dgm:t>
    </dgm:pt>
    <dgm:pt modelId="{6C5F8609-FBBB-4F11-9F64-AB9B14455750}" type="parTrans" cxnId="{8DD629BC-9250-4CF7-B92F-31EAF11A8B26}">
      <dgm:prSet/>
      <dgm:spPr/>
      <dgm:t>
        <a:bodyPr/>
        <a:lstStyle/>
        <a:p>
          <a:endParaRPr lang="ru-RU"/>
        </a:p>
      </dgm:t>
    </dgm:pt>
    <dgm:pt modelId="{5C3EDCBB-7E03-43E6-A25E-8FA56FCF652F}" type="sibTrans" cxnId="{8DD629BC-9250-4CF7-B92F-31EAF11A8B26}">
      <dgm:prSet/>
      <dgm:spPr/>
      <dgm:t>
        <a:bodyPr/>
        <a:lstStyle/>
        <a:p>
          <a:endParaRPr lang="ru-RU"/>
        </a:p>
      </dgm:t>
    </dgm:pt>
    <dgm:pt modelId="{B0572202-CA8F-41AA-A8A8-C081D0CACF97}">
      <dgm:prSet/>
      <dgm:spPr/>
      <dgm:t>
        <a:bodyPr/>
        <a:lstStyle/>
        <a:p>
          <a:r>
            <a:rPr lang="ru-RU" dirty="0" smtClean="0"/>
            <a:t>Наличие механизмов быстрого распространения программного обеспечения.</a:t>
          </a:r>
          <a:endParaRPr lang="ru-RU" dirty="0"/>
        </a:p>
      </dgm:t>
    </dgm:pt>
    <dgm:pt modelId="{817B6A41-7270-47BD-A0CB-B5860B0378F9}" type="parTrans" cxnId="{E302E1E2-2136-471C-A33C-29EE2FBCD62D}">
      <dgm:prSet/>
      <dgm:spPr/>
      <dgm:t>
        <a:bodyPr/>
        <a:lstStyle/>
        <a:p>
          <a:endParaRPr lang="ru-RU"/>
        </a:p>
      </dgm:t>
    </dgm:pt>
    <dgm:pt modelId="{CE7B48F0-21F6-4D5A-A1F7-B64E4C271F56}" type="sibTrans" cxnId="{E302E1E2-2136-471C-A33C-29EE2FBCD62D}">
      <dgm:prSet/>
      <dgm:spPr/>
      <dgm:t>
        <a:bodyPr/>
        <a:lstStyle/>
        <a:p>
          <a:endParaRPr lang="ru-RU"/>
        </a:p>
      </dgm:t>
    </dgm:pt>
    <dgm:pt modelId="{0BF11F03-2EA1-47D3-B998-1A86EA3697C7}">
      <dgm:prSet/>
      <dgm:spPr/>
      <dgm:t>
        <a:bodyPr/>
        <a:lstStyle/>
        <a:p>
          <a:r>
            <a:rPr lang="ru-RU" dirty="0" smtClean="0"/>
            <a:t>Наличие огромного количества библиотек с готовыми модулями, на основе которых можно создавать новые продукты</a:t>
          </a:r>
          <a:endParaRPr lang="ru-RU" dirty="0"/>
        </a:p>
      </dgm:t>
    </dgm:pt>
    <dgm:pt modelId="{5D9FBD02-400B-4883-9DB9-9A17D860F3A2}" type="parTrans" cxnId="{A0C42780-81CE-4358-9ADD-45DCE6ECDD9A}">
      <dgm:prSet/>
      <dgm:spPr/>
      <dgm:t>
        <a:bodyPr/>
        <a:lstStyle/>
        <a:p>
          <a:endParaRPr lang="ru-RU"/>
        </a:p>
      </dgm:t>
    </dgm:pt>
    <dgm:pt modelId="{FE9023DE-2353-4E20-975A-15C5FF7ED0AB}" type="sibTrans" cxnId="{A0C42780-81CE-4358-9ADD-45DCE6ECDD9A}">
      <dgm:prSet/>
      <dgm:spPr/>
      <dgm:t>
        <a:bodyPr/>
        <a:lstStyle/>
        <a:p>
          <a:endParaRPr lang="ru-RU"/>
        </a:p>
      </dgm:t>
    </dgm:pt>
    <dgm:pt modelId="{EF6D8F85-E602-4C66-9119-EDA2C8CE93FF}" type="pres">
      <dgm:prSet presAssocID="{CD0DC79E-C74A-4363-82A1-D3E3441DD56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44DB6C8B-0005-4E13-92B2-D301BA91D4E3}" type="pres">
      <dgm:prSet presAssocID="{A2981586-AEF3-4884-8158-3C160CA1C27A}" presName="hierRoot1" presStyleCnt="0">
        <dgm:presLayoutVars>
          <dgm:hierBranch val="init"/>
        </dgm:presLayoutVars>
      </dgm:prSet>
      <dgm:spPr/>
    </dgm:pt>
    <dgm:pt modelId="{BBAEFE79-4D66-4044-9365-096C4E9CDD14}" type="pres">
      <dgm:prSet presAssocID="{A2981586-AEF3-4884-8158-3C160CA1C27A}" presName="rootComposite1" presStyleCnt="0"/>
      <dgm:spPr/>
    </dgm:pt>
    <dgm:pt modelId="{68CA5E5A-94D7-430A-AEB7-BC407B54F4BE}" type="pres">
      <dgm:prSet presAssocID="{A2981586-AEF3-4884-8158-3C160CA1C27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386148C-85F4-42F7-B84B-004CFE77E98F}" type="pres">
      <dgm:prSet presAssocID="{A2981586-AEF3-4884-8158-3C160CA1C27A}" presName="rootConnector1" presStyleLbl="node1" presStyleIdx="0" presStyleCnt="0"/>
      <dgm:spPr/>
      <dgm:t>
        <a:bodyPr/>
        <a:lstStyle/>
        <a:p>
          <a:endParaRPr lang="ru-RU"/>
        </a:p>
      </dgm:t>
    </dgm:pt>
    <dgm:pt modelId="{B7B69AFA-C0EA-4079-ABA3-EAE3D54B2FA1}" type="pres">
      <dgm:prSet presAssocID="{A2981586-AEF3-4884-8158-3C160CA1C27A}" presName="hierChild2" presStyleCnt="0"/>
      <dgm:spPr/>
    </dgm:pt>
    <dgm:pt modelId="{60DB93FD-2BED-4A50-BA2A-EBAC106DC116}" type="pres">
      <dgm:prSet presAssocID="{6C5F8609-FBBB-4F11-9F64-AB9B14455750}" presName="Name37" presStyleLbl="parChTrans1D2" presStyleIdx="0" presStyleCnt="3"/>
      <dgm:spPr/>
      <dgm:t>
        <a:bodyPr/>
        <a:lstStyle/>
        <a:p>
          <a:endParaRPr lang="ru-RU"/>
        </a:p>
      </dgm:t>
    </dgm:pt>
    <dgm:pt modelId="{9D5FC4CA-79E8-47B9-A2C5-49997D766C66}" type="pres">
      <dgm:prSet presAssocID="{59151500-95FE-4037-B5B3-D3B438B11BF3}" presName="hierRoot2" presStyleCnt="0">
        <dgm:presLayoutVars>
          <dgm:hierBranch val="init"/>
        </dgm:presLayoutVars>
      </dgm:prSet>
      <dgm:spPr/>
    </dgm:pt>
    <dgm:pt modelId="{A27FAD38-4873-4B00-925B-5E4AA9E05AEF}" type="pres">
      <dgm:prSet presAssocID="{59151500-95FE-4037-B5B3-D3B438B11BF3}" presName="rootComposite" presStyleCnt="0"/>
      <dgm:spPr/>
    </dgm:pt>
    <dgm:pt modelId="{B40ECAA9-9C99-482A-B365-392BAA54EB58}" type="pres">
      <dgm:prSet presAssocID="{59151500-95FE-4037-B5B3-D3B438B11BF3}" presName="rootText" presStyleLbl="node2" presStyleIdx="0" presStyleCnt="3" custScaleY="16177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B731140-CA6D-4D83-ADF5-41AE942088E0}" type="pres">
      <dgm:prSet presAssocID="{59151500-95FE-4037-B5B3-D3B438B11BF3}" presName="rootConnector" presStyleLbl="node2" presStyleIdx="0" presStyleCnt="3"/>
      <dgm:spPr/>
      <dgm:t>
        <a:bodyPr/>
        <a:lstStyle/>
        <a:p>
          <a:endParaRPr lang="ru-RU"/>
        </a:p>
      </dgm:t>
    </dgm:pt>
    <dgm:pt modelId="{6556069B-0FFD-4E3F-BEB0-835A0C4F16F2}" type="pres">
      <dgm:prSet presAssocID="{59151500-95FE-4037-B5B3-D3B438B11BF3}" presName="hierChild4" presStyleCnt="0"/>
      <dgm:spPr/>
    </dgm:pt>
    <dgm:pt modelId="{1CAAF30D-E089-4CAE-8922-80705EF683ED}" type="pres">
      <dgm:prSet presAssocID="{59151500-95FE-4037-B5B3-D3B438B11BF3}" presName="hierChild5" presStyleCnt="0"/>
      <dgm:spPr/>
    </dgm:pt>
    <dgm:pt modelId="{CE686877-F96E-4FC3-8211-04818BDB1E0D}" type="pres">
      <dgm:prSet presAssocID="{817B6A41-7270-47BD-A0CB-B5860B0378F9}" presName="Name37" presStyleLbl="parChTrans1D2" presStyleIdx="1" presStyleCnt="3"/>
      <dgm:spPr/>
      <dgm:t>
        <a:bodyPr/>
        <a:lstStyle/>
        <a:p>
          <a:endParaRPr lang="ru-RU"/>
        </a:p>
      </dgm:t>
    </dgm:pt>
    <dgm:pt modelId="{AF1403E6-3681-4F4D-9DFE-9ADAF034D5C6}" type="pres">
      <dgm:prSet presAssocID="{B0572202-CA8F-41AA-A8A8-C081D0CACF97}" presName="hierRoot2" presStyleCnt="0">
        <dgm:presLayoutVars>
          <dgm:hierBranch val="init"/>
        </dgm:presLayoutVars>
      </dgm:prSet>
      <dgm:spPr/>
    </dgm:pt>
    <dgm:pt modelId="{8CE4C04D-9167-4864-B27C-71D2D8D56106}" type="pres">
      <dgm:prSet presAssocID="{B0572202-CA8F-41AA-A8A8-C081D0CACF97}" presName="rootComposite" presStyleCnt="0"/>
      <dgm:spPr/>
    </dgm:pt>
    <dgm:pt modelId="{6BC38D87-DDC9-41CD-8A89-550AA5E7634D}" type="pres">
      <dgm:prSet presAssocID="{B0572202-CA8F-41AA-A8A8-C081D0CACF97}" presName="rootText" presStyleLbl="node2" presStyleIdx="1" presStyleCnt="3" custScaleY="16177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A163437-7B74-4385-80E7-05AF44E05688}" type="pres">
      <dgm:prSet presAssocID="{B0572202-CA8F-41AA-A8A8-C081D0CACF97}" presName="rootConnector" presStyleLbl="node2" presStyleIdx="1" presStyleCnt="3"/>
      <dgm:spPr/>
      <dgm:t>
        <a:bodyPr/>
        <a:lstStyle/>
        <a:p>
          <a:endParaRPr lang="ru-RU"/>
        </a:p>
      </dgm:t>
    </dgm:pt>
    <dgm:pt modelId="{32027393-43FA-4B55-AD3A-2366425C9B08}" type="pres">
      <dgm:prSet presAssocID="{B0572202-CA8F-41AA-A8A8-C081D0CACF97}" presName="hierChild4" presStyleCnt="0"/>
      <dgm:spPr/>
    </dgm:pt>
    <dgm:pt modelId="{E208B5D9-0F53-4290-A71E-82C56E48697E}" type="pres">
      <dgm:prSet presAssocID="{B0572202-CA8F-41AA-A8A8-C081D0CACF97}" presName="hierChild5" presStyleCnt="0"/>
      <dgm:spPr/>
    </dgm:pt>
    <dgm:pt modelId="{51F72045-316C-44CD-91FC-8DD30930B58A}" type="pres">
      <dgm:prSet presAssocID="{5D9FBD02-400B-4883-9DB9-9A17D860F3A2}" presName="Name37" presStyleLbl="parChTrans1D2" presStyleIdx="2" presStyleCnt="3"/>
      <dgm:spPr/>
      <dgm:t>
        <a:bodyPr/>
        <a:lstStyle/>
        <a:p>
          <a:endParaRPr lang="ru-RU"/>
        </a:p>
      </dgm:t>
    </dgm:pt>
    <dgm:pt modelId="{DDC70E91-0C92-497D-8906-BEBC6504E256}" type="pres">
      <dgm:prSet presAssocID="{0BF11F03-2EA1-47D3-B998-1A86EA3697C7}" presName="hierRoot2" presStyleCnt="0">
        <dgm:presLayoutVars>
          <dgm:hierBranch val="init"/>
        </dgm:presLayoutVars>
      </dgm:prSet>
      <dgm:spPr/>
    </dgm:pt>
    <dgm:pt modelId="{01F3223B-2163-4779-87B6-B80473A10B8A}" type="pres">
      <dgm:prSet presAssocID="{0BF11F03-2EA1-47D3-B998-1A86EA3697C7}" presName="rootComposite" presStyleCnt="0"/>
      <dgm:spPr/>
    </dgm:pt>
    <dgm:pt modelId="{625D420A-6F54-4DF5-B4C9-DCD8D98FA441}" type="pres">
      <dgm:prSet presAssocID="{0BF11F03-2EA1-47D3-B998-1A86EA3697C7}" presName="rootText" presStyleLbl="node2" presStyleIdx="2" presStyleCnt="3" custScaleY="16177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9022B93-CDC1-43A7-9E2D-861323997BAB}" type="pres">
      <dgm:prSet presAssocID="{0BF11F03-2EA1-47D3-B998-1A86EA3697C7}" presName="rootConnector" presStyleLbl="node2" presStyleIdx="2" presStyleCnt="3"/>
      <dgm:spPr/>
      <dgm:t>
        <a:bodyPr/>
        <a:lstStyle/>
        <a:p>
          <a:endParaRPr lang="ru-RU"/>
        </a:p>
      </dgm:t>
    </dgm:pt>
    <dgm:pt modelId="{D5C605FB-EB31-44C4-A22B-F1DECEC27919}" type="pres">
      <dgm:prSet presAssocID="{0BF11F03-2EA1-47D3-B998-1A86EA3697C7}" presName="hierChild4" presStyleCnt="0"/>
      <dgm:spPr/>
    </dgm:pt>
    <dgm:pt modelId="{DCA7AC7D-9003-4481-9EBF-DB77992AFF38}" type="pres">
      <dgm:prSet presAssocID="{0BF11F03-2EA1-47D3-B998-1A86EA3697C7}" presName="hierChild5" presStyleCnt="0"/>
      <dgm:spPr/>
    </dgm:pt>
    <dgm:pt modelId="{B793D070-5144-487E-A47E-F8C60DFDC567}" type="pres">
      <dgm:prSet presAssocID="{A2981586-AEF3-4884-8158-3C160CA1C27A}" presName="hierChild3" presStyleCnt="0"/>
      <dgm:spPr/>
    </dgm:pt>
  </dgm:ptLst>
  <dgm:cxnLst>
    <dgm:cxn modelId="{8A3B6610-C7D9-4A6F-B74A-4FBC9C90B812}" type="presOf" srcId="{0BF11F03-2EA1-47D3-B998-1A86EA3697C7}" destId="{625D420A-6F54-4DF5-B4C9-DCD8D98FA441}" srcOrd="0" destOrd="0" presId="urn:microsoft.com/office/officeart/2005/8/layout/orgChart1"/>
    <dgm:cxn modelId="{99CB4C11-C9EF-4E86-AB17-A0573B70BAAC}" type="presOf" srcId="{5D9FBD02-400B-4883-9DB9-9A17D860F3A2}" destId="{51F72045-316C-44CD-91FC-8DD30930B58A}" srcOrd="0" destOrd="0" presId="urn:microsoft.com/office/officeart/2005/8/layout/orgChart1"/>
    <dgm:cxn modelId="{5E85E9EB-A781-43B6-8B80-A243B2E51D6C}" type="presOf" srcId="{CD0DC79E-C74A-4363-82A1-D3E3441DD56C}" destId="{EF6D8F85-E602-4C66-9119-EDA2C8CE93FF}" srcOrd="0" destOrd="0" presId="urn:microsoft.com/office/officeart/2005/8/layout/orgChart1"/>
    <dgm:cxn modelId="{548903C6-A344-42C7-AE60-C1521662664F}" type="presOf" srcId="{0BF11F03-2EA1-47D3-B998-1A86EA3697C7}" destId="{99022B93-CDC1-43A7-9E2D-861323997BAB}" srcOrd="1" destOrd="0" presId="urn:microsoft.com/office/officeart/2005/8/layout/orgChart1"/>
    <dgm:cxn modelId="{8DD629BC-9250-4CF7-B92F-31EAF11A8B26}" srcId="{A2981586-AEF3-4884-8158-3C160CA1C27A}" destId="{59151500-95FE-4037-B5B3-D3B438B11BF3}" srcOrd="0" destOrd="0" parTransId="{6C5F8609-FBBB-4F11-9F64-AB9B14455750}" sibTransId="{5C3EDCBB-7E03-43E6-A25E-8FA56FCF652F}"/>
    <dgm:cxn modelId="{CA755C84-C07B-47F1-B0D3-87EAA3A8E6DF}" srcId="{CD0DC79E-C74A-4363-82A1-D3E3441DD56C}" destId="{A2981586-AEF3-4884-8158-3C160CA1C27A}" srcOrd="0" destOrd="0" parTransId="{684F11FA-DF51-429D-9CBC-63983D3AC53F}" sibTransId="{F84CC39A-DDA0-442C-AAA7-1EA7D48D338E}"/>
    <dgm:cxn modelId="{D7A0B489-10D7-4AB4-82F7-66F75664DBC9}" type="presOf" srcId="{A2981586-AEF3-4884-8158-3C160CA1C27A}" destId="{3386148C-85F4-42F7-B84B-004CFE77E98F}" srcOrd="1" destOrd="0" presId="urn:microsoft.com/office/officeart/2005/8/layout/orgChart1"/>
    <dgm:cxn modelId="{E9788F09-4EB3-4827-8EC8-2FD9297245E5}" type="presOf" srcId="{B0572202-CA8F-41AA-A8A8-C081D0CACF97}" destId="{9A163437-7B74-4385-80E7-05AF44E05688}" srcOrd="1" destOrd="0" presId="urn:microsoft.com/office/officeart/2005/8/layout/orgChart1"/>
    <dgm:cxn modelId="{4FB228CE-4FFE-48C0-9290-8E5B4F307D1A}" type="presOf" srcId="{A2981586-AEF3-4884-8158-3C160CA1C27A}" destId="{68CA5E5A-94D7-430A-AEB7-BC407B54F4BE}" srcOrd="0" destOrd="0" presId="urn:microsoft.com/office/officeart/2005/8/layout/orgChart1"/>
    <dgm:cxn modelId="{A0C42780-81CE-4358-9ADD-45DCE6ECDD9A}" srcId="{A2981586-AEF3-4884-8158-3C160CA1C27A}" destId="{0BF11F03-2EA1-47D3-B998-1A86EA3697C7}" srcOrd="2" destOrd="0" parTransId="{5D9FBD02-400B-4883-9DB9-9A17D860F3A2}" sibTransId="{FE9023DE-2353-4E20-975A-15C5FF7ED0AB}"/>
    <dgm:cxn modelId="{2C3B81BB-2DAF-46EA-A7CE-B53B1B02E567}" type="presOf" srcId="{59151500-95FE-4037-B5B3-D3B438B11BF3}" destId="{DB731140-CA6D-4D83-ADF5-41AE942088E0}" srcOrd="1" destOrd="0" presId="urn:microsoft.com/office/officeart/2005/8/layout/orgChart1"/>
    <dgm:cxn modelId="{A981C908-EF1F-48EC-B0D6-F7DB843B6E52}" type="presOf" srcId="{59151500-95FE-4037-B5B3-D3B438B11BF3}" destId="{B40ECAA9-9C99-482A-B365-392BAA54EB58}" srcOrd="0" destOrd="0" presId="urn:microsoft.com/office/officeart/2005/8/layout/orgChart1"/>
    <dgm:cxn modelId="{83866A5E-54E4-4E79-85FC-26E8F4A01B07}" type="presOf" srcId="{B0572202-CA8F-41AA-A8A8-C081D0CACF97}" destId="{6BC38D87-DDC9-41CD-8A89-550AA5E7634D}" srcOrd="0" destOrd="0" presId="urn:microsoft.com/office/officeart/2005/8/layout/orgChart1"/>
    <dgm:cxn modelId="{E302E1E2-2136-471C-A33C-29EE2FBCD62D}" srcId="{A2981586-AEF3-4884-8158-3C160CA1C27A}" destId="{B0572202-CA8F-41AA-A8A8-C081D0CACF97}" srcOrd="1" destOrd="0" parTransId="{817B6A41-7270-47BD-A0CB-B5860B0378F9}" sibTransId="{CE7B48F0-21F6-4D5A-A1F7-B64E4C271F56}"/>
    <dgm:cxn modelId="{68C619D2-60EA-4CFC-9BB4-7E727ED197DD}" type="presOf" srcId="{6C5F8609-FBBB-4F11-9F64-AB9B14455750}" destId="{60DB93FD-2BED-4A50-BA2A-EBAC106DC116}" srcOrd="0" destOrd="0" presId="urn:microsoft.com/office/officeart/2005/8/layout/orgChart1"/>
    <dgm:cxn modelId="{17FA700C-5257-4B40-B8CC-DCDA143FE26A}" type="presOf" srcId="{817B6A41-7270-47BD-A0CB-B5860B0378F9}" destId="{CE686877-F96E-4FC3-8211-04818BDB1E0D}" srcOrd="0" destOrd="0" presId="urn:microsoft.com/office/officeart/2005/8/layout/orgChart1"/>
    <dgm:cxn modelId="{40EB5DC7-D5CE-4401-9920-28930907CD45}" type="presParOf" srcId="{EF6D8F85-E602-4C66-9119-EDA2C8CE93FF}" destId="{44DB6C8B-0005-4E13-92B2-D301BA91D4E3}" srcOrd="0" destOrd="0" presId="urn:microsoft.com/office/officeart/2005/8/layout/orgChart1"/>
    <dgm:cxn modelId="{D297A1C6-F356-4E94-BBE3-4557FF758EF3}" type="presParOf" srcId="{44DB6C8B-0005-4E13-92B2-D301BA91D4E3}" destId="{BBAEFE79-4D66-4044-9365-096C4E9CDD14}" srcOrd="0" destOrd="0" presId="urn:microsoft.com/office/officeart/2005/8/layout/orgChart1"/>
    <dgm:cxn modelId="{EBDB55A3-8C45-417A-A3DD-44EE02F165EA}" type="presParOf" srcId="{BBAEFE79-4D66-4044-9365-096C4E9CDD14}" destId="{68CA5E5A-94D7-430A-AEB7-BC407B54F4BE}" srcOrd="0" destOrd="0" presId="urn:microsoft.com/office/officeart/2005/8/layout/orgChart1"/>
    <dgm:cxn modelId="{06A84075-3469-40C1-B419-6B1E10774C38}" type="presParOf" srcId="{BBAEFE79-4D66-4044-9365-096C4E9CDD14}" destId="{3386148C-85F4-42F7-B84B-004CFE77E98F}" srcOrd="1" destOrd="0" presId="urn:microsoft.com/office/officeart/2005/8/layout/orgChart1"/>
    <dgm:cxn modelId="{26BEDA8D-5BDB-491D-8E2F-93F21390ABC5}" type="presParOf" srcId="{44DB6C8B-0005-4E13-92B2-D301BA91D4E3}" destId="{B7B69AFA-C0EA-4079-ABA3-EAE3D54B2FA1}" srcOrd="1" destOrd="0" presId="urn:microsoft.com/office/officeart/2005/8/layout/orgChart1"/>
    <dgm:cxn modelId="{2A226EBB-2712-4790-9E1E-196F90A6B340}" type="presParOf" srcId="{B7B69AFA-C0EA-4079-ABA3-EAE3D54B2FA1}" destId="{60DB93FD-2BED-4A50-BA2A-EBAC106DC116}" srcOrd="0" destOrd="0" presId="urn:microsoft.com/office/officeart/2005/8/layout/orgChart1"/>
    <dgm:cxn modelId="{F6D93B44-CFB4-445E-AF78-B7C90196CE84}" type="presParOf" srcId="{B7B69AFA-C0EA-4079-ABA3-EAE3D54B2FA1}" destId="{9D5FC4CA-79E8-47B9-A2C5-49997D766C66}" srcOrd="1" destOrd="0" presId="urn:microsoft.com/office/officeart/2005/8/layout/orgChart1"/>
    <dgm:cxn modelId="{40E85CE3-9F00-47B2-9730-1D3F95EF8002}" type="presParOf" srcId="{9D5FC4CA-79E8-47B9-A2C5-49997D766C66}" destId="{A27FAD38-4873-4B00-925B-5E4AA9E05AEF}" srcOrd="0" destOrd="0" presId="urn:microsoft.com/office/officeart/2005/8/layout/orgChart1"/>
    <dgm:cxn modelId="{7395C7AB-4050-4AC7-8559-AFD7C3FC1E90}" type="presParOf" srcId="{A27FAD38-4873-4B00-925B-5E4AA9E05AEF}" destId="{B40ECAA9-9C99-482A-B365-392BAA54EB58}" srcOrd="0" destOrd="0" presId="urn:microsoft.com/office/officeart/2005/8/layout/orgChart1"/>
    <dgm:cxn modelId="{8D883409-3A7B-44EA-A43B-4248722BDB19}" type="presParOf" srcId="{A27FAD38-4873-4B00-925B-5E4AA9E05AEF}" destId="{DB731140-CA6D-4D83-ADF5-41AE942088E0}" srcOrd="1" destOrd="0" presId="urn:microsoft.com/office/officeart/2005/8/layout/orgChart1"/>
    <dgm:cxn modelId="{B789E384-6BAA-48FE-9CF2-9058D9029172}" type="presParOf" srcId="{9D5FC4CA-79E8-47B9-A2C5-49997D766C66}" destId="{6556069B-0FFD-4E3F-BEB0-835A0C4F16F2}" srcOrd="1" destOrd="0" presId="urn:microsoft.com/office/officeart/2005/8/layout/orgChart1"/>
    <dgm:cxn modelId="{5798E97C-17D2-463E-AE64-533AFDD8C814}" type="presParOf" srcId="{9D5FC4CA-79E8-47B9-A2C5-49997D766C66}" destId="{1CAAF30D-E089-4CAE-8922-80705EF683ED}" srcOrd="2" destOrd="0" presId="urn:microsoft.com/office/officeart/2005/8/layout/orgChart1"/>
    <dgm:cxn modelId="{BABAAAEB-EB82-42CF-B1FA-1F2CD0474E37}" type="presParOf" srcId="{B7B69AFA-C0EA-4079-ABA3-EAE3D54B2FA1}" destId="{CE686877-F96E-4FC3-8211-04818BDB1E0D}" srcOrd="2" destOrd="0" presId="urn:microsoft.com/office/officeart/2005/8/layout/orgChart1"/>
    <dgm:cxn modelId="{DF7CC7AE-E2B0-45EE-9B2F-458FEE8602A6}" type="presParOf" srcId="{B7B69AFA-C0EA-4079-ABA3-EAE3D54B2FA1}" destId="{AF1403E6-3681-4F4D-9DFE-9ADAF034D5C6}" srcOrd="3" destOrd="0" presId="urn:microsoft.com/office/officeart/2005/8/layout/orgChart1"/>
    <dgm:cxn modelId="{62461F11-2141-49F2-9A08-15726BE3DFF0}" type="presParOf" srcId="{AF1403E6-3681-4F4D-9DFE-9ADAF034D5C6}" destId="{8CE4C04D-9167-4864-B27C-71D2D8D56106}" srcOrd="0" destOrd="0" presId="urn:microsoft.com/office/officeart/2005/8/layout/orgChart1"/>
    <dgm:cxn modelId="{CE627879-27F4-47F6-9D64-F2048AF9D8DE}" type="presParOf" srcId="{8CE4C04D-9167-4864-B27C-71D2D8D56106}" destId="{6BC38D87-DDC9-41CD-8A89-550AA5E7634D}" srcOrd="0" destOrd="0" presId="urn:microsoft.com/office/officeart/2005/8/layout/orgChart1"/>
    <dgm:cxn modelId="{C5EC4D4C-B929-4018-BF32-7799A3776A5F}" type="presParOf" srcId="{8CE4C04D-9167-4864-B27C-71D2D8D56106}" destId="{9A163437-7B74-4385-80E7-05AF44E05688}" srcOrd="1" destOrd="0" presId="urn:microsoft.com/office/officeart/2005/8/layout/orgChart1"/>
    <dgm:cxn modelId="{C599A24D-3396-4A5B-811D-54F4B9F51273}" type="presParOf" srcId="{AF1403E6-3681-4F4D-9DFE-9ADAF034D5C6}" destId="{32027393-43FA-4B55-AD3A-2366425C9B08}" srcOrd="1" destOrd="0" presId="urn:microsoft.com/office/officeart/2005/8/layout/orgChart1"/>
    <dgm:cxn modelId="{7B182E93-0757-404A-AB7E-ECA714DF2EDA}" type="presParOf" srcId="{AF1403E6-3681-4F4D-9DFE-9ADAF034D5C6}" destId="{E208B5D9-0F53-4290-A71E-82C56E48697E}" srcOrd="2" destOrd="0" presId="urn:microsoft.com/office/officeart/2005/8/layout/orgChart1"/>
    <dgm:cxn modelId="{8D7D69FA-44B8-4277-BE7B-B6054DAA0EF3}" type="presParOf" srcId="{B7B69AFA-C0EA-4079-ABA3-EAE3D54B2FA1}" destId="{51F72045-316C-44CD-91FC-8DD30930B58A}" srcOrd="4" destOrd="0" presId="urn:microsoft.com/office/officeart/2005/8/layout/orgChart1"/>
    <dgm:cxn modelId="{21E70FFB-78C1-4A02-ACAD-6A24426B504B}" type="presParOf" srcId="{B7B69AFA-C0EA-4079-ABA3-EAE3D54B2FA1}" destId="{DDC70E91-0C92-497D-8906-BEBC6504E256}" srcOrd="5" destOrd="0" presId="urn:microsoft.com/office/officeart/2005/8/layout/orgChart1"/>
    <dgm:cxn modelId="{E9791190-640E-49CA-8705-AEC045748B58}" type="presParOf" srcId="{DDC70E91-0C92-497D-8906-BEBC6504E256}" destId="{01F3223B-2163-4779-87B6-B80473A10B8A}" srcOrd="0" destOrd="0" presId="urn:microsoft.com/office/officeart/2005/8/layout/orgChart1"/>
    <dgm:cxn modelId="{185D9324-F63C-4981-A52E-936F3A028E23}" type="presParOf" srcId="{01F3223B-2163-4779-87B6-B80473A10B8A}" destId="{625D420A-6F54-4DF5-B4C9-DCD8D98FA441}" srcOrd="0" destOrd="0" presId="urn:microsoft.com/office/officeart/2005/8/layout/orgChart1"/>
    <dgm:cxn modelId="{AEAD7C9F-2B04-4FBB-9EBE-07A5605EB80C}" type="presParOf" srcId="{01F3223B-2163-4779-87B6-B80473A10B8A}" destId="{99022B93-CDC1-43A7-9E2D-861323997BAB}" srcOrd="1" destOrd="0" presId="urn:microsoft.com/office/officeart/2005/8/layout/orgChart1"/>
    <dgm:cxn modelId="{7CEEA811-C245-4656-80C0-D2EA420C25F0}" type="presParOf" srcId="{DDC70E91-0C92-497D-8906-BEBC6504E256}" destId="{D5C605FB-EB31-44C4-A22B-F1DECEC27919}" srcOrd="1" destOrd="0" presId="urn:microsoft.com/office/officeart/2005/8/layout/orgChart1"/>
    <dgm:cxn modelId="{F22149A5-3CB0-469E-99AA-C38C4E276E3C}" type="presParOf" srcId="{DDC70E91-0C92-497D-8906-BEBC6504E256}" destId="{DCA7AC7D-9003-4481-9EBF-DB77992AFF38}" srcOrd="2" destOrd="0" presId="urn:microsoft.com/office/officeart/2005/8/layout/orgChart1"/>
    <dgm:cxn modelId="{2B810F36-9FC1-47A2-9DDA-9054D7C090DC}" type="presParOf" srcId="{44DB6C8B-0005-4E13-92B2-D301BA91D4E3}" destId="{B793D070-5144-487E-A47E-F8C60DFDC56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194F87D-F784-4371-8F59-6E4E1CC7099F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F347004D-AB35-4926-888D-9994B79712C3}">
      <dgm:prSet phldrT="[Текст]"/>
      <dgm:spPr/>
      <dgm:t>
        <a:bodyPr/>
        <a:lstStyle/>
        <a:p>
          <a:r>
            <a:rPr lang="ru-RU" b="0" i="0" dirty="0" smtClean="0"/>
            <a:t>планирование проекта</a:t>
          </a:r>
          <a:endParaRPr lang="ru-RU" dirty="0"/>
        </a:p>
      </dgm:t>
    </dgm:pt>
    <dgm:pt modelId="{7A8EBC90-0CAA-425A-B849-AB1AB4A8F5EF}" type="parTrans" cxnId="{84836701-08DA-4810-85AA-B0DB605908B1}">
      <dgm:prSet/>
      <dgm:spPr/>
      <dgm:t>
        <a:bodyPr/>
        <a:lstStyle/>
        <a:p>
          <a:endParaRPr lang="ru-RU"/>
        </a:p>
      </dgm:t>
    </dgm:pt>
    <dgm:pt modelId="{26E7CBB9-2A2B-46B9-B638-14695C637458}" type="sibTrans" cxnId="{84836701-08DA-4810-85AA-B0DB605908B1}">
      <dgm:prSet/>
      <dgm:spPr/>
      <dgm:t>
        <a:bodyPr/>
        <a:lstStyle/>
        <a:p>
          <a:endParaRPr lang="ru-RU"/>
        </a:p>
      </dgm:t>
    </dgm:pt>
    <dgm:pt modelId="{14452586-5417-484D-AE61-499C301C4AE0}">
      <dgm:prSet phldrT="[Текст]"/>
      <dgm:spPr/>
      <dgm:t>
        <a:bodyPr/>
        <a:lstStyle/>
        <a:p>
          <a:r>
            <a:rPr lang="ru-RU" b="0" i="0" dirty="0" smtClean="0"/>
            <a:t>управление рисками</a:t>
          </a:r>
          <a:endParaRPr lang="ru-RU" dirty="0"/>
        </a:p>
      </dgm:t>
    </dgm:pt>
    <dgm:pt modelId="{B9BBFDA8-A214-4A70-9D04-ED7ED1CF4C8B}" type="parTrans" cxnId="{1FCED735-4FF5-4CCB-B765-B3F47CCCFDB3}">
      <dgm:prSet/>
      <dgm:spPr/>
      <dgm:t>
        <a:bodyPr/>
        <a:lstStyle/>
        <a:p>
          <a:endParaRPr lang="ru-RU"/>
        </a:p>
      </dgm:t>
    </dgm:pt>
    <dgm:pt modelId="{47981805-8A68-4670-B1B7-6752BB7DC7DD}" type="sibTrans" cxnId="{1FCED735-4FF5-4CCB-B765-B3F47CCCFDB3}">
      <dgm:prSet/>
      <dgm:spPr/>
      <dgm:t>
        <a:bodyPr/>
        <a:lstStyle/>
        <a:p>
          <a:endParaRPr lang="ru-RU"/>
        </a:p>
      </dgm:t>
    </dgm:pt>
    <dgm:pt modelId="{FFD37066-FBD1-4430-8EF0-3C4E0959B684}">
      <dgm:prSet phldrT="[Текст]"/>
      <dgm:spPr/>
      <dgm:t>
        <a:bodyPr/>
        <a:lstStyle/>
        <a:p>
          <a:r>
            <a:rPr lang="ru-RU" b="0" i="0" dirty="0" smtClean="0"/>
            <a:t>приемочные тестирования</a:t>
          </a:r>
          <a:endParaRPr lang="ru-RU" dirty="0"/>
        </a:p>
      </dgm:t>
    </dgm:pt>
    <dgm:pt modelId="{2F87E656-0E1D-4C1F-9D97-9D444B41D57F}" type="parTrans" cxnId="{AC5D3755-C68F-444A-9357-B7E69D1E73B7}">
      <dgm:prSet/>
      <dgm:spPr/>
      <dgm:t>
        <a:bodyPr/>
        <a:lstStyle/>
        <a:p>
          <a:endParaRPr lang="ru-RU"/>
        </a:p>
      </dgm:t>
    </dgm:pt>
    <dgm:pt modelId="{584EDF58-C37C-45B1-986C-F7F799652FAC}" type="sibTrans" cxnId="{AC5D3755-C68F-444A-9357-B7E69D1E73B7}">
      <dgm:prSet/>
      <dgm:spPr/>
      <dgm:t>
        <a:bodyPr/>
        <a:lstStyle/>
        <a:p>
          <a:endParaRPr lang="ru-RU"/>
        </a:p>
      </dgm:t>
    </dgm:pt>
    <dgm:pt modelId="{BFD14EA9-F2D3-439F-A7E7-AA75CEE7C5B2}">
      <dgm:prSet phldrT="[Текст]"/>
      <dgm:spPr/>
      <dgm:t>
        <a:bodyPr/>
        <a:lstStyle/>
        <a:p>
          <a:r>
            <a:rPr lang="ru-RU" b="0" i="0" dirty="0" smtClean="0"/>
            <a:t>формирование компромиссов (согласований)</a:t>
          </a:r>
          <a:endParaRPr lang="ru-RU" dirty="0"/>
        </a:p>
      </dgm:t>
    </dgm:pt>
    <dgm:pt modelId="{6F8B0DB4-FA4E-4D94-999A-ABE906217D7C}" type="parTrans" cxnId="{E3BC35F9-E856-4917-B8BC-7699E4724DB4}">
      <dgm:prSet/>
      <dgm:spPr/>
      <dgm:t>
        <a:bodyPr/>
        <a:lstStyle/>
        <a:p>
          <a:endParaRPr lang="ru-RU"/>
        </a:p>
      </dgm:t>
    </dgm:pt>
    <dgm:pt modelId="{9F0095D5-DA37-48C6-8B52-7963D5BBD25D}" type="sibTrans" cxnId="{E3BC35F9-E856-4917-B8BC-7699E4724DB4}">
      <dgm:prSet/>
      <dgm:spPr/>
      <dgm:t>
        <a:bodyPr/>
        <a:lstStyle/>
        <a:p>
          <a:endParaRPr lang="ru-RU"/>
        </a:p>
      </dgm:t>
    </dgm:pt>
    <dgm:pt modelId="{F2666B8E-94E8-4BCE-A79A-8840155B8917}">
      <dgm:prSet phldrT="[Текст]"/>
      <dgm:spPr/>
      <dgm:t>
        <a:bodyPr/>
        <a:lstStyle/>
        <a:p>
          <a:r>
            <a:rPr lang="ru-RU" b="0" i="0" smtClean="0"/>
            <a:t>управление </a:t>
          </a:r>
          <a:r>
            <a:rPr lang="ru-RU" b="0" i="0" dirty="0" smtClean="0"/>
            <a:t>изменениями</a:t>
          </a:r>
          <a:r>
            <a:rPr lang="ru-RU" dirty="0" smtClean="0"/>
            <a:t/>
          </a:r>
          <a:br>
            <a:rPr lang="ru-RU" dirty="0" smtClean="0"/>
          </a:br>
          <a:endParaRPr lang="ru-RU" dirty="0"/>
        </a:p>
      </dgm:t>
    </dgm:pt>
    <dgm:pt modelId="{C5A52996-5E46-4DCF-9AAB-3105D5E8259B}" type="parTrans" cxnId="{BABB79CC-AEEA-4E02-B182-ED26F252CF30}">
      <dgm:prSet/>
      <dgm:spPr/>
      <dgm:t>
        <a:bodyPr/>
        <a:lstStyle/>
        <a:p>
          <a:endParaRPr lang="ru-RU"/>
        </a:p>
      </dgm:t>
    </dgm:pt>
    <dgm:pt modelId="{9100B39C-D724-4850-BA17-AF6CB001591D}" type="sibTrans" cxnId="{BABB79CC-AEEA-4E02-B182-ED26F252CF30}">
      <dgm:prSet/>
      <dgm:spPr/>
      <dgm:t>
        <a:bodyPr/>
        <a:lstStyle/>
        <a:p>
          <a:endParaRPr lang="ru-RU"/>
        </a:p>
      </dgm:t>
    </dgm:pt>
    <dgm:pt modelId="{1D710CED-5A3C-4BD6-B8C3-001B4E8CED53}" type="pres">
      <dgm:prSet presAssocID="{5194F87D-F784-4371-8F59-6E4E1CC7099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FDD6122-CB93-42E7-99F3-B9D1A533917B}" type="pres">
      <dgm:prSet presAssocID="{F347004D-AB35-4926-888D-9994B79712C3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9296067-878B-43DF-A9E9-DFDC9BE74F31}" type="pres">
      <dgm:prSet presAssocID="{26E7CBB9-2A2B-46B9-B638-14695C637458}" presName="spacer" presStyleCnt="0"/>
      <dgm:spPr/>
    </dgm:pt>
    <dgm:pt modelId="{D74694AF-6635-4AD7-9522-442B1CB6F0F3}" type="pres">
      <dgm:prSet presAssocID="{14452586-5417-484D-AE61-499C301C4AE0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D4AD1CB-D9EA-4E91-95C9-FBFB6554A701}" type="pres">
      <dgm:prSet presAssocID="{47981805-8A68-4670-B1B7-6752BB7DC7DD}" presName="spacer" presStyleCnt="0"/>
      <dgm:spPr/>
    </dgm:pt>
    <dgm:pt modelId="{991462AB-B7F4-4B80-9C6F-BBD6A46BEC53}" type="pres">
      <dgm:prSet presAssocID="{FFD37066-FBD1-4430-8EF0-3C4E0959B684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0D4F315-113B-4A2A-90E3-5F95ECB1C0F0}" type="pres">
      <dgm:prSet presAssocID="{584EDF58-C37C-45B1-986C-F7F799652FAC}" presName="spacer" presStyleCnt="0"/>
      <dgm:spPr/>
    </dgm:pt>
    <dgm:pt modelId="{BC29CA2C-A36D-4E6C-90F6-E03B17A033B1}" type="pres">
      <dgm:prSet presAssocID="{BFD14EA9-F2D3-439F-A7E7-AA75CEE7C5B2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F88280C-C44F-4852-8B0B-0B503E700C0A}" type="pres">
      <dgm:prSet presAssocID="{9F0095D5-DA37-48C6-8B52-7963D5BBD25D}" presName="spacer" presStyleCnt="0"/>
      <dgm:spPr/>
    </dgm:pt>
    <dgm:pt modelId="{0C9CBEDC-E5E1-4EB5-B16E-0C660C177F08}" type="pres">
      <dgm:prSet presAssocID="{F2666B8E-94E8-4BCE-A79A-8840155B8917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C5D3755-C68F-444A-9357-B7E69D1E73B7}" srcId="{5194F87D-F784-4371-8F59-6E4E1CC7099F}" destId="{FFD37066-FBD1-4430-8EF0-3C4E0959B684}" srcOrd="2" destOrd="0" parTransId="{2F87E656-0E1D-4C1F-9D97-9D444B41D57F}" sibTransId="{584EDF58-C37C-45B1-986C-F7F799652FAC}"/>
    <dgm:cxn modelId="{3085E3BA-07AE-4A8D-9CC6-A1DB7FDD6E91}" type="presOf" srcId="{5194F87D-F784-4371-8F59-6E4E1CC7099F}" destId="{1D710CED-5A3C-4BD6-B8C3-001B4E8CED53}" srcOrd="0" destOrd="0" presId="urn:microsoft.com/office/officeart/2005/8/layout/vList2"/>
    <dgm:cxn modelId="{F3B0B81A-9AC7-45E3-8118-1219E892AD14}" type="presOf" srcId="{BFD14EA9-F2D3-439F-A7E7-AA75CEE7C5B2}" destId="{BC29CA2C-A36D-4E6C-90F6-E03B17A033B1}" srcOrd="0" destOrd="0" presId="urn:microsoft.com/office/officeart/2005/8/layout/vList2"/>
    <dgm:cxn modelId="{253BE003-D1EB-4261-91E0-6EA4728F8A4E}" type="presOf" srcId="{F347004D-AB35-4926-888D-9994B79712C3}" destId="{0FDD6122-CB93-42E7-99F3-B9D1A533917B}" srcOrd="0" destOrd="0" presId="urn:microsoft.com/office/officeart/2005/8/layout/vList2"/>
    <dgm:cxn modelId="{AB2FDD06-9DAC-4F73-93DA-F0F0B68041E6}" type="presOf" srcId="{F2666B8E-94E8-4BCE-A79A-8840155B8917}" destId="{0C9CBEDC-E5E1-4EB5-B16E-0C660C177F08}" srcOrd="0" destOrd="0" presId="urn:microsoft.com/office/officeart/2005/8/layout/vList2"/>
    <dgm:cxn modelId="{E3BC35F9-E856-4917-B8BC-7699E4724DB4}" srcId="{5194F87D-F784-4371-8F59-6E4E1CC7099F}" destId="{BFD14EA9-F2D3-439F-A7E7-AA75CEE7C5B2}" srcOrd="3" destOrd="0" parTransId="{6F8B0DB4-FA4E-4D94-999A-ABE906217D7C}" sibTransId="{9F0095D5-DA37-48C6-8B52-7963D5BBD25D}"/>
    <dgm:cxn modelId="{1FCED735-4FF5-4CCB-B765-B3F47CCCFDB3}" srcId="{5194F87D-F784-4371-8F59-6E4E1CC7099F}" destId="{14452586-5417-484D-AE61-499C301C4AE0}" srcOrd="1" destOrd="0" parTransId="{B9BBFDA8-A214-4A70-9D04-ED7ED1CF4C8B}" sibTransId="{47981805-8A68-4670-B1B7-6752BB7DC7DD}"/>
    <dgm:cxn modelId="{0511AF07-6ED2-40AA-B0D4-13A1C3AC51BA}" type="presOf" srcId="{FFD37066-FBD1-4430-8EF0-3C4E0959B684}" destId="{991462AB-B7F4-4B80-9C6F-BBD6A46BEC53}" srcOrd="0" destOrd="0" presId="urn:microsoft.com/office/officeart/2005/8/layout/vList2"/>
    <dgm:cxn modelId="{F5DB2AA5-5C4E-4411-AE8D-4E3873C29ED8}" type="presOf" srcId="{14452586-5417-484D-AE61-499C301C4AE0}" destId="{D74694AF-6635-4AD7-9522-442B1CB6F0F3}" srcOrd="0" destOrd="0" presId="urn:microsoft.com/office/officeart/2005/8/layout/vList2"/>
    <dgm:cxn modelId="{84836701-08DA-4810-85AA-B0DB605908B1}" srcId="{5194F87D-F784-4371-8F59-6E4E1CC7099F}" destId="{F347004D-AB35-4926-888D-9994B79712C3}" srcOrd="0" destOrd="0" parTransId="{7A8EBC90-0CAA-425A-B849-AB1AB4A8F5EF}" sibTransId="{26E7CBB9-2A2B-46B9-B638-14695C637458}"/>
    <dgm:cxn modelId="{BABB79CC-AEEA-4E02-B182-ED26F252CF30}" srcId="{5194F87D-F784-4371-8F59-6E4E1CC7099F}" destId="{F2666B8E-94E8-4BCE-A79A-8840155B8917}" srcOrd="4" destOrd="0" parTransId="{C5A52996-5E46-4DCF-9AAB-3105D5E8259B}" sibTransId="{9100B39C-D724-4850-BA17-AF6CB001591D}"/>
    <dgm:cxn modelId="{CE71FFF9-32A6-471C-8BA3-1367ECB7655D}" type="presParOf" srcId="{1D710CED-5A3C-4BD6-B8C3-001B4E8CED53}" destId="{0FDD6122-CB93-42E7-99F3-B9D1A533917B}" srcOrd="0" destOrd="0" presId="urn:microsoft.com/office/officeart/2005/8/layout/vList2"/>
    <dgm:cxn modelId="{41020E0F-066A-4371-80CE-E22E6F27C009}" type="presParOf" srcId="{1D710CED-5A3C-4BD6-B8C3-001B4E8CED53}" destId="{09296067-878B-43DF-A9E9-DFDC9BE74F31}" srcOrd="1" destOrd="0" presId="urn:microsoft.com/office/officeart/2005/8/layout/vList2"/>
    <dgm:cxn modelId="{D17D87B4-2D4C-410C-9C45-43DDBD037D4B}" type="presParOf" srcId="{1D710CED-5A3C-4BD6-B8C3-001B4E8CED53}" destId="{D74694AF-6635-4AD7-9522-442B1CB6F0F3}" srcOrd="2" destOrd="0" presId="urn:microsoft.com/office/officeart/2005/8/layout/vList2"/>
    <dgm:cxn modelId="{BA2621A5-177E-48CF-92E2-2ECFF329B0A5}" type="presParOf" srcId="{1D710CED-5A3C-4BD6-B8C3-001B4E8CED53}" destId="{2D4AD1CB-D9EA-4E91-95C9-FBFB6554A701}" srcOrd="3" destOrd="0" presId="urn:microsoft.com/office/officeart/2005/8/layout/vList2"/>
    <dgm:cxn modelId="{BA6C9AB2-4AA5-44D0-A82A-55722A522319}" type="presParOf" srcId="{1D710CED-5A3C-4BD6-B8C3-001B4E8CED53}" destId="{991462AB-B7F4-4B80-9C6F-BBD6A46BEC53}" srcOrd="4" destOrd="0" presId="urn:microsoft.com/office/officeart/2005/8/layout/vList2"/>
    <dgm:cxn modelId="{E71D1777-BECB-45ED-904E-BBC92C63B72E}" type="presParOf" srcId="{1D710CED-5A3C-4BD6-B8C3-001B4E8CED53}" destId="{60D4F315-113B-4A2A-90E3-5F95ECB1C0F0}" srcOrd="5" destOrd="0" presId="urn:microsoft.com/office/officeart/2005/8/layout/vList2"/>
    <dgm:cxn modelId="{EC19511B-CD2B-4BB1-9E52-64A426B50720}" type="presParOf" srcId="{1D710CED-5A3C-4BD6-B8C3-001B4E8CED53}" destId="{BC29CA2C-A36D-4E6C-90F6-E03B17A033B1}" srcOrd="6" destOrd="0" presId="urn:microsoft.com/office/officeart/2005/8/layout/vList2"/>
    <dgm:cxn modelId="{FA9AD155-AD55-4F35-994A-68A12EAE3CF1}" type="presParOf" srcId="{1D710CED-5A3C-4BD6-B8C3-001B4E8CED53}" destId="{CF88280C-C44F-4852-8B0B-0B503E700C0A}" srcOrd="7" destOrd="0" presId="urn:microsoft.com/office/officeart/2005/8/layout/vList2"/>
    <dgm:cxn modelId="{1F258FB6-ED77-4C28-BF33-95A72AC5063E}" type="presParOf" srcId="{1D710CED-5A3C-4BD6-B8C3-001B4E8CED53}" destId="{0C9CBEDC-E5E1-4EB5-B16E-0C660C177F0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3C2E5C8-5546-4288-9A1B-9D78733171AA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ru-RU"/>
        </a:p>
      </dgm:t>
    </dgm:pt>
    <dgm:pt modelId="{886DD978-DC73-4338-A185-8AAC5FE90A0A}">
      <dgm:prSet phldrT="[Текст]"/>
      <dgm:spPr/>
      <dgm:t>
        <a:bodyPr/>
        <a:lstStyle/>
        <a:p>
          <a:r>
            <a:rPr lang="ru-RU" b="0" i="0" dirty="0" smtClean="0"/>
            <a:t>Большинство разработчиков</a:t>
          </a:r>
          <a:br>
            <a:rPr lang="ru-RU" b="0" i="0" dirty="0" smtClean="0"/>
          </a:br>
          <a:r>
            <a:rPr lang="ru-RU" b="0" i="0" dirty="0" smtClean="0"/>
            <a:t>желают:</a:t>
          </a:r>
          <a:endParaRPr lang="ru-RU" dirty="0"/>
        </a:p>
      </dgm:t>
    </dgm:pt>
    <dgm:pt modelId="{8DFCFB83-8F24-4A2C-8C55-EF733F41BDCC}" type="parTrans" cxnId="{8C2BDBB3-98E4-4C86-9CFA-55366C30FA23}">
      <dgm:prSet/>
      <dgm:spPr/>
      <dgm:t>
        <a:bodyPr/>
        <a:lstStyle/>
        <a:p>
          <a:endParaRPr lang="ru-RU"/>
        </a:p>
      </dgm:t>
    </dgm:pt>
    <dgm:pt modelId="{3E345856-8EE6-4148-BA7F-48D9A5A9447D}" type="sibTrans" cxnId="{8C2BDBB3-98E4-4C86-9CFA-55366C30FA23}">
      <dgm:prSet/>
      <dgm:spPr/>
      <dgm:t>
        <a:bodyPr/>
        <a:lstStyle/>
        <a:p>
          <a:endParaRPr lang="ru-RU"/>
        </a:p>
      </dgm:t>
    </dgm:pt>
    <dgm:pt modelId="{6F81B7E3-ADFF-4C7F-BB92-D9C9902857B9}">
      <dgm:prSet phldrT="[Текст]" custT="1"/>
      <dgm:spPr/>
      <dgm:t>
        <a:bodyPr/>
        <a:lstStyle/>
        <a:p>
          <a:r>
            <a:rPr lang="ru-RU" sz="2800" b="0" i="0" dirty="0" smtClean="0"/>
            <a:t>максимально увеличить использование наработок в разных проектах</a:t>
          </a:r>
          <a:endParaRPr lang="ru-RU" sz="2800" dirty="0"/>
        </a:p>
      </dgm:t>
    </dgm:pt>
    <dgm:pt modelId="{1168CE8E-7697-4A02-94B6-54384304B05D}" type="parTrans" cxnId="{78C8DED1-3E3C-4BE2-A7C6-D5E1B8E1EA7C}">
      <dgm:prSet/>
      <dgm:spPr/>
      <dgm:t>
        <a:bodyPr/>
        <a:lstStyle/>
        <a:p>
          <a:endParaRPr lang="ru-RU"/>
        </a:p>
      </dgm:t>
    </dgm:pt>
    <dgm:pt modelId="{68B42F5E-7425-495F-ACB3-FB88BF25A8EC}" type="sibTrans" cxnId="{78C8DED1-3E3C-4BE2-A7C6-D5E1B8E1EA7C}">
      <dgm:prSet/>
      <dgm:spPr/>
      <dgm:t>
        <a:bodyPr/>
        <a:lstStyle/>
        <a:p>
          <a:endParaRPr lang="ru-RU"/>
        </a:p>
      </dgm:t>
    </dgm:pt>
    <dgm:pt modelId="{B7151F42-8549-4FB8-A8B2-44FCF155681D}">
      <dgm:prSet phldrT="[Текст]" custT="1"/>
      <dgm:spPr/>
      <dgm:t>
        <a:bodyPr/>
        <a:lstStyle/>
        <a:p>
          <a:r>
            <a:rPr lang="ru-RU" sz="2800" b="0" i="0" dirty="0" smtClean="0"/>
            <a:t>управлять семействами сходных продуктов</a:t>
          </a:r>
          <a:endParaRPr lang="ru-RU" sz="2800" dirty="0"/>
        </a:p>
      </dgm:t>
    </dgm:pt>
    <dgm:pt modelId="{B7504F79-F9CF-485C-9025-10B39B421316}" type="parTrans" cxnId="{AAF689B4-50DE-471B-A10F-95ADA39321C6}">
      <dgm:prSet/>
      <dgm:spPr/>
      <dgm:t>
        <a:bodyPr/>
        <a:lstStyle/>
        <a:p>
          <a:endParaRPr lang="ru-RU"/>
        </a:p>
      </dgm:t>
    </dgm:pt>
    <dgm:pt modelId="{F22F0857-1DB6-46D1-A274-1151BC1D1AA7}" type="sibTrans" cxnId="{AAF689B4-50DE-471B-A10F-95ADA39321C6}">
      <dgm:prSet/>
      <dgm:spPr/>
      <dgm:t>
        <a:bodyPr/>
        <a:lstStyle/>
        <a:p>
          <a:endParaRPr lang="ru-RU"/>
        </a:p>
      </dgm:t>
    </dgm:pt>
    <dgm:pt modelId="{AEF1F07F-4253-4762-9599-EA89ABC03A17}">
      <dgm:prSet phldrT="[Текст]" custT="1"/>
      <dgm:spPr/>
      <dgm:t>
        <a:bodyPr/>
        <a:lstStyle/>
        <a:p>
          <a:r>
            <a:rPr lang="ru-RU" sz="2800" b="0" i="0" dirty="0" smtClean="0"/>
            <a:t>использовать программное управление для согласования действий</a:t>
          </a:r>
          <a:endParaRPr lang="ru-RU" sz="2800" dirty="0"/>
        </a:p>
      </dgm:t>
    </dgm:pt>
    <dgm:pt modelId="{1B6F88B5-D6AF-4E88-8E33-55B33E4589DB}" type="parTrans" cxnId="{7080BA87-E4D8-4BE1-BCD9-7964F1ACE544}">
      <dgm:prSet/>
      <dgm:spPr/>
      <dgm:t>
        <a:bodyPr/>
        <a:lstStyle/>
        <a:p>
          <a:endParaRPr lang="ru-RU"/>
        </a:p>
      </dgm:t>
    </dgm:pt>
    <dgm:pt modelId="{B5479AC0-E1B2-46F5-8427-AF1708B550E9}" type="sibTrans" cxnId="{7080BA87-E4D8-4BE1-BCD9-7964F1ACE544}">
      <dgm:prSet/>
      <dgm:spPr/>
      <dgm:t>
        <a:bodyPr/>
        <a:lstStyle/>
        <a:p>
          <a:endParaRPr lang="ru-RU"/>
        </a:p>
      </dgm:t>
    </dgm:pt>
    <dgm:pt modelId="{ED174B64-564C-49C3-B435-FE1A6F46C7A5}">
      <dgm:prSet phldrT="[Текст]" custT="1"/>
      <dgm:spPr/>
      <dgm:t>
        <a:bodyPr/>
        <a:lstStyle/>
        <a:p>
          <a:r>
            <a:rPr lang="ru-RU" sz="2800" b="0" i="0" dirty="0" smtClean="0"/>
            <a:t>оптимизировать разработку, используя опыт</a:t>
          </a:r>
          <a:br>
            <a:rPr lang="ru-RU" sz="2800" b="0" i="0" dirty="0" smtClean="0"/>
          </a:br>
          <a:r>
            <a:rPr lang="ru-RU" sz="2800" b="0" i="0" dirty="0" smtClean="0"/>
            <a:t>предыдущих проектов</a:t>
          </a:r>
          <a:endParaRPr lang="ru-RU" sz="2800" dirty="0"/>
        </a:p>
      </dgm:t>
    </dgm:pt>
    <dgm:pt modelId="{EFFF7D59-F39E-48D6-8CB8-F58CFDFFCD27}" type="parTrans" cxnId="{69996281-4145-4AD4-AAA8-FB748949932D}">
      <dgm:prSet/>
      <dgm:spPr/>
      <dgm:t>
        <a:bodyPr/>
        <a:lstStyle/>
        <a:p>
          <a:endParaRPr lang="ru-RU"/>
        </a:p>
      </dgm:t>
    </dgm:pt>
    <dgm:pt modelId="{8F8F5228-9C5C-4D98-86F1-194E496DE6B0}" type="sibTrans" cxnId="{69996281-4145-4AD4-AAA8-FB748949932D}">
      <dgm:prSet/>
      <dgm:spPr/>
      <dgm:t>
        <a:bodyPr/>
        <a:lstStyle/>
        <a:p>
          <a:endParaRPr lang="ru-RU"/>
        </a:p>
      </dgm:t>
    </dgm:pt>
    <dgm:pt modelId="{3654F3DA-85F0-428C-A71D-142DF2F86509}" type="pres">
      <dgm:prSet presAssocID="{23C2E5C8-5546-4288-9A1B-9D78733171A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72D05D1-9B29-4909-94A9-8F40BB4FE2A7}" type="pres">
      <dgm:prSet presAssocID="{886DD978-DC73-4338-A185-8AAC5FE90A0A}" presName="parentText" presStyleLbl="node1" presStyleIdx="0" presStyleCnt="1" custScaleY="7637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72A7750-E6D7-4D41-9DE5-B72C434FEE6C}" type="pres">
      <dgm:prSet presAssocID="{886DD978-DC73-4338-A185-8AAC5FE90A0A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C2BDBB3-98E4-4C86-9CFA-55366C30FA23}" srcId="{23C2E5C8-5546-4288-9A1B-9D78733171AA}" destId="{886DD978-DC73-4338-A185-8AAC5FE90A0A}" srcOrd="0" destOrd="0" parTransId="{8DFCFB83-8F24-4A2C-8C55-EF733F41BDCC}" sibTransId="{3E345856-8EE6-4148-BA7F-48D9A5A9447D}"/>
    <dgm:cxn modelId="{78C8DED1-3E3C-4BE2-A7C6-D5E1B8E1EA7C}" srcId="{886DD978-DC73-4338-A185-8AAC5FE90A0A}" destId="{6F81B7E3-ADFF-4C7F-BB92-D9C9902857B9}" srcOrd="0" destOrd="0" parTransId="{1168CE8E-7697-4A02-94B6-54384304B05D}" sibTransId="{68B42F5E-7425-495F-ACB3-FB88BF25A8EC}"/>
    <dgm:cxn modelId="{2E1678B3-F5F4-45CF-93A8-CD0E9D8A9501}" type="presOf" srcId="{ED174B64-564C-49C3-B435-FE1A6F46C7A5}" destId="{072A7750-E6D7-4D41-9DE5-B72C434FEE6C}" srcOrd="0" destOrd="3" presId="urn:microsoft.com/office/officeart/2005/8/layout/vList2"/>
    <dgm:cxn modelId="{7080BA87-E4D8-4BE1-BCD9-7964F1ACE544}" srcId="{886DD978-DC73-4338-A185-8AAC5FE90A0A}" destId="{AEF1F07F-4253-4762-9599-EA89ABC03A17}" srcOrd="2" destOrd="0" parTransId="{1B6F88B5-D6AF-4E88-8E33-55B33E4589DB}" sibTransId="{B5479AC0-E1B2-46F5-8427-AF1708B550E9}"/>
    <dgm:cxn modelId="{8AEB488D-6AF4-4D9A-B74D-4CF4A421C1E2}" type="presOf" srcId="{AEF1F07F-4253-4762-9599-EA89ABC03A17}" destId="{072A7750-E6D7-4D41-9DE5-B72C434FEE6C}" srcOrd="0" destOrd="2" presId="urn:microsoft.com/office/officeart/2005/8/layout/vList2"/>
    <dgm:cxn modelId="{5D521BB3-3956-496B-8810-5D39AE9AEF34}" type="presOf" srcId="{23C2E5C8-5546-4288-9A1B-9D78733171AA}" destId="{3654F3DA-85F0-428C-A71D-142DF2F86509}" srcOrd="0" destOrd="0" presId="urn:microsoft.com/office/officeart/2005/8/layout/vList2"/>
    <dgm:cxn modelId="{69996281-4145-4AD4-AAA8-FB748949932D}" srcId="{886DD978-DC73-4338-A185-8AAC5FE90A0A}" destId="{ED174B64-564C-49C3-B435-FE1A6F46C7A5}" srcOrd="3" destOrd="0" parTransId="{EFFF7D59-F39E-48D6-8CB8-F58CFDFFCD27}" sibTransId="{8F8F5228-9C5C-4D98-86F1-194E496DE6B0}"/>
    <dgm:cxn modelId="{2833934E-E408-40D0-941F-BFC2E851BD76}" type="presOf" srcId="{6F81B7E3-ADFF-4C7F-BB92-D9C9902857B9}" destId="{072A7750-E6D7-4D41-9DE5-B72C434FEE6C}" srcOrd="0" destOrd="0" presId="urn:microsoft.com/office/officeart/2005/8/layout/vList2"/>
    <dgm:cxn modelId="{AAF689B4-50DE-471B-A10F-95ADA39321C6}" srcId="{886DD978-DC73-4338-A185-8AAC5FE90A0A}" destId="{B7151F42-8549-4FB8-A8B2-44FCF155681D}" srcOrd="1" destOrd="0" parTransId="{B7504F79-F9CF-485C-9025-10B39B421316}" sibTransId="{F22F0857-1DB6-46D1-A274-1151BC1D1AA7}"/>
    <dgm:cxn modelId="{21CF3414-7E1A-4A25-9DDE-1CD115876639}" type="presOf" srcId="{B7151F42-8549-4FB8-A8B2-44FCF155681D}" destId="{072A7750-E6D7-4D41-9DE5-B72C434FEE6C}" srcOrd="0" destOrd="1" presId="urn:microsoft.com/office/officeart/2005/8/layout/vList2"/>
    <dgm:cxn modelId="{3FF1FFA6-AD46-41D8-857E-846458303200}" type="presOf" srcId="{886DD978-DC73-4338-A185-8AAC5FE90A0A}" destId="{872D05D1-9B29-4909-94A9-8F40BB4FE2A7}" srcOrd="0" destOrd="0" presId="urn:microsoft.com/office/officeart/2005/8/layout/vList2"/>
    <dgm:cxn modelId="{2A022699-6C06-443E-A5D8-C96B3E32A584}" type="presParOf" srcId="{3654F3DA-85F0-428C-A71D-142DF2F86509}" destId="{872D05D1-9B29-4909-94A9-8F40BB4FE2A7}" srcOrd="0" destOrd="0" presId="urn:microsoft.com/office/officeart/2005/8/layout/vList2"/>
    <dgm:cxn modelId="{3EC7AA37-743E-41F6-8547-F89967E6138C}" type="presParOf" srcId="{3654F3DA-85F0-428C-A71D-142DF2F86509}" destId="{072A7750-E6D7-4D41-9DE5-B72C434FEE6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A7AA720-FF45-436D-B4E7-9213FE73739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2A966B8-14B9-4009-83DF-80F8F47E02ED}">
      <dgm:prSet phldrT="[Текст]"/>
      <dgm:spPr/>
      <dgm:t>
        <a:bodyPr/>
        <a:lstStyle/>
        <a:p>
          <a:r>
            <a:rPr lang="ru-RU" b="0" i="0" dirty="0" smtClean="0"/>
            <a:t>При возникновении необходимости внесения каких-либо изменений в проект необходимо учесть их влияние на следующие аспекты:</a:t>
          </a:r>
          <a:endParaRPr lang="ru-RU" dirty="0"/>
        </a:p>
      </dgm:t>
    </dgm:pt>
    <dgm:pt modelId="{738002AB-1495-44AE-AE7E-EAC2576D8F96}" type="parTrans" cxnId="{394C918F-3473-43B1-BBA9-7782BA130169}">
      <dgm:prSet/>
      <dgm:spPr/>
      <dgm:t>
        <a:bodyPr/>
        <a:lstStyle/>
        <a:p>
          <a:endParaRPr lang="ru-RU"/>
        </a:p>
      </dgm:t>
    </dgm:pt>
    <dgm:pt modelId="{5133787A-8040-4EC8-90E0-74ECBC422865}" type="sibTrans" cxnId="{394C918F-3473-43B1-BBA9-7782BA130169}">
      <dgm:prSet/>
      <dgm:spPr/>
      <dgm:t>
        <a:bodyPr/>
        <a:lstStyle/>
        <a:p>
          <a:endParaRPr lang="ru-RU"/>
        </a:p>
      </dgm:t>
    </dgm:pt>
    <dgm:pt modelId="{C820DF6F-E044-4AAC-AC65-DB6F8868D913}">
      <dgm:prSet phldrT="[Текст]"/>
      <dgm:spPr/>
      <dgm:t>
        <a:bodyPr/>
        <a:lstStyle/>
        <a:p>
          <a:r>
            <a:rPr lang="ru-RU" b="0" i="0" dirty="0" smtClean="0"/>
            <a:t>качество выпускаемого продукта</a:t>
          </a:r>
          <a:br>
            <a:rPr lang="ru-RU" b="0" i="0" dirty="0" smtClean="0"/>
          </a:br>
          <a:endParaRPr lang="ru-RU" dirty="0"/>
        </a:p>
      </dgm:t>
    </dgm:pt>
    <dgm:pt modelId="{3D0B65BB-93DF-437E-8F58-7BA479C5F00F}" type="parTrans" cxnId="{96CB7FC2-4FCE-45E3-8B4E-7A8A840E7486}">
      <dgm:prSet/>
      <dgm:spPr/>
      <dgm:t>
        <a:bodyPr/>
        <a:lstStyle/>
        <a:p>
          <a:endParaRPr lang="ru-RU"/>
        </a:p>
      </dgm:t>
    </dgm:pt>
    <dgm:pt modelId="{9A3BCCAB-DDCA-417C-8A4E-1FEF89AEED41}" type="sibTrans" cxnId="{96CB7FC2-4FCE-45E3-8B4E-7A8A840E7486}">
      <dgm:prSet/>
      <dgm:spPr/>
      <dgm:t>
        <a:bodyPr/>
        <a:lstStyle/>
        <a:p>
          <a:endParaRPr lang="ru-RU"/>
        </a:p>
      </dgm:t>
    </dgm:pt>
    <dgm:pt modelId="{88A8C67B-6424-46CF-943F-C837A6656D67}">
      <dgm:prSet phldrT="[Текст]"/>
      <dgm:spPr/>
      <dgm:t>
        <a:bodyPr/>
        <a:lstStyle/>
        <a:p>
          <a:r>
            <a:rPr lang="ru-RU" b="0" i="0" dirty="0" smtClean="0"/>
            <a:t>стоимость выпускаемого продукта;</a:t>
          </a:r>
          <a:endParaRPr lang="ru-RU" dirty="0"/>
        </a:p>
      </dgm:t>
    </dgm:pt>
    <dgm:pt modelId="{14D1C2B4-B223-4DFC-A2F8-208F7A0938CA}" type="parTrans" cxnId="{A4DBD13F-EA11-488D-A219-AE911279AC54}">
      <dgm:prSet/>
      <dgm:spPr/>
      <dgm:t>
        <a:bodyPr/>
        <a:lstStyle/>
        <a:p>
          <a:endParaRPr lang="ru-RU"/>
        </a:p>
      </dgm:t>
    </dgm:pt>
    <dgm:pt modelId="{8DAF0432-AE98-4A2D-AAE8-D560ABAB266C}" type="sibTrans" cxnId="{A4DBD13F-EA11-488D-A219-AE911279AC54}">
      <dgm:prSet/>
      <dgm:spPr/>
      <dgm:t>
        <a:bodyPr/>
        <a:lstStyle/>
        <a:p>
          <a:endParaRPr lang="ru-RU"/>
        </a:p>
      </dgm:t>
    </dgm:pt>
    <dgm:pt modelId="{7A1841CD-E258-4C63-B459-A56259C49894}">
      <dgm:prSet phldrT="[Текст]"/>
      <dgm:spPr/>
      <dgm:t>
        <a:bodyPr/>
        <a:lstStyle/>
        <a:p>
          <a:r>
            <a:rPr lang="ru-RU" b="0" i="0" dirty="0" smtClean="0"/>
            <a:t>график работ по выпуску</a:t>
          </a:r>
          <a:endParaRPr lang="ru-RU" dirty="0"/>
        </a:p>
      </dgm:t>
    </dgm:pt>
    <dgm:pt modelId="{2ACA800B-F817-4511-A111-35FEAE20340E}" type="parTrans" cxnId="{7ACEB088-A439-4EC2-A56E-8B7DD038FDF2}">
      <dgm:prSet/>
      <dgm:spPr/>
      <dgm:t>
        <a:bodyPr/>
        <a:lstStyle/>
        <a:p>
          <a:endParaRPr lang="ru-RU"/>
        </a:p>
      </dgm:t>
    </dgm:pt>
    <dgm:pt modelId="{EA5D4AB9-44C0-4D81-94DE-A63213C42A77}" type="sibTrans" cxnId="{7ACEB088-A439-4EC2-A56E-8B7DD038FDF2}">
      <dgm:prSet/>
      <dgm:spPr/>
      <dgm:t>
        <a:bodyPr/>
        <a:lstStyle/>
        <a:p>
          <a:endParaRPr lang="ru-RU"/>
        </a:p>
      </dgm:t>
    </dgm:pt>
    <dgm:pt modelId="{04CC60F5-7855-4C9B-BC0F-2CF3DB1EC7D9}" type="pres">
      <dgm:prSet presAssocID="{CA7AA720-FF45-436D-B4E7-9213FE73739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61C0D35-F327-4016-8E0B-1074C26880DA}" type="pres">
      <dgm:prSet presAssocID="{02A966B8-14B9-4009-83DF-80F8F47E02E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2A93725-DB36-4FF6-A3BB-3CA4371B5817}" type="pres">
      <dgm:prSet presAssocID="{02A966B8-14B9-4009-83DF-80F8F47E02E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1DA6516-4E0C-4554-AEE7-16A2917DE116}" type="presOf" srcId="{7A1841CD-E258-4C63-B459-A56259C49894}" destId="{F2A93725-DB36-4FF6-A3BB-3CA4371B5817}" srcOrd="0" destOrd="2" presId="urn:microsoft.com/office/officeart/2005/8/layout/vList2"/>
    <dgm:cxn modelId="{394C918F-3473-43B1-BBA9-7782BA130169}" srcId="{CA7AA720-FF45-436D-B4E7-9213FE737394}" destId="{02A966B8-14B9-4009-83DF-80F8F47E02ED}" srcOrd="0" destOrd="0" parTransId="{738002AB-1495-44AE-AE7E-EAC2576D8F96}" sibTransId="{5133787A-8040-4EC8-90E0-74ECBC422865}"/>
    <dgm:cxn modelId="{7ACEB088-A439-4EC2-A56E-8B7DD038FDF2}" srcId="{02A966B8-14B9-4009-83DF-80F8F47E02ED}" destId="{7A1841CD-E258-4C63-B459-A56259C49894}" srcOrd="2" destOrd="0" parTransId="{2ACA800B-F817-4511-A111-35FEAE20340E}" sibTransId="{EA5D4AB9-44C0-4D81-94DE-A63213C42A77}"/>
    <dgm:cxn modelId="{08D2132C-CB66-471E-9363-3116E16FD57D}" type="presOf" srcId="{88A8C67B-6424-46CF-943F-C837A6656D67}" destId="{F2A93725-DB36-4FF6-A3BB-3CA4371B5817}" srcOrd="0" destOrd="1" presId="urn:microsoft.com/office/officeart/2005/8/layout/vList2"/>
    <dgm:cxn modelId="{BBD91D31-CB4C-4082-9315-074A38C8FBFC}" type="presOf" srcId="{C820DF6F-E044-4AAC-AC65-DB6F8868D913}" destId="{F2A93725-DB36-4FF6-A3BB-3CA4371B5817}" srcOrd="0" destOrd="0" presId="urn:microsoft.com/office/officeart/2005/8/layout/vList2"/>
    <dgm:cxn modelId="{CF9ED0E6-E148-4CE1-88E8-CB83AAF3094D}" type="presOf" srcId="{CA7AA720-FF45-436D-B4E7-9213FE737394}" destId="{04CC60F5-7855-4C9B-BC0F-2CF3DB1EC7D9}" srcOrd="0" destOrd="0" presId="urn:microsoft.com/office/officeart/2005/8/layout/vList2"/>
    <dgm:cxn modelId="{A4DBD13F-EA11-488D-A219-AE911279AC54}" srcId="{02A966B8-14B9-4009-83DF-80F8F47E02ED}" destId="{88A8C67B-6424-46CF-943F-C837A6656D67}" srcOrd="1" destOrd="0" parTransId="{14D1C2B4-B223-4DFC-A2F8-208F7A0938CA}" sibTransId="{8DAF0432-AE98-4A2D-AAE8-D560ABAB266C}"/>
    <dgm:cxn modelId="{0130987C-4E04-437F-8219-AB455D08C74F}" type="presOf" srcId="{02A966B8-14B9-4009-83DF-80F8F47E02ED}" destId="{161C0D35-F327-4016-8E0B-1074C26880DA}" srcOrd="0" destOrd="0" presId="urn:microsoft.com/office/officeart/2005/8/layout/vList2"/>
    <dgm:cxn modelId="{96CB7FC2-4FCE-45E3-8B4E-7A8A840E7486}" srcId="{02A966B8-14B9-4009-83DF-80F8F47E02ED}" destId="{C820DF6F-E044-4AAC-AC65-DB6F8868D913}" srcOrd="0" destOrd="0" parTransId="{3D0B65BB-93DF-437E-8F58-7BA479C5F00F}" sibTransId="{9A3BCCAB-DDCA-417C-8A4E-1FEF89AEED41}"/>
    <dgm:cxn modelId="{E2D67ED7-4FD7-4DFF-96D0-3C09961B2C93}" type="presParOf" srcId="{04CC60F5-7855-4C9B-BC0F-2CF3DB1EC7D9}" destId="{161C0D35-F327-4016-8E0B-1074C26880DA}" srcOrd="0" destOrd="0" presId="urn:microsoft.com/office/officeart/2005/8/layout/vList2"/>
    <dgm:cxn modelId="{10482439-E553-48EA-835D-A9FE9ADC6AE6}" type="presParOf" srcId="{04CC60F5-7855-4C9B-BC0F-2CF3DB1EC7D9}" destId="{F2A93725-DB36-4FF6-A3BB-3CA4371B581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A7AA720-FF45-436D-B4E7-9213FE737394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2A966B8-14B9-4009-83DF-80F8F47E02ED}">
      <dgm:prSet phldrT="[Текст]"/>
      <dgm:spPr/>
      <dgm:t>
        <a:bodyPr/>
        <a:lstStyle/>
        <a:p>
          <a:r>
            <a:rPr lang="ru-RU" b="0" i="0" dirty="0" smtClean="0"/>
            <a:t>После проведённого анализа процесс внесения</a:t>
          </a:r>
          <a:br>
            <a:rPr lang="ru-RU" b="0" i="0" dirty="0" smtClean="0"/>
          </a:br>
          <a:r>
            <a:rPr lang="ru-RU" b="0" i="0" dirty="0" smtClean="0"/>
            <a:t>изменений сводится к нескольким шагам:</a:t>
          </a:r>
          <a:endParaRPr lang="ru-RU" dirty="0"/>
        </a:p>
      </dgm:t>
    </dgm:pt>
    <dgm:pt modelId="{738002AB-1495-44AE-AE7E-EAC2576D8F96}" type="parTrans" cxnId="{394C918F-3473-43B1-BBA9-7782BA130169}">
      <dgm:prSet/>
      <dgm:spPr/>
      <dgm:t>
        <a:bodyPr/>
        <a:lstStyle/>
        <a:p>
          <a:endParaRPr lang="ru-RU"/>
        </a:p>
      </dgm:t>
    </dgm:pt>
    <dgm:pt modelId="{5133787A-8040-4EC8-90E0-74ECBC422865}" type="sibTrans" cxnId="{394C918F-3473-43B1-BBA9-7782BA130169}">
      <dgm:prSet/>
      <dgm:spPr/>
      <dgm:t>
        <a:bodyPr/>
        <a:lstStyle/>
        <a:p>
          <a:endParaRPr lang="ru-RU"/>
        </a:p>
      </dgm:t>
    </dgm:pt>
    <dgm:pt modelId="{8174C169-9F46-4E39-B8C5-845325B37581}">
      <dgm:prSet phldrT="[Текст]"/>
      <dgm:spPr/>
      <dgm:t>
        <a:bodyPr/>
        <a:lstStyle/>
        <a:p>
          <a:r>
            <a:rPr lang="ru-RU" b="0" i="0" dirty="0" smtClean="0"/>
            <a:t>принять или отклонить изменение;</a:t>
          </a:r>
          <a:endParaRPr lang="ru-RU" dirty="0"/>
        </a:p>
      </dgm:t>
    </dgm:pt>
    <dgm:pt modelId="{93249325-2983-4976-B591-1054BAF15808}" type="parTrans" cxnId="{B29F2F77-C930-4459-AE6D-D024E9CC7289}">
      <dgm:prSet/>
      <dgm:spPr/>
      <dgm:t>
        <a:bodyPr/>
        <a:lstStyle/>
        <a:p>
          <a:endParaRPr lang="ru-RU"/>
        </a:p>
      </dgm:t>
    </dgm:pt>
    <dgm:pt modelId="{3C59E865-D5D8-4A06-A864-0266F37C1E9B}" type="sibTrans" cxnId="{B29F2F77-C930-4459-AE6D-D024E9CC7289}">
      <dgm:prSet/>
      <dgm:spPr/>
      <dgm:t>
        <a:bodyPr/>
        <a:lstStyle/>
        <a:p>
          <a:endParaRPr lang="ru-RU"/>
        </a:p>
      </dgm:t>
    </dgm:pt>
    <dgm:pt modelId="{5C743FBC-1AC9-484A-B342-03440E4FD057}">
      <dgm:prSet phldrT="[Текст]"/>
      <dgm:spPr/>
      <dgm:t>
        <a:bodyPr/>
        <a:lstStyle/>
        <a:p>
          <a:r>
            <a:rPr lang="ru-RU" b="0" i="0" dirty="0" smtClean="0"/>
            <a:t>согласовать стоимость изменения с заказчиками/поставщиками;</a:t>
          </a:r>
          <a:endParaRPr lang="ru-RU" dirty="0"/>
        </a:p>
      </dgm:t>
    </dgm:pt>
    <dgm:pt modelId="{F5632FAB-3962-4651-AA6A-3EC5A1EDF2F5}" type="parTrans" cxnId="{982C58E3-0982-41D7-BE62-8EA6A3AF9AED}">
      <dgm:prSet/>
      <dgm:spPr/>
      <dgm:t>
        <a:bodyPr/>
        <a:lstStyle/>
        <a:p>
          <a:endParaRPr lang="ru-RU"/>
        </a:p>
      </dgm:t>
    </dgm:pt>
    <dgm:pt modelId="{0A96225A-C8BE-4800-9651-F4EB50449220}" type="sibTrans" cxnId="{982C58E3-0982-41D7-BE62-8EA6A3AF9AED}">
      <dgm:prSet/>
      <dgm:spPr/>
      <dgm:t>
        <a:bodyPr/>
        <a:lstStyle/>
        <a:p>
          <a:endParaRPr lang="ru-RU"/>
        </a:p>
      </dgm:t>
    </dgm:pt>
    <dgm:pt modelId="{5FF61ECF-00A3-4190-B54F-C53314599BB7}">
      <dgm:prSet phldrT="[Текст]"/>
      <dgm:spPr/>
      <dgm:t>
        <a:bodyPr/>
        <a:lstStyle/>
        <a:p>
          <a:r>
            <a:rPr lang="ru-RU" b="0" i="0" dirty="0" smtClean="0"/>
            <a:t>организовать работы по переделке</a:t>
          </a:r>
          <a:endParaRPr lang="ru-RU" dirty="0"/>
        </a:p>
      </dgm:t>
    </dgm:pt>
    <dgm:pt modelId="{C32F7D7E-B5B2-42FF-98CC-4C355111CBD7}" type="parTrans" cxnId="{9778A2CC-35AF-408E-8EAB-AFA8C4B282ED}">
      <dgm:prSet/>
      <dgm:spPr/>
      <dgm:t>
        <a:bodyPr/>
        <a:lstStyle/>
        <a:p>
          <a:endParaRPr lang="ru-RU"/>
        </a:p>
      </dgm:t>
    </dgm:pt>
    <dgm:pt modelId="{817322D8-45B4-4B2F-BBA0-94D681D06669}" type="sibTrans" cxnId="{9778A2CC-35AF-408E-8EAB-AFA8C4B282ED}">
      <dgm:prSet/>
      <dgm:spPr/>
      <dgm:t>
        <a:bodyPr/>
        <a:lstStyle/>
        <a:p>
          <a:endParaRPr lang="ru-RU"/>
        </a:p>
      </dgm:t>
    </dgm:pt>
    <dgm:pt modelId="{04CC60F5-7855-4C9B-BC0F-2CF3DB1EC7D9}" type="pres">
      <dgm:prSet presAssocID="{CA7AA720-FF45-436D-B4E7-9213FE73739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61C0D35-F327-4016-8E0B-1074C26880DA}" type="pres">
      <dgm:prSet presAssocID="{02A966B8-14B9-4009-83DF-80F8F47E02E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2A93725-DB36-4FF6-A3BB-3CA4371B5817}" type="pres">
      <dgm:prSet presAssocID="{02A966B8-14B9-4009-83DF-80F8F47E02E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82C58E3-0982-41D7-BE62-8EA6A3AF9AED}" srcId="{02A966B8-14B9-4009-83DF-80F8F47E02ED}" destId="{5C743FBC-1AC9-484A-B342-03440E4FD057}" srcOrd="1" destOrd="0" parTransId="{F5632FAB-3962-4651-AA6A-3EC5A1EDF2F5}" sibTransId="{0A96225A-C8BE-4800-9651-F4EB50449220}"/>
    <dgm:cxn modelId="{394C918F-3473-43B1-BBA9-7782BA130169}" srcId="{CA7AA720-FF45-436D-B4E7-9213FE737394}" destId="{02A966B8-14B9-4009-83DF-80F8F47E02ED}" srcOrd="0" destOrd="0" parTransId="{738002AB-1495-44AE-AE7E-EAC2576D8F96}" sibTransId="{5133787A-8040-4EC8-90E0-74ECBC422865}"/>
    <dgm:cxn modelId="{E49678B7-B898-4B70-A5E3-33BE13F25D05}" type="presOf" srcId="{5FF61ECF-00A3-4190-B54F-C53314599BB7}" destId="{F2A93725-DB36-4FF6-A3BB-3CA4371B5817}" srcOrd="0" destOrd="2" presId="urn:microsoft.com/office/officeart/2005/8/layout/vList2"/>
    <dgm:cxn modelId="{C3AD0118-06B6-484D-AEF4-97709206ECAD}" type="presOf" srcId="{5C743FBC-1AC9-484A-B342-03440E4FD057}" destId="{F2A93725-DB36-4FF6-A3BB-3CA4371B5817}" srcOrd="0" destOrd="1" presId="urn:microsoft.com/office/officeart/2005/8/layout/vList2"/>
    <dgm:cxn modelId="{CF9ED0E6-E148-4CE1-88E8-CB83AAF3094D}" type="presOf" srcId="{CA7AA720-FF45-436D-B4E7-9213FE737394}" destId="{04CC60F5-7855-4C9B-BC0F-2CF3DB1EC7D9}" srcOrd="0" destOrd="0" presId="urn:microsoft.com/office/officeart/2005/8/layout/vList2"/>
    <dgm:cxn modelId="{0130987C-4E04-437F-8219-AB455D08C74F}" type="presOf" srcId="{02A966B8-14B9-4009-83DF-80F8F47E02ED}" destId="{161C0D35-F327-4016-8E0B-1074C26880DA}" srcOrd="0" destOrd="0" presId="urn:microsoft.com/office/officeart/2005/8/layout/vList2"/>
    <dgm:cxn modelId="{2039C39C-D880-4B1D-96CD-3BE53FF7AF66}" type="presOf" srcId="{8174C169-9F46-4E39-B8C5-845325B37581}" destId="{F2A93725-DB36-4FF6-A3BB-3CA4371B5817}" srcOrd="0" destOrd="0" presId="urn:microsoft.com/office/officeart/2005/8/layout/vList2"/>
    <dgm:cxn modelId="{9778A2CC-35AF-408E-8EAB-AFA8C4B282ED}" srcId="{02A966B8-14B9-4009-83DF-80F8F47E02ED}" destId="{5FF61ECF-00A3-4190-B54F-C53314599BB7}" srcOrd="2" destOrd="0" parTransId="{C32F7D7E-B5B2-42FF-98CC-4C355111CBD7}" sibTransId="{817322D8-45B4-4B2F-BBA0-94D681D06669}"/>
    <dgm:cxn modelId="{B29F2F77-C930-4459-AE6D-D024E9CC7289}" srcId="{02A966B8-14B9-4009-83DF-80F8F47E02ED}" destId="{8174C169-9F46-4E39-B8C5-845325B37581}" srcOrd="0" destOrd="0" parTransId="{93249325-2983-4976-B591-1054BAF15808}" sibTransId="{3C59E865-D5D8-4A06-A864-0266F37C1E9B}"/>
    <dgm:cxn modelId="{E2D67ED7-4FD7-4DFF-96D0-3C09961B2C93}" type="presParOf" srcId="{04CC60F5-7855-4C9B-BC0F-2CF3DB1EC7D9}" destId="{161C0D35-F327-4016-8E0B-1074C26880DA}" srcOrd="0" destOrd="0" presId="urn:microsoft.com/office/officeart/2005/8/layout/vList2"/>
    <dgm:cxn modelId="{B4EF0FB4-0AD2-40C7-951A-DB5BB652ADCB}" type="presParOf" srcId="{04CC60F5-7855-4C9B-BC0F-2CF3DB1EC7D9}" destId="{F2A93725-DB36-4FF6-A3BB-3CA4371B581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07987BE-5F14-4E11-BFF8-3644818840BC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ru-RU"/>
        </a:p>
      </dgm:t>
    </dgm:pt>
    <dgm:pt modelId="{C8A62489-EE2E-4215-A19D-2115C75A83C2}">
      <dgm:prSet phldrT="[Текст]"/>
      <dgm:spPr/>
      <dgm:t>
        <a:bodyPr/>
        <a:lstStyle/>
        <a:p>
          <a:r>
            <a:rPr lang="ru-RU" b="0" i="0" dirty="0" smtClean="0"/>
            <a:t>большая уверенность в достижении целей (установление связей и формализация их контроля приводит к четкому пониманию того, как именно достигаются цели)</a:t>
          </a:r>
          <a:endParaRPr lang="ru-RU" dirty="0"/>
        </a:p>
      </dgm:t>
    </dgm:pt>
    <dgm:pt modelId="{4F8C0A95-0F07-4D3C-989C-497AE2098DD7}" type="parTrans" cxnId="{32796775-2B50-4C8F-9EDD-1FED51C723F6}">
      <dgm:prSet/>
      <dgm:spPr/>
      <dgm:t>
        <a:bodyPr/>
        <a:lstStyle/>
        <a:p>
          <a:endParaRPr lang="ru-RU"/>
        </a:p>
      </dgm:t>
    </dgm:pt>
    <dgm:pt modelId="{FDA74D03-0C69-4DEA-8804-2E6C00C897DA}" type="sibTrans" cxnId="{32796775-2B50-4C8F-9EDD-1FED51C723F6}">
      <dgm:prSet/>
      <dgm:spPr/>
      <dgm:t>
        <a:bodyPr/>
        <a:lstStyle/>
        <a:p>
          <a:endParaRPr lang="ru-RU"/>
        </a:p>
      </dgm:t>
    </dgm:pt>
    <dgm:pt modelId="{F611E93B-DA7C-4ED2-8D98-20469EB0A892}">
      <dgm:prSet phldrT="[Текст]"/>
      <dgm:spPr/>
      <dgm:t>
        <a:bodyPr/>
        <a:lstStyle/>
        <a:p>
          <a:r>
            <a:rPr lang="ru-RU" b="0" i="0" dirty="0" smtClean="0"/>
            <a:t>возможность оценить влияние изменений (существование связей между требованиями дает возможность проводить разного рода анализ влияния</a:t>
          </a:r>
          <a:br>
            <a:rPr lang="ru-RU" b="0" i="0" dirty="0" smtClean="0"/>
          </a:br>
          <a:r>
            <a:rPr lang="ru-RU" b="0" i="0" dirty="0" smtClean="0"/>
            <a:t>вносимых изменений)</a:t>
          </a:r>
          <a:endParaRPr lang="ru-RU" dirty="0"/>
        </a:p>
      </dgm:t>
    </dgm:pt>
    <dgm:pt modelId="{E83882A8-7E73-43F5-ABE2-3648AB30DCE8}" type="parTrans" cxnId="{11FCCFD7-89CB-406A-9921-C6FE2CF76789}">
      <dgm:prSet/>
      <dgm:spPr/>
      <dgm:t>
        <a:bodyPr/>
        <a:lstStyle/>
        <a:p>
          <a:endParaRPr lang="ru-RU"/>
        </a:p>
      </dgm:t>
    </dgm:pt>
    <dgm:pt modelId="{D6DD9454-87E5-4B23-97B7-B728EA45336F}" type="sibTrans" cxnId="{11FCCFD7-89CB-406A-9921-C6FE2CF76789}">
      <dgm:prSet/>
      <dgm:spPr/>
      <dgm:t>
        <a:bodyPr/>
        <a:lstStyle/>
        <a:p>
          <a:endParaRPr lang="ru-RU"/>
        </a:p>
      </dgm:t>
    </dgm:pt>
    <dgm:pt modelId="{7FB0BF85-C9D1-49CE-AFA1-864625BD55EB}">
      <dgm:prSet phldrT="[Текст]"/>
      <dgm:spPr/>
      <dgm:t>
        <a:bodyPr/>
        <a:lstStyle/>
        <a:p>
          <a:r>
            <a:rPr lang="ru-RU" b="0" i="0" dirty="0" smtClean="0"/>
            <a:t>– возможность оценить вклад работников, подрядчиков и субподрядчиков (появляется возможность ясно оценить ту часть работы, которую выполняют по проекту сотрудники и другие организации)</a:t>
          </a:r>
          <a:endParaRPr lang="ru-RU" dirty="0"/>
        </a:p>
      </dgm:t>
    </dgm:pt>
    <dgm:pt modelId="{87ABABEB-7D31-4C2B-8C78-9124B37273C1}" type="parTrans" cxnId="{EDDA628D-41C7-474F-B404-E4EC6597F0E7}">
      <dgm:prSet/>
      <dgm:spPr/>
      <dgm:t>
        <a:bodyPr/>
        <a:lstStyle/>
        <a:p>
          <a:endParaRPr lang="ru-RU"/>
        </a:p>
      </dgm:t>
    </dgm:pt>
    <dgm:pt modelId="{A378829F-1E3F-44E4-B8F4-A9185307F8F5}" type="sibTrans" cxnId="{EDDA628D-41C7-474F-B404-E4EC6597F0E7}">
      <dgm:prSet/>
      <dgm:spPr/>
      <dgm:t>
        <a:bodyPr/>
        <a:lstStyle/>
        <a:p>
          <a:endParaRPr lang="ru-RU"/>
        </a:p>
      </dgm:t>
    </dgm:pt>
    <dgm:pt modelId="{B53EE627-EC08-42C6-B96F-D9272FC0121E}">
      <dgm:prSet phldrT="[Текст]"/>
      <dgm:spPr/>
      <dgm:t>
        <a:bodyPr/>
        <a:lstStyle/>
        <a:p>
          <a:r>
            <a:rPr lang="ru-RU" b="0" i="0" dirty="0" smtClean="0"/>
            <a:t>возможность контролировать ход проекта и оценивать объем выполненной работы</a:t>
          </a:r>
          <a:endParaRPr lang="ru-RU" dirty="0"/>
        </a:p>
      </dgm:t>
    </dgm:pt>
    <dgm:pt modelId="{AB526D0E-70B9-43C2-8271-D4DD4F7B7EC4}" type="parTrans" cxnId="{658CFFF8-3FE1-4D74-93B0-4FC471C0842B}">
      <dgm:prSet/>
      <dgm:spPr/>
      <dgm:t>
        <a:bodyPr/>
        <a:lstStyle/>
        <a:p>
          <a:endParaRPr lang="ru-RU"/>
        </a:p>
      </dgm:t>
    </dgm:pt>
    <dgm:pt modelId="{46B2A7FB-88AC-41EB-9581-6B7EE180EFB8}" type="sibTrans" cxnId="{658CFFF8-3FE1-4D74-93B0-4FC471C0842B}">
      <dgm:prSet/>
      <dgm:spPr/>
      <dgm:t>
        <a:bodyPr/>
        <a:lstStyle/>
        <a:p>
          <a:endParaRPr lang="ru-RU"/>
        </a:p>
      </dgm:t>
    </dgm:pt>
    <dgm:pt modelId="{FAF20799-16FE-47DD-8B74-148993A19DFD}">
      <dgm:prSet phldrT="[Текст]"/>
      <dgm:spPr/>
      <dgm:t>
        <a:bodyPr/>
        <a:lstStyle/>
        <a:p>
          <a:r>
            <a:rPr lang="ru-RU" b="0" i="0" dirty="0" smtClean="0"/>
            <a:t>возможность сопоставлять затраты и возможную выгоду (однозначное определение связи между требованиями и определенными компонентами системы, позволяет соизмерять затраты с предполагаемым</a:t>
          </a:r>
          <a:br>
            <a:rPr lang="ru-RU" b="0" i="0" dirty="0" smtClean="0"/>
          </a:br>
          <a:r>
            <a:rPr lang="ru-RU" b="0" i="0" dirty="0" smtClean="0"/>
            <a:t>положительным эффектом от их реализации)</a:t>
          </a:r>
          <a:endParaRPr lang="ru-RU" dirty="0"/>
        </a:p>
      </dgm:t>
    </dgm:pt>
    <dgm:pt modelId="{81560D51-E8D8-431C-A386-434B0B2C6C89}" type="parTrans" cxnId="{B21CC14E-DC27-4D63-BE7F-E669B7A89805}">
      <dgm:prSet/>
      <dgm:spPr/>
      <dgm:t>
        <a:bodyPr/>
        <a:lstStyle/>
        <a:p>
          <a:endParaRPr lang="ru-RU"/>
        </a:p>
      </dgm:t>
    </dgm:pt>
    <dgm:pt modelId="{0D549734-8BD0-4FBA-B242-B2039378D11D}" type="sibTrans" cxnId="{B21CC14E-DC27-4D63-BE7F-E669B7A89805}">
      <dgm:prSet/>
      <dgm:spPr/>
      <dgm:t>
        <a:bodyPr/>
        <a:lstStyle/>
        <a:p>
          <a:endParaRPr lang="ru-RU"/>
        </a:p>
      </dgm:t>
    </dgm:pt>
    <dgm:pt modelId="{B0D5CDA8-A0C0-4AA5-A46E-F1FA3AD5FE9D}" type="pres">
      <dgm:prSet presAssocID="{507987BE-5F14-4E11-BFF8-3644818840B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3E30999-D8E5-48E5-AEE2-8AB7B419944D}" type="pres">
      <dgm:prSet presAssocID="{C8A62489-EE2E-4215-A19D-2115C75A83C2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72BF2CB-DF57-403D-858E-738A8374C8D0}" type="pres">
      <dgm:prSet presAssocID="{FDA74D03-0C69-4DEA-8804-2E6C00C897DA}" presName="spacer" presStyleCnt="0"/>
      <dgm:spPr/>
    </dgm:pt>
    <dgm:pt modelId="{62DF9566-EF13-4DF9-A34F-5597FF072FA1}" type="pres">
      <dgm:prSet presAssocID="{F611E93B-DA7C-4ED2-8D98-20469EB0A892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496BDA0-C67E-4E01-8145-5A7761704F01}" type="pres">
      <dgm:prSet presAssocID="{D6DD9454-87E5-4B23-97B7-B728EA45336F}" presName="spacer" presStyleCnt="0"/>
      <dgm:spPr/>
    </dgm:pt>
    <dgm:pt modelId="{9305257A-C957-4289-B70F-90B9C399E3B4}" type="pres">
      <dgm:prSet presAssocID="{7FB0BF85-C9D1-49CE-AFA1-864625BD55EB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D240B22-3F47-4B2C-831F-9AA25EC1653C}" type="pres">
      <dgm:prSet presAssocID="{A378829F-1E3F-44E4-B8F4-A9185307F8F5}" presName="spacer" presStyleCnt="0"/>
      <dgm:spPr/>
    </dgm:pt>
    <dgm:pt modelId="{B4F0AC3A-5B1B-4984-8378-0D5C23FF2556}" type="pres">
      <dgm:prSet presAssocID="{B53EE627-EC08-42C6-B96F-D9272FC0121E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7C12F5D-FA9F-411D-9596-8F4B7E89B2FD}" type="pres">
      <dgm:prSet presAssocID="{46B2A7FB-88AC-41EB-9581-6B7EE180EFB8}" presName="spacer" presStyleCnt="0"/>
      <dgm:spPr/>
    </dgm:pt>
    <dgm:pt modelId="{AC89507F-4444-4B7B-92A9-C32EE14C1EA5}" type="pres">
      <dgm:prSet presAssocID="{FAF20799-16FE-47DD-8B74-148993A19DFD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5CA3418-54CB-4BB3-A2AE-E0626A6178C5}" type="presOf" srcId="{507987BE-5F14-4E11-BFF8-3644818840BC}" destId="{B0D5CDA8-A0C0-4AA5-A46E-F1FA3AD5FE9D}" srcOrd="0" destOrd="0" presId="urn:microsoft.com/office/officeart/2005/8/layout/vList2"/>
    <dgm:cxn modelId="{658CFFF8-3FE1-4D74-93B0-4FC471C0842B}" srcId="{507987BE-5F14-4E11-BFF8-3644818840BC}" destId="{B53EE627-EC08-42C6-B96F-D9272FC0121E}" srcOrd="3" destOrd="0" parTransId="{AB526D0E-70B9-43C2-8271-D4DD4F7B7EC4}" sibTransId="{46B2A7FB-88AC-41EB-9581-6B7EE180EFB8}"/>
    <dgm:cxn modelId="{A9C26766-E050-4C71-85AA-A75D908A5930}" type="presOf" srcId="{FAF20799-16FE-47DD-8B74-148993A19DFD}" destId="{AC89507F-4444-4B7B-92A9-C32EE14C1EA5}" srcOrd="0" destOrd="0" presId="urn:microsoft.com/office/officeart/2005/8/layout/vList2"/>
    <dgm:cxn modelId="{B21CC14E-DC27-4D63-BE7F-E669B7A89805}" srcId="{507987BE-5F14-4E11-BFF8-3644818840BC}" destId="{FAF20799-16FE-47DD-8B74-148993A19DFD}" srcOrd="4" destOrd="0" parTransId="{81560D51-E8D8-431C-A386-434B0B2C6C89}" sibTransId="{0D549734-8BD0-4FBA-B242-B2039378D11D}"/>
    <dgm:cxn modelId="{1F70F912-C785-400C-BAD2-FFB012D0DA30}" type="presOf" srcId="{F611E93B-DA7C-4ED2-8D98-20469EB0A892}" destId="{62DF9566-EF13-4DF9-A34F-5597FF072FA1}" srcOrd="0" destOrd="0" presId="urn:microsoft.com/office/officeart/2005/8/layout/vList2"/>
    <dgm:cxn modelId="{11FCCFD7-89CB-406A-9921-C6FE2CF76789}" srcId="{507987BE-5F14-4E11-BFF8-3644818840BC}" destId="{F611E93B-DA7C-4ED2-8D98-20469EB0A892}" srcOrd="1" destOrd="0" parTransId="{E83882A8-7E73-43F5-ABE2-3648AB30DCE8}" sibTransId="{D6DD9454-87E5-4B23-97B7-B728EA45336F}"/>
    <dgm:cxn modelId="{3C4D55CD-79B6-4BCE-9761-189277D938C4}" type="presOf" srcId="{7FB0BF85-C9D1-49CE-AFA1-864625BD55EB}" destId="{9305257A-C957-4289-B70F-90B9C399E3B4}" srcOrd="0" destOrd="0" presId="urn:microsoft.com/office/officeart/2005/8/layout/vList2"/>
    <dgm:cxn modelId="{39D9F217-DA62-4559-B48A-0919ABB49DD5}" type="presOf" srcId="{C8A62489-EE2E-4215-A19D-2115C75A83C2}" destId="{03E30999-D8E5-48E5-AEE2-8AB7B419944D}" srcOrd="0" destOrd="0" presId="urn:microsoft.com/office/officeart/2005/8/layout/vList2"/>
    <dgm:cxn modelId="{32796775-2B50-4C8F-9EDD-1FED51C723F6}" srcId="{507987BE-5F14-4E11-BFF8-3644818840BC}" destId="{C8A62489-EE2E-4215-A19D-2115C75A83C2}" srcOrd="0" destOrd="0" parTransId="{4F8C0A95-0F07-4D3C-989C-497AE2098DD7}" sibTransId="{FDA74D03-0C69-4DEA-8804-2E6C00C897DA}"/>
    <dgm:cxn modelId="{EDDA628D-41C7-474F-B404-E4EC6597F0E7}" srcId="{507987BE-5F14-4E11-BFF8-3644818840BC}" destId="{7FB0BF85-C9D1-49CE-AFA1-864625BD55EB}" srcOrd="2" destOrd="0" parTransId="{87ABABEB-7D31-4C2B-8C78-9124B37273C1}" sibTransId="{A378829F-1E3F-44E4-B8F4-A9185307F8F5}"/>
    <dgm:cxn modelId="{1042E20E-3696-47AF-B1E1-5CE1B11D4A29}" type="presOf" srcId="{B53EE627-EC08-42C6-B96F-D9272FC0121E}" destId="{B4F0AC3A-5B1B-4984-8378-0D5C23FF2556}" srcOrd="0" destOrd="0" presId="urn:microsoft.com/office/officeart/2005/8/layout/vList2"/>
    <dgm:cxn modelId="{D4F3EB1F-DD18-4DBD-9929-94B6BFE206B1}" type="presParOf" srcId="{B0D5CDA8-A0C0-4AA5-A46E-F1FA3AD5FE9D}" destId="{03E30999-D8E5-48E5-AEE2-8AB7B419944D}" srcOrd="0" destOrd="0" presId="urn:microsoft.com/office/officeart/2005/8/layout/vList2"/>
    <dgm:cxn modelId="{3C6D2824-987A-48D1-B78C-C1987CCAC523}" type="presParOf" srcId="{B0D5CDA8-A0C0-4AA5-A46E-F1FA3AD5FE9D}" destId="{E72BF2CB-DF57-403D-858E-738A8374C8D0}" srcOrd="1" destOrd="0" presId="urn:microsoft.com/office/officeart/2005/8/layout/vList2"/>
    <dgm:cxn modelId="{09CA97F3-E8E3-49BA-9310-D9CF230C3B8D}" type="presParOf" srcId="{B0D5CDA8-A0C0-4AA5-A46E-F1FA3AD5FE9D}" destId="{62DF9566-EF13-4DF9-A34F-5597FF072FA1}" srcOrd="2" destOrd="0" presId="urn:microsoft.com/office/officeart/2005/8/layout/vList2"/>
    <dgm:cxn modelId="{D7AE7D86-397D-4ACB-9202-C3EE2856BE32}" type="presParOf" srcId="{B0D5CDA8-A0C0-4AA5-A46E-F1FA3AD5FE9D}" destId="{4496BDA0-C67E-4E01-8145-5A7761704F01}" srcOrd="3" destOrd="0" presId="urn:microsoft.com/office/officeart/2005/8/layout/vList2"/>
    <dgm:cxn modelId="{D46CBB96-B380-4D64-90D5-10A6A923C70B}" type="presParOf" srcId="{B0D5CDA8-A0C0-4AA5-A46E-F1FA3AD5FE9D}" destId="{9305257A-C957-4289-B70F-90B9C399E3B4}" srcOrd="4" destOrd="0" presId="urn:microsoft.com/office/officeart/2005/8/layout/vList2"/>
    <dgm:cxn modelId="{8459E3C3-B82F-44CC-A7AE-75B57ACA6097}" type="presParOf" srcId="{B0D5CDA8-A0C0-4AA5-A46E-F1FA3AD5FE9D}" destId="{0D240B22-3F47-4B2C-831F-9AA25EC1653C}" srcOrd="5" destOrd="0" presId="urn:microsoft.com/office/officeart/2005/8/layout/vList2"/>
    <dgm:cxn modelId="{00828270-12CF-4592-981F-100CC662FE7E}" type="presParOf" srcId="{B0D5CDA8-A0C0-4AA5-A46E-F1FA3AD5FE9D}" destId="{B4F0AC3A-5B1B-4984-8378-0D5C23FF2556}" srcOrd="6" destOrd="0" presId="urn:microsoft.com/office/officeart/2005/8/layout/vList2"/>
    <dgm:cxn modelId="{400AD416-D0A4-4537-9A4E-11B2F7B1E532}" type="presParOf" srcId="{B0D5CDA8-A0C0-4AA5-A46E-F1FA3AD5FE9D}" destId="{17C12F5D-FA9F-411D-9596-8F4B7E89B2FD}" srcOrd="7" destOrd="0" presId="urn:microsoft.com/office/officeart/2005/8/layout/vList2"/>
    <dgm:cxn modelId="{483ECE66-3037-47B0-A0EB-D3F69F144B4E}" type="presParOf" srcId="{B0D5CDA8-A0C0-4AA5-A46E-F1FA3AD5FE9D}" destId="{AC89507F-4444-4B7B-92A9-C32EE14C1EA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ABD0BE-AA6A-4628-8CAF-7B436551965D}">
      <dsp:nvSpPr>
        <dsp:cNvPr id="0" name=""/>
        <dsp:cNvSpPr/>
      </dsp:nvSpPr>
      <dsp:spPr>
        <a:xfrm>
          <a:off x="0" y="261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F6344-8892-42D3-A21C-5F5D0CB91062}">
      <dsp:nvSpPr>
        <dsp:cNvPr id="0" name=""/>
        <dsp:cNvSpPr/>
      </dsp:nvSpPr>
      <dsp:spPr>
        <a:xfrm>
          <a:off x="0" y="2611"/>
          <a:ext cx="10515600" cy="1781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b="0" i="0" kern="1200" dirty="0" smtClean="0"/>
            <a:t>Каждое свойство IT-продукции представляет собой</a:t>
          </a:r>
          <a:br>
            <a:rPr lang="ru-RU" sz="2600" b="0" i="0" kern="1200" dirty="0" smtClean="0"/>
          </a:br>
          <a:r>
            <a:rPr lang="ru-RU" sz="2600" b="0" i="0" kern="1200" dirty="0" smtClean="0"/>
            <a:t>перечень объективных сторон продукта, однако важность этих свойств для потребителя не определяется.</a:t>
          </a:r>
          <a:endParaRPr lang="ru-RU" sz="2600" kern="1200" dirty="0"/>
        </a:p>
      </dsp:txBody>
      <dsp:txXfrm>
        <a:off x="0" y="2611"/>
        <a:ext cx="10515600" cy="1781021"/>
      </dsp:txXfrm>
    </dsp:sp>
    <dsp:sp modelId="{2C0BD085-82EA-4125-88FD-B44554D26898}">
      <dsp:nvSpPr>
        <dsp:cNvPr id="0" name=""/>
        <dsp:cNvSpPr/>
      </dsp:nvSpPr>
      <dsp:spPr>
        <a:xfrm>
          <a:off x="0" y="178363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24D8B1-3D06-4D51-B805-98B6C54EA7C5}">
      <dsp:nvSpPr>
        <dsp:cNvPr id="0" name=""/>
        <dsp:cNvSpPr/>
      </dsp:nvSpPr>
      <dsp:spPr>
        <a:xfrm>
          <a:off x="0" y="1783633"/>
          <a:ext cx="10515600" cy="1781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b="0" i="0" kern="1200" dirty="0" smtClean="0"/>
            <a:t>Полезность определяется способностью продукта удовлетворять требованиям конкретного потребителя.</a:t>
          </a:r>
          <a:endParaRPr lang="ru-RU" sz="2600" kern="1200" dirty="0"/>
        </a:p>
      </dsp:txBody>
      <dsp:txXfrm>
        <a:off x="0" y="1783633"/>
        <a:ext cx="10515600" cy="1781021"/>
      </dsp:txXfrm>
    </dsp:sp>
    <dsp:sp modelId="{77BDD59C-C2DF-4D42-98AC-C3D8660408E8}">
      <dsp:nvSpPr>
        <dsp:cNvPr id="0" name=""/>
        <dsp:cNvSpPr/>
      </dsp:nvSpPr>
      <dsp:spPr>
        <a:xfrm>
          <a:off x="0" y="35646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575541-5A65-438B-B764-56E5E5FF1071}">
      <dsp:nvSpPr>
        <dsp:cNvPr id="0" name=""/>
        <dsp:cNvSpPr/>
      </dsp:nvSpPr>
      <dsp:spPr>
        <a:xfrm>
          <a:off x="0" y="3564654"/>
          <a:ext cx="10515600" cy="1781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b="0" i="0" kern="1200" dirty="0" smtClean="0"/>
            <a:t>Качество – это критическая оценка потребителем степени соответствия</a:t>
          </a:r>
          <a:br>
            <a:rPr lang="ru-RU" sz="2600" b="0" i="0" kern="1200" dirty="0" smtClean="0"/>
          </a:br>
          <a:r>
            <a:rPr lang="ru-RU" sz="2600" b="0" i="0" kern="1200" dirty="0" smtClean="0"/>
            <a:t>его свойств и показателей качества, индивидуальным</a:t>
          </a:r>
          <a:br>
            <a:rPr lang="ru-RU" sz="2600" b="0" i="0" kern="1200" dirty="0" smtClean="0"/>
          </a:br>
          <a:r>
            <a:rPr lang="ru-RU" sz="2600" b="0" i="0" kern="1200" dirty="0" smtClean="0"/>
            <a:t>и общественным ожиданиям, а также обязательным</a:t>
          </a:r>
          <a:br>
            <a:rPr lang="ru-RU" sz="2600" b="0" i="0" kern="1200" dirty="0" smtClean="0"/>
          </a:br>
          <a:r>
            <a:rPr lang="ru-RU" sz="2600" b="0" i="0" kern="1200" dirty="0" smtClean="0"/>
            <a:t>нормам в соответствии с его назначением</a:t>
          </a:r>
          <a:endParaRPr lang="ru-RU" sz="2600" kern="1200" dirty="0"/>
        </a:p>
      </dsp:txBody>
      <dsp:txXfrm>
        <a:off x="0" y="3564654"/>
        <a:ext cx="10515600" cy="178102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BE4AEF-47E3-4B62-B84E-9C4ABB56C0F5}">
      <dsp:nvSpPr>
        <dsp:cNvPr id="0" name=""/>
        <dsp:cNvSpPr/>
      </dsp:nvSpPr>
      <dsp:spPr>
        <a:xfrm>
          <a:off x="5257800" y="2295738"/>
          <a:ext cx="2776358" cy="9636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1847"/>
              </a:lnTo>
              <a:lnTo>
                <a:pt x="2776358" y="481847"/>
              </a:lnTo>
              <a:lnTo>
                <a:pt x="2776358" y="96369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72FA91-565C-43CE-8771-F82BA16D52D0}">
      <dsp:nvSpPr>
        <dsp:cNvPr id="0" name=""/>
        <dsp:cNvSpPr/>
      </dsp:nvSpPr>
      <dsp:spPr>
        <a:xfrm>
          <a:off x="2481441" y="2295738"/>
          <a:ext cx="2776358" cy="963694"/>
        </a:xfrm>
        <a:custGeom>
          <a:avLst/>
          <a:gdLst/>
          <a:ahLst/>
          <a:cxnLst/>
          <a:rect l="0" t="0" r="0" b="0"/>
          <a:pathLst>
            <a:path>
              <a:moveTo>
                <a:pt x="2776358" y="0"/>
              </a:moveTo>
              <a:lnTo>
                <a:pt x="2776358" y="481847"/>
              </a:lnTo>
              <a:lnTo>
                <a:pt x="0" y="481847"/>
              </a:lnTo>
              <a:lnTo>
                <a:pt x="0" y="96369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2CEC7C-ABB4-4ADA-8EFC-E48296BFA3D6}">
      <dsp:nvSpPr>
        <dsp:cNvPr id="0" name=""/>
        <dsp:cNvSpPr/>
      </dsp:nvSpPr>
      <dsp:spPr>
        <a:xfrm>
          <a:off x="2963288" y="1227"/>
          <a:ext cx="4589022" cy="22945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b="0" i="0" kern="1200" dirty="0" smtClean="0"/>
            <a:t>Можно выделить два основных типа связей:</a:t>
          </a:r>
          <a:endParaRPr lang="ru-RU" sz="3200" kern="1200" dirty="0"/>
        </a:p>
      </dsp:txBody>
      <dsp:txXfrm>
        <a:off x="2963288" y="1227"/>
        <a:ext cx="4589022" cy="2294511"/>
      </dsp:txXfrm>
    </dsp:sp>
    <dsp:sp modelId="{FD5CF595-49B0-47C1-9BA8-98C82EDA59B7}">
      <dsp:nvSpPr>
        <dsp:cNvPr id="0" name=""/>
        <dsp:cNvSpPr/>
      </dsp:nvSpPr>
      <dsp:spPr>
        <a:xfrm>
          <a:off x="186930" y="3259432"/>
          <a:ext cx="4589022" cy="229451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b="0" i="0" kern="1200" dirty="0" smtClean="0"/>
            <a:t>связи между требованиями разных уровней (обычно имеют тип «многие ко многим» и одно требование нижнего уровня может быть связано с несколькими требованиями более высокого уровня, как, впрочем, и наоборот)</a:t>
          </a:r>
          <a:endParaRPr lang="ru-RU" sz="2300" kern="1200" dirty="0"/>
        </a:p>
      </dsp:txBody>
      <dsp:txXfrm>
        <a:off x="186930" y="3259432"/>
        <a:ext cx="4589022" cy="2294511"/>
      </dsp:txXfrm>
    </dsp:sp>
    <dsp:sp modelId="{806556E8-9926-4A08-8CED-6F0F867BDC00}">
      <dsp:nvSpPr>
        <dsp:cNvPr id="0" name=""/>
        <dsp:cNvSpPr/>
      </dsp:nvSpPr>
      <dsp:spPr>
        <a:xfrm>
          <a:off x="5739647" y="3259432"/>
          <a:ext cx="4589022" cy="229451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b="0" i="0" kern="1200" dirty="0" smtClean="0"/>
            <a:t>связи между требованиями одного уровня</a:t>
          </a:r>
          <a:endParaRPr lang="ru-RU" sz="2300" kern="1200" dirty="0"/>
        </a:p>
      </dsp:txBody>
      <dsp:txXfrm>
        <a:off x="5739647" y="3259432"/>
        <a:ext cx="4589022" cy="229451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86627A-71F9-43DD-8423-58CD4DCD574D}">
      <dsp:nvSpPr>
        <dsp:cNvPr id="0" name=""/>
        <dsp:cNvSpPr/>
      </dsp:nvSpPr>
      <dsp:spPr>
        <a:xfrm>
          <a:off x="1" y="2187104"/>
          <a:ext cx="2143229" cy="10716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b="0" i="0" kern="1200" dirty="0" smtClean="0"/>
            <a:t>К проблемной области следует отнести:</a:t>
          </a:r>
          <a:endParaRPr lang="ru-RU" sz="2100" kern="1200" dirty="0"/>
        </a:p>
      </dsp:txBody>
      <dsp:txXfrm>
        <a:off x="31388" y="2218491"/>
        <a:ext cx="2080455" cy="1008840"/>
      </dsp:txXfrm>
    </dsp:sp>
    <dsp:sp modelId="{1A9B0D06-60D6-4702-A028-A7F22E29CE83}">
      <dsp:nvSpPr>
        <dsp:cNvPr id="0" name=""/>
        <dsp:cNvSpPr/>
      </dsp:nvSpPr>
      <dsp:spPr>
        <a:xfrm rot="18289469">
          <a:off x="1821268" y="2089023"/>
          <a:ext cx="1501217" cy="35419"/>
        </a:xfrm>
        <a:custGeom>
          <a:avLst/>
          <a:gdLst/>
          <a:ahLst/>
          <a:cxnLst/>
          <a:rect l="0" t="0" r="0" b="0"/>
          <a:pathLst>
            <a:path>
              <a:moveTo>
                <a:pt x="0" y="17709"/>
              </a:moveTo>
              <a:lnTo>
                <a:pt x="1501217" y="177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534346" y="2069203"/>
        <a:ext cx="75060" cy="75060"/>
      </dsp:txXfrm>
    </dsp:sp>
    <dsp:sp modelId="{3E155E1C-F1C2-449D-AD6F-DA02D734C8CE}">
      <dsp:nvSpPr>
        <dsp:cNvPr id="0" name=""/>
        <dsp:cNvSpPr/>
      </dsp:nvSpPr>
      <dsp:spPr>
        <a:xfrm>
          <a:off x="3000522" y="954747"/>
          <a:ext cx="2143229" cy="10716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b="0" i="0" kern="1200" dirty="0" smtClean="0"/>
            <a:t>формулировку проблем</a:t>
          </a:r>
          <a:endParaRPr lang="ru-RU" sz="2100" kern="1200" dirty="0"/>
        </a:p>
      </dsp:txBody>
      <dsp:txXfrm>
        <a:off x="3031909" y="986134"/>
        <a:ext cx="2080455" cy="1008840"/>
      </dsp:txXfrm>
    </dsp:sp>
    <dsp:sp modelId="{868EBBE3-0476-4B42-9507-54522AE3DA4D}">
      <dsp:nvSpPr>
        <dsp:cNvPr id="0" name=""/>
        <dsp:cNvSpPr/>
      </dsp:nvSpPr>
      <dsp:spPr>
        <a:xfrm>
          <a:off x="2143231" y="2705202"/>
          <a:ext cx="857291" cy="35419"/>
        </a:xfrm>
        <a:custGeom>
          <a:avLst/>
          <a:gdLst/>
          <a:ahLst/>
          <a:cxnLst/>
          <a:rect l="0" t="0" r="0" b="0"/>
          <a:pathLst>
            <a:path>
              <a:moveTo>
                <a:pt x="0" y="17709"/>
              </a:moveTo>
              <a:lnTo>
                <a:pt x="857291" y="177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550444" y="2701479"/>
        <a:ext cx="42864" cy="42864"/>
      </dsp:txXfrm>
    </dsp:sp>
    <dsp:sp modelId="{2E89C67F-19A0-43C3-A554-6506876FCF00}">
      <dsp:nvSpPr>
        <dsp:cNvPr id="0" name=""/>
        <dsp:cNvSpPr/>
      </dsp:nvSpPr>
      <dsp:spPr>
        <a:xfrm>
          <a:off x="3000522" y="2187104"/>
          <a:ext cx="2143229" cy="10716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b="0" i="0" kern="1200" dirty="0" smtClean="0"/>
            <a:t>модели использования</a:t>
          </a:r>
          <a:endParaRPr lang="ru-RU" sz="2100" kern="1200" dirty="0"/>
        </a:p>
      </dsp:txBody>
      <dsp:txXfrm>
        <a:off x="3031909" y="2218491"/>
        <a:ext cx="2080455" cy="1008840"/>
      </dsp:txXfrm>
    </dsp:sp>
    <dsp:sp modelId="{D702D698-9556-4D48-BE3D-B5CB0655BE2C}">
      <dsp:nvSpPr>
        <dsp:cNvPr id="0" name=""/>
        <dsp:cNvSpPr/>
      </dsp:nvSpPr>
      <dsp:spPr>
        <a:xfrm rot="3310531">
          <a:off x="1821268" y="3321380"/>
          <a:ext cx="1501217" cy="35419"/>
        </a:xfrm>
        <a:custGeom>
          <a:avLst/>
          <a:gdLst/>
          <a:ahLst/>
          <a:cxnLst/>
          <a:rect l="0" t="0" r="0" b="0"/>
          <a:pathLst>
            <a:path>
              <a:moveTo>
                <a:pt x="0" y="17709"/>
              </a:moveTo>
              <a:lnTo>
                <a:pt x="1501217" y="177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534346" y="3301560"/>
        <a:ext cx="75060" cy="75060"/>
      </dsp:txXfrm>
    </dsp:sp>
    <dsp:sp modelId="{1B8B8C12-CA26-45CC-9447-E080D838E815}">
      <dsp:nvSpPr>
        <dsp:cNvPr id="0" name=""/>
        <dsp:cNvSpPr/>
      </dsp:nvSpPr>
      <dsp:spPr>
        <a:xfrm>
          <a:off x="3000522" y="3419461"/>
          <a:ext cx="2143229" cy="10716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b="0" i="0" kern="1200" dirty="0" smtClean="0"/>
            <a:t>пользовательские требования</a:t>
          </a:r>
          <a:endParaRPr lang="ru-RU" sz="2100" kern="1200" dirty="0"/>
        </a:p>
      </dsp:txBody>
      <dsp:txXfrm>
        <a:off x="3031909" y="3450848"/>
        <a:ext cx="2080455" cy="100884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303CE9-DF79-49E4-9A1F-48C7E5ABCC76}">
      <dsp:nvSpPr>
        <dsp:cNvPr id="0" name=""/>
        <dsp:cNvSpPr/>
      </dsp:nvSpPr>
      <dsp:spPr>
        <a:xfrm>
          <a:off x="0" y="142293"/>
          <a:ext cx="10515600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700" b="0" i="0" kern="1200" dirty="0" smtClean="0"/>
            <a:t>Основные результаты планирования требований:</a:t>
          </a:r>
          <a:endParaRPr lang="ru-RU" sz="3700" kern="1200" dirty="0"/>
        </a:p>
      </dsp:txBody>
      <dsp:txXfrm>
        <a:off x="43321" y="185614"/>
        <a:ext cx="10428958" cy="800803"/>
      </dsp:txXfrm>
    </dsp:sp>
    <dsp:sp modelId="{66822D83-2FBE-4E2D-A12D-D9FDD96FD6E0}">
      <dsp:nvSpPr>
        <dsp:cNvPr id="0" name=""/>
        <dsp:cNvSpPr/>
      </dsp:nvSpPr>
      <dsp:spPr>
        <a:xfrm>
          <a:off x="0" y="1029739"/>
          <a:ext cx="10515600" cy="4212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900" b="0" i="0" kern="1200" dirty="0" smtClean="0"/>
            <a:t>методология и процесс разработки программного обеспечения</a:t>
          </a:r>
          <a:endParaRPr lang="ru-RU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900" b="0" i="0" kern="1200" dirty="0" smtClean="0"/>
            <a:t>роли участников проекта и выполняемые ими</a:t>
          </a:r>
          <a:br>
            <a:rPr lang="ru-RU" sz="2900" b="0" i="0" kern="1200" dirty="0" smtClean="0"/>
          </a:br>
          <a:r>
            <a:rPr lang="ru-RU" sz="2900" b="0" i="0" kern="1200" dirty="0" smtClean="0"/>
            <a:t>задачи</a:t>
          </a:r>
          <a:endParaRPr lang="ru-RU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900" b="0" i="0" kern="1200" dirty="0" smtClean="0"/>
            <a:t>список участников проекта и их навыки</a:t>
          </a:r>
          <a:endParaRPr lang="ru-RU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900" b="0" i="0" kern="1200" dirty="0" smtClean="0"/>
            <a:t>различные регламенты работ в части выявления,</a:t>
          </a:r>
          <a:br>
            <a:rPr lang="ru-RU" sz="2900" b="0" i="0" kern="1200" dirty="0" smtClean="0"/>
          </a:br>
          <a:r>
            <a:rPr lang="ru-RU" sz="2900" b="0" i="0" kern="1200" dirty="0" smtClean="0"/>
            <a:t>документирования, согласования требований и др.</a:t>
          </a:r>
          <a:endParaRPr lang="ru-RU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900" b="0" i="0" kern="1200" dirty="0" smtClean="0"/>
            <a:t>план управления требованиями</a:t>
          </a:r>
          <a:endParaRPr lang="ru-RU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900" b="0" i="0" kern="1200" dirty="0" smtClean="0"/>
            <a:t>шаблоны документов</a:t>
          </a:r>
          <a:endParaRPr lang="ru-RU" sz="2900" kern="1200" dirty="0"/>
        </a:p>
      </dsp:txBody>
      <dsp:txXfrm>
        <a:off x="0" y="1029739"/>
        <a:ext cx="10515600" cy="421244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017DCB-849F-4F29-9208-1138DE18081E}">
      <dsp:nvSpPr>
        <dsp:cNvPr id="0" name=""/>
        <dsp:cNvSpPr/>
      </dsp:nvSpPr>
      <dsp:spPr>
        <a:xfrm>
          <a:off x="0" y="131012"/>
          <a:ext cx="10515600" cy="52767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b="0" i="0" kern="1200" dirty="0" smtClean="0"/>
            <a:t>Процесс разработки требований содержит следующие этапы:</a:t>
          </a:r>
          <a:endParaRPr lang="ru-RU" sz="2200" kern="1200" dirty="0"/>
        </a:p>
      </dsp:txBody>
      <dsp:txXfrm>
        <a:off x="25759" y="156771"/>
        <a:ext cx="10464082" cy="476152"/>
      </dsp:txXfrm>
    </dsp:sp>
    <dsp:sp modelId="{92FAB8AA-1ECC-423C-8359-E307D3019D05}">
      <dsp:nvSpPr>
        <dsp:cNvPr id="0" name=""/>
        <dsp:cNvSpPr/>
      </dsp:nvSpPr>
      <dsp:spPr>
        <a:xfrm>
          <a:off x="0" y="658682"/>
          <a:ext cx="10515600" cy="546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700" b="0" i="0" kern="1200" dirty="0" smtClean="0"/>
            <a:t>Идентификация заинтересованных сторон.</a:t>
          </a:r>
          <a:endParaRPr lang="ru-RU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700" b="0" i="0" kern="1200" dirty="0" smtClean="0"/>
            <a:t>Выявление требований заинтересованных</a:t>
          </a:r>
          <a:br>
            <a:rPr lang="ru-RU" sz="1700" b="0" i="0" kern="1200" dirty="0" smtClean="0"/>
          </a:br>
          <a:r>
            <a:rPr lang="ru-RU" sz="1700" b="0" i="0" kern="1200" dirty="0" smtClean="0"/>
            <a:t>сторон.</a:t>
          </a:r>
          <a:endParaRPr lang="ru-RU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700" b="0" i="0" kern="1200" dirty="0" smtClean="0"/>
            <a:t>Формирование требований</a:t>
          </a:r>
          <a:endParaRPr lang="ru-RU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700" b="0" i="0" kern="1200" dirty="0" smtClean="0"/>
            <a:t>Уточнение и </a:t>
          </a:r>
          <a:r>
            <a:rPr lang="ru-RU" sz="1700" b="0" i="0" kern="1200" dirty="0" err="1" smtClean="0"/>
            <a:t>переформулирование</a:t>
          </a:r>
          <a:r>
            <a:rPr lang="ru-RU" sz="1700" b="0" i="0" kern="1200" dirty="0" smtClean="0"/>
            <a:t> требований</a:t>
          </a:r>
          <a:endParaRPr lang="ru-RU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700" b="0" i="0" kern="1200" dirty="0" smtClean="0"/>
            <a:t>Анализ требований</a:t>
          </a:r>
          <a:endParaRPr lang="ru-RU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700" b="0" i="0" kern="1200" dirty="0" smtClean="0"/>
            <a:t>Приведение требований к виду одинаково понятному для всех заинтересованных сторон</a:t>
          </a:r>
          <a:endParaRPr lang="ru-RU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700" b="0" i="0" kern="1200" dirty="0" smtClean="0"/>
            <a:t>Определение критериев приёмки требований</a:t>
          </a:r>
          <a:endParaRPr lang="ru-RU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700" b="0" i="0" kern="1200" dirty="0" smtClean="0"/>
            <a:t>Определение стратегии проверки требований</a:t>
          </a:r>
          <a:endParaRPr lang="ru-RU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700" b="0" i="0" kern="1200" dirty="0" smtClean="0"/>
            <a:t>Создание тестов</a:t>
          </a:r>
          <a:endParaRPr lang="ru-RU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700" b="0" i="0" kern="1200" dirty="0" smtClean="0"/>
            <a:t>Спецификация требований</a:t>
          </a:r>
          <a:endParaRPr lang="ru-RU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700" b="0" i="0" kern="1200" dirty="0" smtClean="0"/>
            <a:t>Определение приоритетов требований</a:t>
          </a:r>
          <a:endParaRPr lang="ru-RU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700" b="0" i="0" kern="1200" dirty="0" smtClean="0"/>
            <a:t>Выведение зависимых требований</a:t>
          </a:r>
          <a:endParaRPr lang="ru-RU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700" b="0" i="0" kern="1200" dirty="0" smtClean="0"/>
            <a:t>Классификация требований</a:t>
          </a:r>
          <a:endParaRPr lang="ru-RU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700" b="0" i="0" kern="1200" dirty="0" smtClean="0"/>
            <a:t>Распределение требований</a:t>
          </a:r>
          <a:endParaRPr lang="ru-RU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700" b="0" i="0" kern="1200" dirty="0" smtClean="0"/>
            <a:t>Отслеживание требований</a:t>
          </a:r>
          <a:endParaRPr lang="ru-RU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700" b="0" i="0" kern="1200" dirty="0" smtClean="0"/>
            <a:t>Тестирование требований</a:t>
          </a:r>
          <a:endParaRPr lang="ru-RU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700" b="0" i="0" kern="1200" dirty="0" smtClean="0"/>
            <a:t>Проверка требований</a:t>
          </a:r>
          <a:endParaRPr lang="ru-RU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700" b="0" i="0" kern="1200" dirty="0" smtClean="0"/>
            <a:t>Утверждение требований</a:t>
          </a:r>
          <a:endParaRPr lang="ru-RU" sz="1700" kern="1200" dirty="0"/>
        </a:p>
      </dsp:txBody>
      <dsp:txXfrm>
        <a:off x="0" y="658682"/>
        <a:ext cx="10515600" cy="54648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22AB42-E471-4080-996A-B522E00F8062}">
      <dsp:nvSpPr>
        <dsp:cNvPr id="0" name=""/>
        <dsp:cNvSpPr/>
      </dsp:nvSpPr>
      <dsp:spPr>
        <a:xfrm>
          <a:off x="0" y="42060"/>
          <a:ext cx="10515600" cy="1272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В соответствии с нормативными документами, перечень конструктивных характеристик состоит из:</a:t>
          </a:r>
          <a:endParaRPr lang="ru-RU" sz="3200" kern="1200" dirty="0"/>
        </a:p>
      </dsp:txBody>
      <dsp:txXfrm>
        <a:off x="62141" y="104201"/>
        <a:ext cx="10391318" cy="1148678"/>
      </dsp:txXfrm>
    </dsp:sp>
    <dsp:sp modelId="{A013C254-2EED-475D-AE85-27845DE09672}">
      <dsp:nvSpPr>
        <dsp:cNvPr id="0" name=""/>
        <dsp:cNvSpPr/>
      </dsp:nvSpPr>
      <dsp:spPr>
        <a:xfrm>
          <a:off x="0" y="1315020"/>
          <a:ext cx="10515600" cy="3047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500" kern="1200" dirty="0" smtClean="0"/>
            <a:t>корректность;</a:t>
          </a:r>
          <a:endParaRPr lang="ru-RU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500" kern="1200" dirty="0" smtClean="0"/>
            <a:t>защищённость;</a:t>
          </a:r>
          <a:endParaRPr lang="ru-RU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500" kern="1200" dirty="0" smtClean="0"/>
            <a:t>надёжность;</a:t>
          </a:r>
          <a:endParaRPr lang="ru-RU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500" kern="1200" dirty="0" smtClean="0"/>
            <a:t>ресурсная эффективность;</a:t>
          </a:r>
          <a:endParaRPr lang="ru-RU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500" kern="1200" dirty="0" smtClean="0"/>
            <a:t>практичность;</a:t>
          </a:r>
          <a:endParaRPr lang="ru-RU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500" kern="1200" dirty="0" err="1" smtClean="0"/>
            <a:t>сопровождаемость</a:t>
          </a:r>
          <a:r>
            <a:rPr lang="ru-RU" sz="2500" kern="1200" dirty="0" smtClean="0"/>
            <a:t>;</a:t>
          </a:r>
          <a:endParaRPr lang="ru-RU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500" kern="1200" dirty="0" smtClean="0"/>
            <a:t>мобильность.</a:t>
          </a:r>
          <a:endParaRPr lang="ru-RU" sz="2500" kern="1200" dirty="0"/>
        </a:p>
      </dsp:txBody>
      <dsp:txXfrm>
        <a:off x="0" y="1315020"/>
        <a:ext cx="10515600" cy="304704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D6749B-B2AF-4726-99B5-3F30D04952B9}">
      <dsp:nvSpPr>
        <dsp:cNvPr id="0" name=""/>
        <dsp:cNvSpPr/>
      </dsp:nvSpPr>
      <dsp:spPr>
        <a:xfrm>
          <a:off x="0" y="189732"/>
          <a:ext cx="10515600" cy="10188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Согласно международному стандарту ISO 9126 качество программных средств следует описывать тремя составляющими:</a:t>
          </a:r>
          <a:endParaRPr lang="ru-RU" sz="2800" kern="1200" dirty="0"/>
        </a:p>
      </dsp:txBody>
      <dsp:txXfrm>
        <a:off x="0" y="189732"/>
        <a:ext cx="10515600" cy="1018890"/>
      </dsp:txXfrm>
    </dsp:sp>
    <dsp:sp modelId="{FBEF05F7-B541-46F0-BECA-E74F2FDB88DE}">
      <dsp:nvSpPr>
        <dsp:cNvPr id="0" name=""/>
        <dsp:cNvSpPr/>
      </dsp:nvSpPr>
      <dsp:spPr>
        <a:xfrm>
          <a:off x="0" y="1208622"/>
          <a:ext cx="10515600" cy="16909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800" kern="1200" dirty="0" smtClean="0"/>
            <a:t>внутренне качество</a:t>
          </a:r>
          <a:endParaRPr lang="ru-RU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800" kern="1200" dirty="0" smtClean="0"/>
            <a:t>внешнее качество</a:t>
          </a:r>
          <a:endParaRPr lang="ru-RU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800" kern="1200" dirty="0" smtClean="0"/>
            <a:t>в процессе эксплуатации</a:t>
          </a:r>
          <a:endParaRPr lang="ru-RU" sz="2800" kern="1200" dirty="0"/>
        </a:p>
      </dsp:txBody>
      <dsp:txXfrm>
        <a:off x="0" y="1208622"/>
        <a:ext cx="10515600" cy="169092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6FE3E9-B7F4-4A91-A4A0-16A47B686601}">
      <dsp:nvSpPr>
        <dsp:cNvPr id="0" name=""/>
        <dsp:cNvSpPr/>
      </dsp:nvSpPr>
      <dsp:spPr>
        <a:xfrm>
          <a:off x="0" y="0"/>
          <a:ext cx="10515600" cy="27431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Измерение качества программного средства можно производить двумя способами:</a:t>
          </a:r>
          <a:endParaRPr lang="ru-RU" sz="2300" kern="1200" dirty="0"/>
        </a:p>
      </dsp:txBody>
      <dsp:txXfrm>
        <a:off x="0" y="0"/>
        <a:ext cx="10515600" cy="822959"/>
      </dsp:txXfrm>
    </dsp:sp>
    <dsp:sp modelId="{8BD923E3-74B6-4A8E-8E46-32E7408D7636}">
      <dsp:nvSpPr>
        <dsp:cNvPr id="0" name=""/>
        <dsp:cNvSpPr/>
      </dsp:nvSpPr>
      <dsp:spPr>
        <a:xfrm>
          <a:off x="1051559" y="823763"/>
          <a:ext cx="8412480" cy="827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9220" tIns="81915" rIns="109220" bIns="8191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300" kern="1200" dirty="0" smtClean="0"/>
            <a:t>Внутренне</a:t>
          </a:r>
        </a:p>
      </dsp:txBody>
      <dsp:txXfrm>
        <a:off x="1075784" y="847988"/>
        <a:ext cx="8364030" cy="778662"/>
      </dsp:txXfrm>
    </dsp:sp>
    <dsp:sp modelId="{FE67095A-B7FC-457C-AF74-9D117C40AA0F}">
      <dsp:nvSpPr>
        <dsp:cNvPr id="0" name=""/>
        <dsp:cNvSpPr/>
      </dsp:nvSpPr>
      <dsp:spPr>
        <a:xfrm>
          <a:off x="1051559" y="1778123"/>
          <a:ext cx="8412480" cy="827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9220" tIns="81915" rIns="109220" bIns="8191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300" kern="1200" dirty="0" smtClean="0"/>
            <a:t>Внешне</a:t>
          </a:r>
        </a:p>
      </dsp:txBody>
      <dsp:txXfrm>
        <a:off x="1075784" y="1802348"/>
        <a:ext cx="8364030" cy="77866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D6EBF8-7185-4CFC-BFB0-48C73A59BD83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5F349D-B638-49BD-B66A-B6E56D7FA8C1}">
      <dsp:nvSpPr>
        <dsp:cNvPr id="0" name=""/>
        <dsp:cNvSpPr/>
      </dsp:nvSpPr>
      <dsp:spPr>
        <a:xfrm>
          <a:off x="0" y="0"/>
          <a:ext cx="2103120" cy="4351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Связь с внешним и внутренним аспектами качества программного средства зависит от типа и задач пользователей:</a:t>
          </a:r>
          <a:endParaRPr lang="ru-RU" sz="2300" kern="1200" dirty="0"/>
        </a:p>
      </dsp:txBody>
      <dsp:txXfrm>
        <a:off x="0" y="0"/>
        <a:ext cx="2103120" cy="4351338"/>
      </dsp:txXfrm>
    </dsp:sp>
    <dsp:sp modelId="{65444D20-2A82-4EFA-9BA8-B5446E1BF81C}">
      <dsp:nvSpPr>
        <dsp:cNvPr id="0" name=""/>
        <dsp:cNvSpPr/>
      </dsp:nvSpPr>
      <dsp:spPr>
        <a:xfrm>
          <a:off x="2260854" y="67989"/>
          <a:ext cx="8254746" cy="1359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для конечного пользователя качество в процессе эксплуатации программного средства определяется характеристиками функциональных возможностей, надежности, практичности и эффективности;</a:t>
          </a:r>
          <a:endParaRPr lang="ru-RU" sz="2100" kern="1200" dirty="0"/>
        </a:p>
      </dsp:txBody>
      <dsp:txXfrm>
        <a:off x="2260854" y="67989"/>
        <a:ext cx="8254746" cy="1359793"/>
      </dsp:txXfrm>
    </dsp:sp>
    <dsp:sp modelId="{2D64128B-9FE6-4C44-BAC6-FEC59A11C04A}">
      <dsp:nvSpPr>
        <dsp:cNvPr id="0" name=""/>
        <dsp:cNvSpPr/>
      </dsp:nvSpPr>
      <dsp:spPr>
        <a:xfrm>
          <a:off x="2103120" y="142778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6BCD63-32AF-4931-B547-A9455335D024}">
      <dsp:nvSpPr>
        <dsp:cNvPr id="0" name=""/>
        <dsp:cNvSpPr/>
      </dsp:nvSpPr>
      <dsp:spPr>
        <a:xfrm>
          <a:off x="2260854" y="1495772"/>
          <a:ext cx="8254746" cy="1359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для персонала сопровождения качество в процессе эксплуатации программного средства характеризуется непосредственно </a:t>
          </a:r>
          <a:r>
            <a:rPr lang="ru-RU" sz="2100" kern="1200" dirty="0" err="1" smtClean="0"/>
            <a:t>сопровождаемостью</a:t>
          </a:r>
          <a:r>
            <a:rPr lang="ru-RU" sz="2100" kern="1200" dirty="0" smtClean="0"/>
            <a:t>;</a:t>
          </a:r>
          <a:endParaRPr lang="ru-RU" sz="2100" kern="1200" dirty="0"/>
        </a:p>
      </dsp:txBody>
      <dsp:txXfrm>
        <a:off x="2260854" y="1495772"/>
        <a:ext cx="8254746" cy="1359793"/>
      </dsp:txXfrm>
    </dsp:sp>
    <dsp:sp modelId="{3CB0FA4A-1761-4609-AC29-B969A289337D}">
      <dsp:nvSpPr>
        <dsp:cNvPr id="0" name=""/>
        <dsp:cNvSpPr/>
      </dsp:nvSpPr>
      <dsp:spPr>
        <a:xfrm>
          <a:off x="2103120" y="285556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8FF0B0-7D54-489B-891F-A72363828016}">
      <dsp:nvSpPr>
        <dsp:cNvPr id="0" name=""/>
        <dsp:cNvSpPr/>
      </dsp:nvSpPr>
      <dsp:spPr>
        <a:xfrm>
          <a:off x="2260854" y="2923555"/>
          <a:ext cx="8254746" cy="1359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для персонала по внедрению качество в процессе эксплуатации программного средства определяется мобильностью.</a:t>
          </a:r>
          <a:endParaRPr lang="ru-RU" sz="2100" kern="1200" dirty="0"/>
        </a:p>
      </dsp:txBody>
      <dsp:txXfrm>
        <a:off x="2260854" y="2923555"/>
        <a:ext cx="8254746" cy="1359793"/>
      </dsp:txXfrm>
    </dsp:sp>
    <dsp:sp modelId="{8419380C-C1B4-4FC4-867E-C43A525CCE29}">
      <dsp:nvSpPr>
        <dsp:cNvPr id="0" name=""/>
        <dsp:cNvSpPr/>
      </dsp:nvSpPr>
      <dsp:spPr>
        <a:xfrm>
          <a:off x="2103120" y="4283348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0D095F-CD1A-46F8-9E24-856FC538DC91}">
      <dsp:nvSpPr>
        <dsp:cNvPr id="0" name=""/>
        <dsp:cNvSpPr/>
      </dsp:nvSpPr>
      <dsp:spPr>
        <a:xfrm>
          <a:off x="0" y="0"/>
          <a:ext cx="8984457" cy="93490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Выберите 10 или 15 отдельных рабочих (лучше всего в таком же количестве отдельных предприятий и в различных районах страны), особенно искусных в исполнении конкретной работы, подвергаемой анализу.</a:t>
          </a:r>
          <a:endParaRPr lang="ru-RU" sz="1600" kern="1200" dirty="0"/>
        </a:p>
      </dsp:txBody>
      <dsp:txXfrm>
        <a:off x="27383" y="27383"/>
        <a:ext cx="7866231" cy="880143"/>
      </dsp:txXfrm>
    </dsp:sp>
    <dsp:sp modelId="{1516143D-8123-450C-A408-9C158574F916}">
      <dsp:nvSpPr>
        <dsp:cNvPr id="0" name=""/>
        <dsp:cNvSpPr/>
      </dsp:nvSpPr>
      <dsp:spPr>
        <a:xfrm>
          <a:off x="670917" y="1064757"/>
          <a:ext cx="8984457" cy="93490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Подвергните внимательному изучению весь тот ряд элементарных операций или движений, которые производит каждый из этих людей при выполнении исследуемой работы, а также те инструменты, которые каждый из них использует.</a:t>
          </a:r>
          <a:endParaRPr lang="ru-RU" sz="1600" kern="1200" dirty="0"/>
        </a:p>
      </dsp:txBody>
      <dsp:txXfrm>
        <a:off x="698300" y="1092140"/>
        <a:ext cx="7651082" cy="880143"/>
      </dsp:txXfrm>
    </dsp:sp>
    <dsp:sp modelId="{E12F648E-5580-4F7F-BD1A-6D6F8DC0BE32}">
      <dsp:nvSpPr>
        <dsp:cNvPr id="0" name=""/>
        <dsp:cNvSpPr/>
      </dsp:nvSpPr>
      <dsp:spPr>
        <a:xfrm>
          <a:off x="1341834" y="2129515"/>
          <a:ext cx="8984457" cy="93490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Зарегистрируйте с секундомером в руках время, затрачиваемое на каждую из этих элементарных операций, и выберите затем наиболее быстрый способ выполнения всех операций.</a:t>
          </a:r>
          <a:endParaRPr lang="ru-RU" sz="1600" kern="1200" dirty="0"/>
        </a:p>
      </dsp:txBody>
      <dsp:txXfrm>
        <a:off x="1369217" y="2156898"/>
        <a:ext cx="7651082" cy="880143"/>
      </dsp:txXfrm>
    </dsp:sp>
    <dsp:sp modelId="{941B9A3E-B8C1-464E-B84C-3755746A3B51}">
      <dsp:nvSpPr>
        <dsp:cNvPr id="0" name=""/>
        <dsp:cNvSpPr/>
      </dsp:nvSpPr>
      <dsp:spPr>
        <a:xfrm>
          <a:off x="2012751" y="3194273"/>
          <a:ext cx="8984457" cy="93490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Устраните все неправильные движения, медленные движения и ненужные движения.</a:t>
          </a:r>
          <a:endParaRPr lang="ru-RU" sz="1600" kern="1200" dirty="0"/>
        </a:p>
      </dsp:txBody>
      <dsp:txXfrm>
        <a:off x="2040134" y="3221656"/>
        <a:ext cx="7651082" cy="880143"/>
      </dsp:txXfrm>
    </dsp:sp>
    <dsp:sp modelId="{04D699BD-AD74-459C-8116-BE2D55E40FB5}">
      <dsp:nvSpPr>
        <dsp:cNvPr id="0" name=""/>
        <dsp:cNvSpPr/>
      </dsp:nvSpPr>
      <dsp:spPr>
        <a:xfrm>
          <a:off x="2683668" y="4259031"/>
          <a:ext cx="8984457" cy="93490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Затем объедините все выбранные наилучшие и наиболее быстрые движения с наилучшими типами инструментов.</a:t>
          </a:r>
          <a:endParaRPr lang="ru-RU" sz="1600" kern="1200" dirty="0"/>
        </a:p>
      </dsp:txBody>
      <dsp:txXfrm>
        <a:off x="2711051" y="4286414"/>
        <a:ext cx="7651082" cy="880143"/>
      </dsp:txXfrm>
    </dsp:sp>
    <dsp:sp modelId="{37567234-59C7-4900-91E1-81924379D695}">
      <dsp:nvSpPr>
        <dsp:cNvPr id="0" name=""/>
        <dsp:cNvSpPr/>
      </dsp:nvSpPr>
      <dsp:spPr>
        <a:xfrm>
          <a:off x="8376765" y="683003"/>
          <a:ext cx="607691" cy="60769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700" kern="1200"/>
        </a:p>
      </dsp:txBody>
      <dsp:txXfrm>
        <a:off x="8513495" y="683003"/>
        <a:ext cx="334231" cy="457287"/>
      </dsp:txXfrm>
    </dsp:sp>
    <dsp:sp modelId="{C81B8054-3B8C-45E3-91E7-056C25B0F6DB}">
      <dsp:nvSpPr>
        <dsp:cNvPr id="0" name=""/>
        <dsp:cNvSpPr/>
      </dsp:nvSpPr>
      <dsp:spPr>
        <a:xfrm>
          <a:off x="9047683" y="1747761"/>
          <a:ext cx="607691" cy="60769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700" kern="1200"/>
        </a:p>
      </dsp:txBody>
      <dsp:txXfrm>
        <a:off x="9184413" y="1747761"/>
        <a:ext cx="334231" cy="457287"/>
      </dsp:txXfrm>
    </dsp:sp>
    <dsp:sp modelId="{FAE98591-E6C3-447F-AA29-FA607F08B6F4}">
      <dsp:nvSpPr>
        <dsp:cNvPr id="0" name=""/>
        <dsp:cNvSpPr/>
      </dsp:nvSpPr>
      <dsp:spPr>
        <a:xfrm>
          <a:off x="9718600" y="2796937"/>
          <a:ext cx="607691" cy="60769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700" kern="1200"/>
        </a:p>
      </dsp:txBody>
      <dsp:txXfrm>
        <a:off x="9855330" y="2796937"/>
        <a:ext cx="334231" cy="457287"/>
      </dsp:txXfrm>
    </dsp:sp>
    <dsp:sp modelId="{69139322-6E38-46D6-9236-BAE682FC3637}">
      <dsp:nvSpPr>
        <dsp:cNvPr id="0" name=""/>
        <dsp:cNvSpPr/>
      </dsp:nvSpPr>
      <dsp:spPr>
        <a:xfrm>
          <a:off x="10389517" y="3872083"/>
          <a:ext cx="607691" cy="60769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700" kern="1200"/>
        </a:p>
      </dsp:txBody>
      <dsp:txXfrm>
        <a:off x="10526247" y="3872083"/>
        <a:ext cx="334231" cy="457287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A8B325-4311-441B-A17F-99833A45E1D4}">
      <dsp:nvSpPr>
        <dsp:cNvPr id="0" name=""/>
        <dsp:cNvSpPr/>
      </dsp:nvSpPr>
      <dsp:spPr>
        <a:xfrm>
          <a:off x="117439" y="230336"/>
          <a:ext cx="2605731" cy="15634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1. Выявление наиболее рациональных приемов выполнения работы.</a:t>
          </a:r>
          <a:endParaRPr lang="ru-RU" sz="1800" kern="1200" dirty="0"/>
        </a:p>
      </dsp:txBody>
      <dsp:txXfrm>
        <a:off x="117439" y="230336"/>
        <a:ext cx="2605731" cy="1563439"/>
      </dsp:txXfrm>
    </dsp:sp>
    <dsp:sp modelId="{465E8E3E-6DC5-4F79-B7B5-6595F6BA0B49}">
      <dsp:nvSpPr>
        <dsp:cNvPr id="0" name=""/>
        <dsp:cNvSpPr/>
      </dsp:nvSpPr>
      <dsp:spPr>
        <a:xfrm>
          <a:off x="2983744" y="230336"/>
          <a:ext cx="2605731" cy="1563439"/>
        </a:xfrm>
        <a:prstGeom prst="rect">
          <a:avLst/>
        </a:prstGeom>
        <a:solidFill>
          <a:schemeClr val="accent3">
            <a:hueOff val="301178"/>
            <a:satOff val="11111"/>
            <a:lumOff val="-163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2. Установление нормативов, определяющих требования к рабочим результатам. Нормативы основываются на “правильных”, наиболее рациональных способах выполнения работы.</a:t>
          </a:r>
          <a:endParaRPr lang="ru-RU" sz="1400" kern="1200" dirty="0"/>
        </a:p>
      </dsp:txBody>
      <dsp:txXfrm>
        <a:off x="2983744" y="230336"/>
        <a:ext cx="2605731" cy="1563439"/>
      </dsp:txXfrm>
    </dsp:sp>
    <dsp:sp modelId="{730EA888-B4BF-47B2-ABF3-654318FB7BAF}">
      <dsp:nvSpPr>
        <dsp:cNvPr id="0" name=""/>
        <dsp:cNvSpPr/>
      </dsp:nvSpPr>
      <dsp:spPr>
        <a:xfrm>
          <a:off x="5850049" y="230336"/>
          <a:ext cx="2605731" cy="1563439"/>
        </a:xfrm>
        <a:prstGeom prst="rect">
          <a:avLst/>
        </a:prstGeom>
        <a:solidFill>
          <a:schemeClr val="accent3">
            <a:hueOff val="602355"/>
            <a:satOff val="22222"/>
            <a:lumOff val="-32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3. Обучение работников рациональным приемам работы.</a:t>
          </a:r>
          <a:endParaRPr lang="ru-RU" sz="1800" kern="1200" dirty="0"/>
        </a:p>
      </dsp:txBody>
      <dsp:txXfrm>
        <a:off x="5850049" y="230336"/>
        <a:ext cx="2605731" cy="1563439"/>
      </dsp:txXfrm>
    </dsp:sp>
    <dsp:sp modelId="{DDD504E9-21F4-495F-922F-9BE567CC4199}">
      <dsp:nvSpPr>
        <dsp:cNvPr id="0" name=""/>
        <dsp:cNvSpPr/>
      </dsp:nvSpPr>
      <dsp:spPr>
        <a:xfrm>
          <a:off x="8716354" y="2989"/>
          <a:ext cx="2605731" cy="2018134"/>
        </a:xfrm>
        <a:prstGeom prst="rect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4. Отбор наиболее подходящих работников. Тейлор выделял три основных критерия, по которым он отбирал нужных ему работников.</a:t>
          </a:r>
          <a:endParaRPr lang="ru-RU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100" kern="1200" dirty="0" smtClean="0"/>
            <a:t>Выносливость</a:t>
          </a:r>
          <a:endParaRPr lang="ru-RU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100" kern="1200" dirty="0" smtClean="0"/>
            <a:t>Сообразительность</a:t>
          </a:r>
          <a:endParaRPr lang="ru-RU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100" kern="1200" dirty="0" smtClean="0"/>
            <a:t>Денежная мотивация</a:t>
          </a:r>
          <a:endParaRPr lang="ru-RU" sz="1100" kern="1200" dirty="0"/>
        </a:p>
      </dsp:txBody>
      <dsp:txXfrm>
        <a:off x="8716354" y="2989"/>
        <a:ext cx="2605731" cy="2018134"/>
      </dsp:txXfrm>
    </dsp:sp>
    <dsp:sp modelId="{D9956AE3-848D-4CE5-A96C-F5CE203EC770}">
      <dsp:nvSpPr>
        <dsp:cNvPr id="0" name=""/>
        <dsp:cNvSpPr/>
      </dsp:nvSpPr>
      <dsp:spPr>
        <a:xfrm>
          <a:off x="117439" y="2281696"/>
          <a:ext cx="2605731" cy="1563439"/>
        </a:xfrm>
        <a:prstGeom prst="rect">
          <a:avLst/>
        </a:prstGeom>
        <a:solidFill>
          <a:schemeClr val="accent3">
            <a:hueOff val="1204711"/>
            <a:satOff val="44444"/>
            <a:lumOff val="-65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5. Усовершенствование орудий труда.</a:t>
          </a:r>
          <a:endParaRPr lang="ru-RU" sz="1800" kern="1200" dirty="0"/>
        </a:p>
      </dsp:txBody>
      <dsp:txXfrm>
        <a:off x="117439" y="2281696"/>
        <a:ext cx="2605731" cy="1563439"/>
      </dsp:txXfrm>
    </dsp:sp>
    <dsp:sp modelId="{7FDAE1B0-067F-44F3-B47F-873435DFED52}">
      <dsp:nvSpPr>
        <dsp:cNvPr id="0" name=""/>
        <dsp:cNvSpPr/>
      </dsp:nvSpPr>
      <dsp:spPr>
        <a:xfrm>
          <a:off x="2983744" y="2281696"/>
          <a:ext cx="2605731" cy="1563439"/>
        </a:xfrm>
        <a:prstGeom prst="rect">
          <a:avLst/>
        </a:prstGeom>
        <a:solidFill>
          <a:schemeClr val="accent3">
            <a:hueOff val="1505888"/>
            <a:satOff val="55556"/>
            <a:lumOff val="-81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6. Создание наилучших условий труда.</a:t>
          </a:r>
          <a:endParaRPr lang="ru-RU" sz="2000" kern="1200" dirty="0"/>
        </a:p>
      </dsp:txBody>
      <dsp:txXfrm>
        <a:off x="2983744" y="2281696"/>
        <a:ext cx="2605731" cy="1563439"/>
      </dsp:txXfrm>
    </dsp:sp>
    <dsp:sp modelId="{796FAB89-065D-4164-AD97-8A459B2EAF65}">
      <dsp:nvSpPr>
        <dsp:cNvPr id="0" name=""/>
        <dsp:cNvSpPr/>
      </dsp:nvSpPr>
      <dsp:spPr>
        <a:xfrm>
          <a:off x="5850049" y="2281696"/>
          <a:ext cx="2605731" cy="1563439"/>
        </a:xfrm>
        <a:prstGeom prst="rect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7. Четкая и понятная связь размера оплаты и результатов труда.</a:t>
          </a:r>
          <a:endParaRPr lang="ru-RU" sz="1600" kern="1200" dirty="0"/>
        </a:p>
      </dsp:txBody>
      <dsp:txXfrm>
        <a:off x="5850049" y="2281696"/>
        <a:ext cx="2605731" cy="1563439"/>
      </dsp:txXfrm>
    </dsp:sp>
    <dsp:sp modelId="{6CE7359F-3537-4548-9A43-86119186AF1C}">
      <dsp:nvSpPr>
        <dsp:cNvPr id="0" name=""/>
        <dsp:cNvSpPr/>
      </dsp:nvSpPr>
      <dsp:spPr>
        <a:xfrm>
          <a:off x="8716354" y="2281696"/>
          <a:ext cx="2605731" cy="1563439"/>
        </a:xfrm>
        <a:prstGeom prst="rect">
          <a:avLst/>
        </a:prstGeom>
        <a:solidFill>
          <a:schemeClr val="accent3">
            <a:hueOff val="2108244"/>
            <a:satOff val="77778"/>
            <a:lumOff val="-114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8. Система учета количества выполненной работы.</a:t>
          </a:r>
          <a:endParaRPr lang="ru-RU" sz="1800" kern="1200" dirty="0"/>
        </a:p>
      </dsp:txBody>
      <dsp:txXfrm>
        <a:off x="8716354" y="2281696"/>
        <a:ext cx="2605731" cy="1563439"/>
      </dsp:txXfrm>
    </dsp:sp>
    <dsp:sp modelId="{A2A51729-075E-4501-A385-10A744D480CF}">
      <dsp:nvSpPr>
        <dsp:cNvPr id="0" name=""/>
        <dsp:cNvSpPr/>
      </dsp:nvSpPr>
      <dsp:spPr>
        <a:xfrm>
          <a:off x="2983744" y="4105708"/>
          <a:ext cx="2605731" cy="1563439"/>
        </a:xfrm>
        <a:prstGeom prst="rect">
          <a:avLst/>
        </a:prstGeom>
        <a:solidFill>
          <a:schemeClr val="accent3">
            <a:hueOff val="2409421"/>
            <a:satOff val="88889"/>
            <a:lumOff val="-130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9. Предоставление работникам полной информации о том, что от них требуется, и о достигнутых ими результатах.</a:t>
          </a:r>
          <a:endParaRPr lang="ru-RU" sz="1400" kern="1200" dirty="0"/>
        </a:p>
      </dsp:txBody>
      <dsp:txXfrm>
        <a:off x="2983744" y="4105708"/>
        <a:ext cx="2605731" cy="1563439"/>
      </dsp:txXfrm>
    </dsp:sp>
    <dsp:sp modelId="{13E1A1DE-A377-4F3E-BC6E-F48DCAC51B7B}">
      <dsp:nvSpPr>
        <dsp:cNvPr id="0" name=""/>
        <dsp:cNvSpPr/>
      </dsp:nvSpPr>
      <dsp:spPr>
        <a:xfrm>
          <a:off x="5850049" y="4105708"/>
          <a:ext cx="2605731" cy="1563439"/>
        </a:xfrm>
        <a:prstGeom prst="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10. Установление хороших отношений между администрацией и работниками.</a:t>
          </a:r>
          <a:endParaRPr lang="ru-RU" sz="1400" kern="1200" dirty="0"/>
        </a:p>
      </dsp:txBody>
      <dsp:txXfrm>
        <a:off x="5850049" y="4105708"/>
        <a:ext cx="2605731" cy="15634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EF89B6-5B32-4A12-B53C-C62AF3265C06}">
      <dsp:nvSpPr>
        <dsp:cNvPr id="0" name=""/>
        <dsp:cNvSpPr/>
      </dsp:nvSpPr>
      <dsp:spPr>
        <a:xfrm>
          <a:off x="1651021" y="1303"/>
          <a:ext cx="3435027" cy="20610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b="1" i="0" kern="1200" dirty="0" smtClean="0"/>
            <a:t>К</a:t>
          </a:r>
          <a:r>
            <a:rPr lang="ru-RU" sz="1500" b="1" i="1" kern="1200" dirty="0" smtClean="0"/>
            <a:t>ачество </a:t>
          </a:r>
          <a:r>
            <a:rPr lang="ru-RU" sz="1500" b="1" i="0" kern="1200" dirty="0" smtClean="0"/>
            <a:t>- </a:t>
          </a:r>
          <a:r>
            <a:rPr lang="ru-RU" sz="1500" b="1" i="1" kern="1200" dirty="0" smtClean="0"/>
            <a:t>полнота свойств и характеристик продукта, процесса или услуги, которые обеспечивают способность удовлетворять заявленным или</a:t>
          </a:r>
          <a:br>
            <a:rPr lang="ru-RU" sz="1500" b="1" i="1" kern="1200" dirty="0" smtClean="0"/>
          </a:br>
          <a:r>
            <a:rPr lang="ru-RU" sz="1500" b="1" i="1" kern="1200" dirty="0" smtClean="0"/>
            <a:t>подразумеваемым потребностям. (</a:t>
          </a:r>
          <a:r>
            <a:rPr lang="ru-RU" sz="1500" b="1" i="1" kern="1200" dirty="0" err="1" smtClean="0"/>
            <a:t>International</a:t>
          </a:r>
          <a:r>
            <a:rPr lang="ru-RU" sz="1500" b="1" i="1" kern="1200" dirty="0" smtClean="0"/>
            <a:t> </a:t>
          </a:r>
          <a:r>
            <a:rPr lang="ru-RU" sz="1500" b="1" i="1" kern="1200" dirty="0" err="1" smtClean="0"/>
            <a:t>Organization</a:t>
          </a:r>
          <a:r>
            <a:rPr lang="ru-RU" sz="1500" b="1" i="1" kern="1200" dirty="0" smtClean="0"/>
            <a:t> </a:t>
          </a:r>
          <a:r>
            <a:rPr lang="ru-RU" sz="1500" b="1" i="1" kern="1200" dirty="0" err="1" smtClean="0"/>
            <a:t>for</a:t>
          </a:r>
          <a:r>
            <a:rPr lang="ru-RU" sz="1500" b="1" i="1" kern="1200" dirty="0" smtClean="0"/>
            <a:t> </a:t>
          </a:r>
          <a:r>
            <a:rPr lang="ru-RU" sz="1500" b="1" i="1" kern="1200" dirty="0" err="1" smtClean="0"/>
            <a:t>Standardization</a:t>
          </a:r>
          <a:r>
            <a:rPr lang="ru-RU" sz="1500" b="1" i="1" kern="1200" dirty="0" smtClean="0"/>
            <a:t> – ISO)</a:t>
          </a:r>
          <a:r>
            <a:rPr lang="ru-RU" sz="1500" b="1" kern="1200" dirty="0" smtClean="0"/>
            <a:t/>
          </a:r>
          <a:br>
            <a:rPr lang="ru-RU" sz="1500" b="1" kern="1200" dirty="0" smtClean="0"/>
          </a:br>
          <a:endParaRPr lang="ru-RU" sz="1500" b="1" kern="1200" dirty="0"/>
        </a:p>
      </dsp:txBody>
      <dsp:txXfrm>
        <a:off x="1651021" y="1303"/>
        <a:ext cx="3435027" cy="2061016"/>
      </dsp:txXfrm>
    </dsp:sp>
    <dsp:sp modelId="{0B30B9E4-F427-4C2A-A596-AB6CF8F25F04}">
      <dsp:nvSpPr>
        <dsp:cNvPr id="0" name=""/>
        <dsp:cNvSpPr/>
      </dsp:nvSpPr>
      <dsp:spPr>
        <a:xfrm>
          <a:off x="5429551" y="1303"/>
          <a:ext cx="3435027" cy="20610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b="1" i="1" kern="1200" dirty="0" smtClean="0"/>
            <a:t>Качество программного обеспечения – это степень, в которой оно обладает требуемой комбинацией свойств. </a:t>
          </a:r>
          <a:r>
            <a:rPr lang="en-US" sz="1500" b="1" i="1" kern="1200" dirty="0" smtClean="0"/>
            <a:t>(Institute of Electrical and Electronic</a:t>
          </a:r>
          <a:br>
            <a:rPr lang="en-US" sz="1500" b="1" i="1" kern="1200" dirty="0" smtClean="0"/>
          </a:br>
          <a:r>
            <a:rPr lang="en-US" sz="1500" b="1" i="1" kern="1200" dirty="0" smtClean="0"/>
            <a:t>Engineers – IEEE)</a:t>
          </a:r>
          <a:endParaRPr lang="ru-RU" sz="1500" b="1" i="1" kern="1200" dirty="0"/>
        </a:p>
      </dsp:txBody>
      <dsp:txXfrm>
        <a:off x="5429551" y="1303"/>
        <a:ext cx="3435027" cy="206101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A8B325-4311-441B-A17F-99833A45E1D4}">
      <dsp:nvSpPr>
        <dsp:cNvPr id="0" name=""/>
        <dsp:cNvSpPr/>
      </dsp:nvSpPr>
      <dsp:spPr>
        <a:xfrm>
          <a:off x="3909" y="719085"/>
          <a:ext cx="2116982" cy="127018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smtClean="0"/>
            <a:t>1. Постоянство цели.</a:t>
          </a:r>
          <a:endParaRPr lang="ru-RU" sz="1800" kern="1200" dirty="0"/>
        </a:p>
      </dsp:txBody>
      <dsp:txXfrm>
        <a:off x="3909" y="719085"/>
        <a:ext cx="2116982" cy="1270189"/>
      </dsp:txXfrm>
    </dsp:sp>
    <dsp:sp modelId="{C8FA3B9B-695B-4773-96DA-40CD303B219E}">
      <dsp:nvSpPr>
        <dsp:cNvPr id="0" name=""/>
        <dsp:cNvSpPr/>
      </dsp:nvSpPr>
      <dsp:spPr>
        <a:xfrm>
          <a:off x="2332590" y="719085"/>
          <a:ext cx="2116982" cy="1270189"/>
        </a:xfrm>
        <a:prstGeom prst="rect">
          <a:avLst/>
        </a:prstGeom>
        <a:solidFill>
          <a:schemeClr val="accent5">
            <a:hueOff val="-565642"/>
            <a:satOff val="-787"/>
            <a:lumOff val="-3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2. Новая философия.</a:t>
          </a:r>
        </a:p>
      </dsp:txBody>
      <dsp:txXfrm>
        <a:off x="2332590" y="719085"/>
        <a:ext cx="2116982" cy="1270189"/>
      </dsp:txXfrm>
    </dsp:sp>
    <dsp:sp modelId="{3FEBAC78-B7BC-48BA-9951-8164240A7A95}">
      <dsp:nvSpPr>
        <dsp:cNvPr id="0" name=""/>
        <dsp:cNvSpPr/>
      </dsp:nvSpPr>
      <dsp:spPr>
        <a:xfrm>
          <a:off x="4661271" y="719085"/>
          <a:ext cx="2116982" cy="1270189"/>
        </a:xfrm>
        <a:prstGeom prst="rect">
          <a:avLst/>
        </a:prstGeom>
        <a:solidFill>
          <a:schemeClr val="accent5">
            <a:hueOff val="-1131284"/>
            <a:satOff val="-1574"/>
            <a:lumOff val="-6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3. Покончите с зависимостью от массового контроля.</a:t>
          </a:r>
        </a:p>
      </dsp:txBody>
      <dsp:txXfrm>
        <a:off x="4661271" y="719085"/>
        <a:ext cx="2116982" cy="1270189"/>
      </dsp:txXfrm>
    </dsp:sp>
    <dsp:sp modelId="{76DA6F39-1EB2-456F-BAE0-6E34D295E9FD}">
      <dsp:nvSpPr>
        <dsp:cNvPr id="0" name=""/>
        <dsp:cNvSpPr/>
      </dsp:nvSpPr>
      <dsp:spPr>
        <a:xfrm>
          <a:off x="6989952" y="719085"/>
          <a:ext cx="2116982" cy="1270189"/>
        </a:xfrm>
        <a:prstGeom prst="rect">
          <a:avLst/>
        </a:prstGeom>
        <a:solidFill>
          <a:schemeClr val="accent5">
            <a:hueOff val="-1696926"/>
            <a:satOff val="-2360"/>
            <a:lumOff val="-9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4. Покончите с практикой закупок по самой дешёвой цене.</a:t>
          </a:r>
        </a:p>
      </dsp:txBody>
      <dsp:txXfrm>
        <a:off x="6989952" y="719085"/>
        <a:ext cx="2116982" cy="1270189"/>
      </dsp:txXfrm>
    </dsp:sp>
    <dsp:sp modelId="{DA3A825E-1214-455E-AAA3-2D75CB91F97F}">
      <dsp:nvSpPr>
        <dsp:cNvPr id="0" name=""/>
        <dsp:cNvSpPr/>
      </dsp:nvSpPr>
      <dsp:spPr>
        <a:xfrm>
          <a:off x="9318633" y="719085"/>
          <a:ext cx="2116982" cy="1270189"/>
        </a:xfrm>
        <a:prstGeom prst="rect">
          <a:avLst/>
        </a:prstGeom>
        <a:solidFill>
          <a:schemeClr val="accent5">
            <a:hueOff val="-2262568"/>
            <a:satOff val="-3147"/>
            <a:lumOff val="-12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5. Улучшайте каждый процесс.</a:t>
          </a:r>
        </a:p>
      </dsp:txBody>
      <dsp:txXfrm>
        <a:off x="9318633" y="719085"/>
        <a:ext cx="2116982" cy="1270189"/>
      </dsp:txXfrm>
    </dsp:sp>
    <dsp:sp modelId="{EF562431-F82B-4992-BA27-48E435ACC91F}">
      <dsp:nvSpPr>
        <dsp:cNvPr id="0" name=""/>
        <dsp:cNvSpPr/>
      </dsp:nvSpPr>
      <dsp:spPr>
        <a:xfrm>
          <a:off x="3909" y="2200973"/>
          <a:ext cx="2116982" cy="1270189"/>
        </a:xfrm>
        <a:prstGeom prst="rect">
          <a:avLst/>
        </a:prstGeom>
        <a:solidFill>
          <a:schemeClr val="accent5">
            <a:hueOff val="-2828210"/>
            <a:satOff val="-3934"/>
            <a:lumOff val="-15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6. Введите в практику подготовку и переподготовку кадров.</a:t>
          </a:r>
        </a:p>
      </dsp:txBody>
      <dsp:txXfrm>
        <a:off x="3909" y="2200973"/>
        <a:ext cx="2116982" cy="1270189"/>
      </dsp:txXfrm>
    </dsp:sp>
    <dsp:sp modelId="{9DE8E7CB-E1CC-4AF1-90CE-9369B63E9E05}">
      <dsp:nvSpPr>
        <dsp:cNvPr id="0" name=""/>
        <dsp:cNvSpPr/>
      </dsp:nvSpPr>
      <dsp:spPr>
        <a:xfrm>
          <a:off x="2332590" y="2200973"/>
          <a:ext cx="2116982" cy="1270189"/>
        </a:xfrm>
        <a:prstGeom prst="rect">
          <a:avLst/>
        </a:prstGeom>
        <a:solidFill>
          <a:schemeClr val="accent5">
            <a:hueOff val="-3393851"/>
            <a:satOff val="-4721"/>
            <a:lumOff val="-18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7. Учредите «лидерство».</a:t>
          </a:r>
        </a:p>
      </dsp:txBody>
      <dsp:txXfrm>
        <a:off x="2332590" y="2200973"/>
        <a:ext cx="2116982" cy="1270189"/>
      </dsp:txXfrm>
    </dsp:sp>
    <dsp:sp modelId="{DBBDE3B6-1812-4469-B719-9F221858FA0C}">
      <dsp:nvSpPr>
        <dsp:cNvPr id="0" name=""/>
        <dsp:cNvSpPr/>
      </dsp:nvSpPr>
      <dsp:spPr>
        <a:xfrm>
          <a:off x="4661271" y="2200973"/>
          <a:ext cx="2116982" cy="1270189"/>
        </a:xfrm>
        <a:prstGeom prst="rect">
          <a:avLst/>
        </a:prstGeom>
        <a:solidFill>
          <a:schemeClr val="accent5">
            <a:hueOff val="-3959493"/>
            <a:satOff val="-5507"/>
            <a:lumOff val="-21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8. Изгоняйте страхи.</a:t>
          </a:r>
        </a:p>
      </dsp:txBody>
      <dsp:txXfrm>
        <a:off x="4661271" y="2200973"/>
        <a:ext cx="2116982" cy="1270189"/>
      </dsp:txXfrm>
    </dsp:sp>
    <dsp:sp modelId="{59839BB3-16AF-4F58-8BF5-B85AB38E769C}">
      <dsp:nvSpPr>
        <dsp:cNvPr id="0" name=""/>
        <dsp:cNvSpPr/>
      </dsp:nvSpPr>
      <dsp:spPr>
        <a:xfrm>
          <a:off x="6989952" y="2200973"/>
          <a:ext cx="2116982" cy="1270189"/>
        </a:xfrm>
        <a:prstGeom prst="rect">
          <a:avLst/>
        </a:prstGeom>
        <a:solidFill>
          <a:schemeClr val="accent5">
            <a:hueOff val="-4525135"/>
            <a:satOff val="-6294"/>
            <a:lumOff val="-24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9. Разрушайте барьеры.</a:t>
          </a:r>
        </a:p>
      </dsp:txBody>
      <dsp:txXfrm>
        <a:off x="6989952" y="2200973"/>
        <a:ext cx="2116982" cy="1270189"/>
      </dsp:txXfrm>
    </dsp:sp>
    <dsp:sp modelId="{E9D0C839-6320-4993-935D-F243D2AB7FB4}">
      <dsp:nvSpPr>
        <dsp:cNvPr id="0" name=""/>
        <dsp:cNvSpPr/>
      </dsp:nvSpPr>
      <dsp:spPr>
        <a:xfrm>
          <a:off x="9318633" y="2200973"/>
          <a:ext cx="2116982" cy="1270189"/>
        </a:xfrm>
        <a:prstGeom prst="rect">
          <a:avLst/>
        </a:prstGeom>
        <a:solidFill>
          <a:schemeClr val="accent5">
            <a:hueOff val="-5090777"/>
            <a:satOff val="-7081"/>
            <a:lumOff val="-27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10. Откажитесь от пустых лозунгов и призывов.</a:t>
          </a:r>
        </a:p>
      </dsp:txBody>
      <dsp:txXfrm>
        <a:off x="9318633" y="2200973"/>
        <a:ext cx="2116982" cy="1270189"/>
      </dsp:txXfrm>
    </dsp:sp>
    <dsp:sp modelId="{C683D2A3-DC37-42AE-8A7F-A63B61B75DDA}">
      <dsp:nvSpPr>
        <dsp:cNvPr id="0" name=""/>
        <dsp:cNvSpPr/>
      </dsp:nvSpPr>
      <dsp:spPr>
        <a:xfrm>
          <a:off x="842965" y="3682861"/>
          <a:ext cx="2116982" cy="1270189"/>
        </a:xfrm>
        <a:prstGeom prst="rect">
          <a:avLst/>
        </a:prstGeom>
        <a:solidFill>
          <a:schemeClr val="accent5">
            <a:hueOff val="-5656419"/>
            <a:satOff val="-7868"/>
            <a:lumOff val="-30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11. Устраните произвольные количественные нормы и задания.</a:t>
          </a:r>
        </a:p>
      </dsp:txBody>
      <dsp:txXfrm>
        <a:off x="842965" y="3682861"/>
        <a:ext cx="2116982" cy="1270189"/>
      </dsp:txXfrm>
    </dsp:sp>
    <dsp:sp modelId="{54604A0D-7DD1-470D-9B4B-BBF236B33C83}">
      <dsp:nvSpPr>
        <dsp:cNvPr id="0" name=""/>
        <dsp:cNvSpPr/>
      </dsp:nvSpPr>
      <dsp:spPr>
        <a:xfrm>
          <a:off x="3171646" y="3682861"/>
          <a:ext cx="2116982" cy="1270189"/>
        </a:xfrm>
        <a:prstGeom prst="rect">
          <a:avLst/>
        </a:prstGeom>
        <a:solidFill>
          <a:schemeClr val="accent5">
            <a:hueOff val="-6222061"/>
            <a:satOff val="-8654"/>
            <a:lumOff val="-33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12. Дайте возможность работникам гордиться своим трудом.</a:t>
          </a:r>
        </a:p>
      </dsp:txBody>
      <dsp:txXfrm>
        <a:off x="3171646" y="3682861"/>
        <a:ext cx="2116982" cy="1270189"/>
      </dsp:txXfrm>
    </dsp:sp>
    <dsp:sp modelId="{21AE7F3B-BDB1-4658-BAFB-260E62E34A2E}">
      <dsp:nvSpPr>
        <dsp:cNvPr id="0" name=""/>
        <dsp:cNvSpPr/>
      </dsp:nvSpPr>
      <dsp:spPr>
        <a:xfrm>
          <a:off x="5500327" y="3682861"/>
          <a:ext cx="2116982" cy="1270189"/>
        </a:xfrm>
        <a:prstGeom prst="rect">
          <a:avLst/>
        </a:prstGeom>
        <a:solidFill>
          <a:schemeClr val="accent5">
            <a:hueOff val="-6787703"/>
            <a:satOff val="-9441"/>
            <a:lumOff val="-36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13. Поощряйте стремление к образованию.</a:t>
          </a:r>
        </a:p>
      </dsp:txBody>
      <dsp:txXfrm>
        <a:off x="5500327" y="3682861"/>
        <a:ext cx="2116982" cy="1270189"/>
      </dsp:txXfrm>
    </dsp:sp>
    <dsp:sp modelId="{27A38E72-E139-4233-B707-A278144E4376}">
      <dsp:nvSpPr>
        <dsp:cNvPr id="0" name=""/>
        <dsp:cNvSpPr/>
      </dsp:nvSpPr>
      <dsp:spPr>
        <a:xfrm>
          <a:off x="7829008" y="3682861"/>
          <a:ext cx="2767552" cy="1270189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14. Приверженность делу повышения качества и действенность высшего руководства.</a:t>
          </a:r>
        </a:p>
      </dsp:txBody>
      <dsp:txXfrm>
        <a:off x="7829008" y="3682861"/>
        <a:ext cx="2767552" cy="1270189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7B66FF-F470-4BB2-86F4-F1E3F79ABAB0}">
      <dsp:nvSpPr>
        <dsp:cNvPr id="0" name=""/>
        <dsp:cNvSpPr/>
      </dsp:nvSpPr>
      <dsp:spPr>
        <a:xfrm>
          <a:off x="0" y="27446"/>
          <a:ext cx="6689725" cy="7435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100" kern="1200" dirty="0" smtClean="0"/>
            <a:t>Семь факторов качества</a:t>
          </a:r>
          <a:endParaRPr lang="ru-RU" sz="3100" kern="1200" dirty="0"/>
        </a:p>
      </dsp:txBody>
      <dsp:txXfrm>
        <a:off x="36296" y="63742"/>
        <a:ext cx="6617133" cy="670943"/>
      </dsp:txXfrm>
    </dsp:sp>
    <dsp:sp modelId="{665ABFB2-7276-438F-934C-CC99C95A80FB}">
      <dsp:nvSpPr>
        <dsp:cNvPr id="0" name=""/>
        <dsp:cNvSpPr/>
      </dsp:nvSpPr>
      <dsp:spPr>
        <a:xfrm>
          <a:off x="0" y="770981"/>
          <a:ext cx="6689725" cy="462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399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400" kern="1200" dirty="0" smtClean="0"/>
            <a:t>1. Ориентация на потребителей.</a:t>
          </a:r>
          <a:endParaRPr lang="ru-RU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400" kern="1200" dirty="0" smtClean="0"/>
            <a:t>2. Ориентация на процесс и его результаты.</a:t>
          </a:r>
          <a:endParaRPr lang="ru-RU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400" kern="1200" dirty="0" smtClean="0"/>
            <a:t>3. Управление участием в работе и ответственностью.</a:t>
          </a:r>
          <a:endParaRPr lang="ru-RU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400" kern="1200" dirty="0" smtClean="0"/>
            <a:t>4. Непрерывное совершенствование.</a:t>
          </a:r>
          <a:endParaRPr lang="ru-RU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400" kern="1200" dirty="0" smtClean="0"/>
            <a:t>5. Проблемы, зависящие от работников, должны составлять не более 20%.</a:t>
          </a:r>
          <a:endParaRPr lang="ru-RU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400" kern="1200" dirty="0" smtClean="0"/>
            <a:t>6. Проведение измерений.</a:t>
          </a:r>
          <a:endParaRPr lang="ru-RU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400" kern="1200" dirty="0" smtClean="0"/>
            <a:t>7. Командная организация работ по улучшению качества (постоянно действующие сквозные функциональные советы).</a:t>
          </a:r>
          <a:endParaRPr lang="ru-RU" sz="2400" kern="1200" dirty="0"/>
        </a:p>
      </dsp:txBody>
      <dsp:txXfrm>
        <a:off x="0" y="770981"/>
        <a:ext cx="6689725" cy="462024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1E8F46-5F2D-4EAA-88C5-1C12B250A386}">
      <dsp:nvSpPr>
        <dsp:cNvPr id="0" name=""/>
        <dsp:cNvSpPr/>
      </dsp:nvSpPr>
      <dsp:spPr>
        <a:xfrm>
          <a:off x="0" y="24489"/>
          <a:ext cx="10515600" cy="6762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err="1" smtClean="0"/>
            <a:t>вовлечённость</a:t>
          </a:r>
          <a:r>
            <a:rPr lang="ru-RU" sz="1700" kern="1200" dirty="0" smtClean="0"/>
            <a:t> высшего руководства – постоянное, непрерывное и личное участие высшего руководства в управление качеством (обязательное условие успешного внедрения </a:t>
          </a:r>
          <a:r>
            <a:rPr lang="en-US" sz="1700" kern="1200" dirty="0" smtClean="0"/>
            <a:t>TQM);</a:t>
          </a:r>
          <a:endParaRPr lang="ru-RU" sz="1700" kern="1200" dirty="0"/>
        </a:p>
      </dsp:txBody>
      <dsp:txXfrm>
        <a:off x="33012" y="57501"/>
        <a:ext cx="10449576" cy="610236"/>
      </dsp:txXfrm>
    </dsp:sp>
    <dsp:sp modelId="{568F0F00-6FC6-402C-ACC4-93898A3B0B1E}">
      <dsp:nvSpPr>
        <dsp:cNvPr id="0" name=""/>
        <dsp:cNvSpPr/>
      </dsp:nvSpPr>
      <dsp:spPr>
        <a:xfrm>
          <a:off x="0" y="749709"/>
          <a:ext cx="10515600" cy="676260"/>
        </a:xfrm>
        <a:prstGeom prst="roundRect">
          <a:avLst/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акцент на потребителя – сосредоточение внимания на нужды и пожелания потребителей;</a:t>
          </a:r>
          <a:endParaRPr lang="ru-RU" sz="1700" kern="1200" dirty="0"/>
        </a:p>
      </dsp:txBody>
      <dsp:txXfrm>
        <a:off x="33012" y="782721"/>
        <a:ext cx="10449576" cy="610236"/>
      </dsp:txXfrm>
    </dsp:sp>
    <dsp:sp modelId="{92313782-9CB1-487B-B799-A5CABE07560A}">
      <dsp:nvSpPr>
        <dsp:cNvPr id="0" name=""/>
        <dsp:cNvSpPr/>
      </dsp:nvSpPr>
      <dsp:spPr>
        <a:xfrm>
          <a:off x="0" y="1474929"/>
          <a:ext cx="10515600" cy="676260"/>
        </a:xfrm>
        <a:prstGeom prst="roundRect">
          <a:avLst/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всеобщее участие в работе – обеспечение возможности для каждого сотрудника принимать участие в процессе удовлетворения запросов потребителя;</a:t>
          </a:r>
          <a:endParaRPr lang="ru-RU" sz="1700" kern="1200" dirty="0"/>
        </a:p>
      </dsp:txBody>
      <dsp:txXfrm>
        <a:off x="33012" y="1507941"/>
        <a:ext cx="10449576" cy="610236"/>
      </dsp:txXfrm>
    </dsp:sp>
    <dsp:sp modelId="{27D66BA1-4A23-4835-869C-90279FB31708}">
      <dsp:nvSpPr>
        <dsp:cNvPr id="0" name=""/>
        <dsp:cNvSpPr/>
      </dsp:nvSpPr>
      <dsp:spPr>
        <a:xfrm>
          <a:off x="0" y="2200149"/>
          <a:ext cx="10515600" cy="676260"/>
        </a:xfrm>
        <a:prstGeom prst="roundRect">
          <a:avLst/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внимание процессам – процессы являются основой деятельности и рассматриваются как оптимальная система максимизации ценности продукта для потребителя и минимизации стоимости продукта;</a:t>
          </a:r>
          <a:endParaRPr lang="ru-RU" sz="1700" kern="1200" dirty="0"/>
        </a:p>
      </dsp:txBody>
      <dsp:txXfrm>
        <a:off x="33012" y="2233161"/>
        <a:ext cx="10449576" cy="610236"/>
      </dsp:txXfrm>
    </dsp:sp>
    <dsp:sp modelId="{C6F14329-74C1-44E9-87BA-45AA516168C3}">
      <dsp:nvSpPr>
        <dsp:cNvPr id="0" name=""/>
        <dsp:cNvSpPr/>
      </dsp:nvSpPr>
      <dsp:spPr>
        <a:xfrm>
          <a:off x="0" y="2925369"/>
          <a:ext cx="10515600" cy="676260"/>
        </a:xfrm>
        <a:prstGeom prst="roundRect">
          <a:avLst/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постоянное улучшение – непрерывное улучшение качества продукта;</a:t>
          </a:r>
          <a:endParaRPr lang="ru-RU" sz="1700" kern="1200" dirty="0"/>
        </a:p>
      </dsp:txBody>
      <dsp:txXfrm>
        <a:off x="33012" y="2958381"/>
        <a:ext cx="10449576" cy="610236"/>
      </dsp:txXfrm>
    </dsp:sp>
    <dsp:sp modelId="{43A935A4-208C-4376-9627-48D1D829A5E9}">
      <dsp:nvSpPr>
        <dsp:cNvPr id="0" name=""/>
        <dsp:cNvSpPr/>
      </dsp:nvSpPr>
      <dsp:spPr>
        <a:xfrm>
          <a:off x="0" y="3650589"/>
          <a:ext cx="10515600" cy="676260"/>
        </a:xfrm>
        <a:prstGeom prst="roundRect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базирование решений на фактах – все решения в компании основываются только на фактах.</a:t>
          </a:r>
          <a:endParaRPr lang="ru-RU" sz="1700" kern="1200" dirty="0"/>
        </a:p>
      </dsp:txBody>
      <dsp:txXfrm>
        <a:off x="33012" y="3683601"/>
        <a:ext cx="10449576" cy="610236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464A08-7A55-4470-B95F-8F3B9B7F80AF}">
      <dsp:nvSpPr>
        <dsp:cNvPr id="0" name=""/>
        <dsp:cNvSpPr/>
      </dsp:nvSpPr>
      <dsp:spPr>
        <a:xfrm rot="16200000">
          <a:off x="1056878" y="-1056878"/>
          <a:ext cx="1950243" cy="40640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ISO 9000 описывает основы систем управления качеством и определяет терминологию</a:t>
          </a:r>
          <a:endParaRPr lang="ru-RU" sz="2000" kern="1200" dirty="0"/>
        </a:p>
      </dsp:txBody>
      <dsp:txXfrm rot="5400000">
        <a:off x="-1" y="1"/>
        <a:ext cx="4064000" cy="1462682"/>
      </dsp:txXfrm>
    </dsp:sp>
    <dsp:sp modelId="{180B2228-8302-4F50-A0FB-C9EB1A6F2F54}">
      <dsp:nvSpPr>
        <dsp:cNvPr id="0" name=""/>
        <dsp:cNvSpPr/>
      </dsp:nvSpPr>
      <dsp:spPr>
        <a:xfrm>
          <a:off x="4064000" y="0"/>
          <a:ext cx="4064000" cy="1950243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ISO 9001 определяет требования к системе управления качеством;</a:t>
          </a:r>
          <a:endParaRPr lang="ru-RU" sz="2000" kern="1200" dirty="0"/>
        </a:p>
      </dsp:txBody>
      <dsp:txXfrm>
        <a:off x="4064000" y="0"/>
        <a:ext cx="4064000" cy="1462682"/>
      </dsp:txXfrm>
    </dsp:sp>
    <dsp:sp modelId="{80CAD345-ED96-4936-9579-1DD50F0FC968}">
      <dsp:nvSpPr>
        <dsp:cNvPr id="0" name=""/>
        <dsp:cNvSpPr/>
      </dsp:nvSpPr>
      <dsp:spPr>
        <a:xfrm rot="10800000">
          <a:off x="0" y="1950243"/>
          <a:ext cx="4064000" cy="1950243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ISO 9004 формирует рамочную модель оценки результативности и эффективности системы управления качеством;</a:t>
          </a:r>
          <a:endParaRPr lang="ru-RU" sz="2000" kern="1200" dirty="0"/>
        </a:p>
      </dsp:txBody>
      <dsp:txXfrm rot="10800000">
        <a:off x="0" y="2437804"/>
        <a:ext cx="4064000" cy="1462682"/>
      </dsp:txXfrm>
    </dsp:sp>
    <dsp:sp modelId="{1ACE4DDB-4BC4-4852-95BD-B056A916BD6C}">
      <dsp:nvSpPr>
        <dsp:cNvPr id="0" name=""/>
        <dsp:cNvSpPr/>
      </dsp:nvSpPr>
      <dsp:spPr>
        <a:xfrm rot="5400000">
          <a:off x="5120878" y="893365"/>
          <a:ext cx="1950243" cy="40640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ISO 9011 предоставляет руководство для аудита систем управления качеством и охраны окружающей среды</a:t>
          </a:r>
          <a:endParaRPr lang="ru-RU" sz="2000" kern="1200" dirty="0"/>
        </a:p>
      </dsp:txBody>
      <dsp:txXfrm rot="-5400000">
        <a:off x="4063999" y="2437804"/>
        <a:ext cx="4064000" cy="1462682"/>
      </dsp:txXfrm>
    </dsp:sp>
    <dsp:sp modelId="{254A87D7-2F70-4A73-8075-9FA95F370523}">
      <dsp:nvSpPr>
        <dsp:cNvPr id="0" name=""/>
        <dsp:cNvSpPr/>
      </dsp:nvSpPr>
      <dsp:spPr>
        <a:xfrm>
          <a:off x="2339978" y="1462682"/>
          <a:ext cx="3448043" cy="975121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/>
            <a:t>Ядром стандарта </a:t>
          </a:r>
          <a:r>
            <a:rPr lang="en-US" sz="2400" b="1" kern="1200" dirty="0" smtClean="0"/>
            <a:t>ISO 9000</a:t>
          </a:r>
          <a:r>
            <a:rPr lang="ru-RU" sz="2400" b="1" kern="1200" dirty="0" smtClean="0"/>
            <a:t> являются: </a:t>
          </a:r>
          <a:endParaRPr lang="ru-RU" sz="2400" b="1" kern="1200" dirty="0"/>
        </a:p>
      </dsp:txBody>
      <dsp:txXfrm>
        <a:off x="2387579" y="1510283"/>
        <a:ext cx="3352841" cy="879919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BAF6FB-C32F-4571-B1B0-D4E67EF51C56}">
      <dsp:nvSpPr>
        <dsp:cNvPr id="0" name=""/>
        <dsp:cNvSpPr/>
      </dsp:nvSpPr>
      <dsp:spPr>
        <a:xfrm>
          <a:off x="3080" y="813251"/>
          <a:ext cx="2444055" cy="146643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smtClean="0"/>
            <a:t>ориентация на потребителя</a:t>
          </a:r>
          <a:endParaRPr lang="ru-RU" sz="2100" kern="1200"/>
        </a:p>
      </dsp:txBody>
      <dsp:txXfrm>
        <a:off x="3080" y="813251"/>
        <a:ext cx="2444055" cy="1466433"/>
      </dsp:txXfrm>
    </dsp:sp>
    <dsp:sp modelId="{A0053D1F-A0BF-42E0-8A56-84A9458384A7}">
      <dsp:nvSpPr>
        <dsp:cNvPr id="0" name=""/>
        <dsp:cNvSpPr/>
      </dsp:nvSpPr>
      <dsp:spPr>
        <a:xfrm>
          <a:off x="2691541" y="813251"/>
          <a:ext cx="2444055" cy="146643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лидерство</a:t>
          </a:r>
          <a:endParaRPr lang="ru-RU" sz="2100" kern="1200" dirty="0"/>
        </a:p>
      </dsp:txBody>
      <dsp:txXfrm>
        <a:off x="2691541" y="813251"/>
        <a:ext cx="2444055" cy="1466433"/>
      </dsp:txXfrm>
    </dsp:sp>
    <dsp:sp modelId="{4D14C317-11AA-4992-98A0-B05D3490AF87}">
      <dsp:nvSpPr>
        <dsp:cNvPr id="0" name=""/>
        <dsp:cNvSpPr/>
      </dsp:nvSpPr>
      <dsp:spPr>
        <a:xfrm>
          <a:off x="5380002" y="813251"/>
          <a:ext cx="2444055" cy="146643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вовлечение персонала</a:t>
          </a:r>
          <a:endParaRPr lang="ru-RU" sz="2100" kern="1200" dirty="0"/>
        </a:p>
      </dsp:txBody>
      <dsp:txXfrm>
        <a:off x="5380002" y="813251"/>
        <a:ext cx="2444055" cy="1466433"/>
      </dsp:txXfrm>
    </dsp:sp>
    <dsp:sp modelId="{63F5BAB2-ECC0-4E1F-A93D-DC6470011BC4}">
      <dsp:nvSpPr>
        <dsp:cNvPr id="0" name=""/>
        <dsp:cNvSpPr/>
      </dsp:nvSpPr>
      <dsp:spPr>
        <a:xfrm>
          <a:off x="8068463" y="813251"/>
          <a:ext cx="2444055" cy="146643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подход к процессам</a:t>
          </a:r>
          <a:endParaRPr lang="ru-RU" sz="2100" kern="1200" dirty="0"/>
        </a:p>
      </dsp:txBody>
      <dsp:txXfrm>
        <a:off x="8068463" y="813251"/>
        <a:ext cx="2444055" cy="1466433"/>
      </dsp:txXfrm>
    </dsp:sp>
    <dsp:sp modelId="{97B018E9-F1B1-4AE5-81C0-4EC5CA73D1D3}">
      <dsp:nvSpPr>
        <dsp:cNvPr id="0" name=""/>
        <dsp:cNvSpPr/>
      </dsp:nvSpPr>
      <dsp:spPr>
        <a:xfrm>
          <a:off x="3080" y="2524090"/>
          <a:ext cx="2444055" cy="146643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системный подход к управлению</a:t>
          </a:r>
          <a:endParaRPr lang="ru-RU" sz="2100" kern="1200" dirty="0"/>
        </a:p>
      </dsp:txBody>
      <dsp:txXfrm>
        <a:off x="3080" y="2524090"/>
        <a:ext cx="2444055" cy="1466433"/>
      </dsp:txXfrm>
    </dsp:sp>
    <dsp:sp modelId="{9E36779C-D9B5-4413-9648-2E9059DEBB64}">
      <dsp:nvSpPr>
        <dsp:cNvPr id="0" name=""/>
        <dsp:cNvSpPr/>
      </dsp:nvSpPr>
      <dsp:spPr>
        <a:xfrm>
          <a:off x="2691541" y="2524090"/>
          <a:ext cx="2444055" cy="146643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непрерывное совершенствование</a:t>
          </a:r>
          <a:endParaRPr lang="ru-RU" sz="2100" kern="1200" dirty="0"/>
        </a:p>
      </dsp:txBody>
      <dsp:txXfrm>
        <a:off x="2691541" y="2524090"/>
        <a:ext cx="2444055" cy="1466433"/>
      </dsp:txXfrm>
    </dsp:sp>
    <dsp:sp modelId="{3C59B329-875D-43DD-B785-2EC0067FC5E2}">
      <dsp:nvSpPr>
        <dsp:cNvPr id="0" name=""/>
        <dsp:cNvSpPr/>
      </dsp:nvSpPr>
      <dsp:spPr>
        <a:xfrm>
          <a:off x="5380002" y="2524090"/>
          <a:ext cx="2444055" cy="146643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smtClean="0"/>
            <a:t>одход к принятию решений на основе фактов</a:t>
          </a:r>
          <a:endParaRPr lang="ru-RU" sz="2100" kern="1200" dirty="0"/>
        </a:p>
      </dsp:txBody>
      <dsp:txXfrm>
        <a:off x="5380002" y="2524090"/>
        <a:ext cx="2444055" cy="1466433"/>
      </dsp:txXfrm>
    </dsp:sp>
    <dsp:sp modelId="{DAA5365C-FF13-4040-9C3A-620F7123BBCD}">
      <dsp:nvSpPr>
        <dsp:cNvPr id="0" name=""/>
        <dsp:cNvSpPr/>
      </dsp:nvSpPr>
      <dsp:spPr>
        <a:xfrm>
          <a:off x="8068463" y="2524090"/>
          <a:ext cx="2444055" cy="146643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smtClean="0"/>
            <a:t>взаимовыгодные отношения с поставщиками</a:t>
          </a:r>
          <a:endParaRPr lang="ru-RU" sz="2100" kern="1200" dirty="0"/>
        </a:p>
      </dsp:txBody>
      <dsp:txXfrm>
        <a:off x="8068463" y="2524090"/>
        <a:ext cx="2444055" cy="1466433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C54DA-035D-4C07-AE41-B5E95B8E38AF}">
      <dsp:nvSpPr>
        <dsp:cNvPr id="0" name=""/>
        <dsp:cNvSpPr/>
      </dsp:nvSpPr>
      <dsp:spPr>
        <a:xfrm>
          <a:off x="5040672" y="1230657"/>
          <a:ext cx="1691969" cy="5632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3829"/>
              </a:lnTo>
              <a:lnTo>
                <a:pt x="1691969" y="383829"/>
              </a:lnTo>
              <a:lnTo>
                <a:pt x="1691969" y="56323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43524A-4528-41F9-B545-AAC90566BF3A}">
      <dsp:nvSpPr>
        <dsp:cNvPr id="0" name=""/>
        <dsp:cNvSpPr/>
      </dsp:nvSpPr>
      <dsp:spPr>
        <a:xfrm>
          <a:off x="3348702" y="1230657"/>
          <a:ext cx="1691969" cy="563237"/>
        </a:xfrm>
        <a:custGeom>
          <a:avLst/>
          <a:gdLst/>
          <a:ahLst/>
          <a:cxnLst/>
          <a:rect l="0" t="0" r="0" b="0"/>
          <a:pathLst>
            <a:path>
              <a:moveTo>
                <a:pt x="1691969" y="0"/>
              </a:moveTo>
              <a:lnTo>
                <a:pt x="1691969" y="383829"/>
              </a:lnTo>
              <a:lnTo>
                <a:pt x="0" y="383829"/>
              </a:lnTo>
              <a:lnTo>
                <a:pt x="0" y="56323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36BA09-6A07-4E57-B11B-B13162FF8F14}">
      <dsp:nvSpPr>
        <dsp:cNvPr id="0" name=""/>
        <dsp:cNvSpPr/>
      </dsp:nvSpPr>
      <dsp:spPr>
        <a:xfrm>
          <a:off x="3051896" y="896"/>
          <a:ext cx="3977551" cy="12297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A2877A-52D9-4D0D-BF9C-0CD0573D3B19}">
      <dsp:nvSpPr>
        <dsp:cNvPr id="0" name=""/>
        <dsp:cNvSpPr/>
      </dsp:nvSpPr>
      <dsp:spPr>
        <a:xfrm>
          <a:off x="3267078" y="205318"/>
          <a:ext cx="3977551" cy="1229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Цикл жизни любого товарного продукта предлагается разделить на две неравные части. </a:t>
          </a:r>
          <a:endParaRPr lang="ru-RU" sz="2000" kern="1200" dirty="0"/>
        </a:p>
      </dsp:txBody>
      <dsp:txXfrm>
        <a:off x="3303096" y="241336"/>
        <a:ext cx="3905515" cy="1157725"/>
      </dsp:txXfrm>
    </dsp:sp>
    <dsp:sp modelId="{4A339118-BE53-4F58-81B9-316B5B4F2467}">
      <dsp:nvSpPr>
        <dsp:cNvPr id="0" name=""/>
        <dsp:cNvSpPr/>
      </dsp:nvSpPr>
      <dsp:spPr>
        <a:xfrm>
          <a:off x="1871914" y="1793894"/>
          <a:ext cx="2953576" cy="122976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3E8F1B-D41F-4A81-A6B2-513B6F64F5F2}">
      <dsp:nvSpPr>
        <dsp:cNvPr id="0" name=""/>
        <dsp:cNvSpPr/>
      </dsp:nvSpPr>
      <dsp:spPr>
        <a:xfrm>
          <a:off x="2087095" y="1998317"/>
          <a:ext cx="2953576" cy="1229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разработка и внедрение изделия, все то, что предшествует товарному производству</a:t>
          </a:r>
          <a:endParaRPr lang="ru-RU" sz="2000" kern="1200" dirty="0"/>
        </a:p>
      </dsp:txBody>
      <dsp:txXfrm>
        <a:off x="2123113" y="2034335"/>
        <a:ext cx="2881540" cy="1157725"/>
      </dsp:txXfrm>
    </dsp:sp>
    <dsp:sp modelId="{F6576B9E-4CEA-4F65-A5B9-6C9F84962A1F}">
      <dsp:nvSpPr>
        <dsp:cNvPr id="0" name=""/>
        <dsp:cNvSpPr/>
      </dsp:nvSpPr>
      <dsp:spPr>
        <a:xfrm>
          <a:off x="5255853" y="1793894"/>
          <a:ext cx="2953576" cy="122976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ACA485-7601-482E-BB99-C6AD19FCACC6}">
      <dsp:nvSpPr>
        <dsp:cNvPr id="0" name=""/>
        <dsp:cNvSpPr/>
      </dsp:nvSpPr>
      <dsp:spPr>
        <a:xfrm>
          <a:off x="5471034" y="1998317"/>
          <a:ext cx="2953576" cy="1229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производство и эксплуатация</a:t>
          </a:r>
          <a:endParaRPr lang="ru-RU" sz="2000" kern="1200" dirty="0"/>
        </a:p>
      </dsp:txBody>
      <dsp:txXfrm>
        <a:off x="5507052" y="2034335"/>
        <a:ext cx="2881540" cy="1157725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39A7E7-F9A1-48E6-A115-2EF1F6F53A12}">
      <dsp:nvSpPr>
        <dsp:cNvPr id="0" name=""/>
        <dsp:cNvSpPr/>
      </dsp:nvSpPr>
      <dsp:spPr>
        <a:xfrm>
          <a:off x="5815012" y="1966365"/>
          <a:ext cx="4818467" cy="4181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065"/>
              </a:lnTo>
              <a:lnTo>
                <a:pt x="4818467" y="209065"/>
              </a:lnTo>
              <a:lnTo>
                <a:pt x="4818467" y="4181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523CDA-DF5D-42D4-A0B4-EB957D59F0E3}">
      <dsp:nvSpPr>
        <dsp:cNvPr id="0" name=""/>
        <dsp:cNvSpPr/>
      </dsp:nvSpPr>
      <dsp:spPr>
        <a:xfrm>
          <a:off x="5815012" y="1966365"/>
          <a:ext cx="2409233" cy="4181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065"/>
              </a:lnTo>
              <a:lnTo>
                <a:pt x="2409233" y="209065"/>
              </a:lnTo>
              <a:lnTo>
                <a:pt x="2409233" y="4181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73CC0-B7FC-44A1-95F7-B5A2CAE414E9}">
      <dsp:nvSpPr>
        <dsp:cNvPr id="0" name=""/>
        <dsp:cNvSpPr/>
      </dsp:nvSpPr>
      <dsp:spPr>
        <a:xfrm>
          <a:off x="5769292" y="1966365"/>
          <a:ext cx="91440" cy="4181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81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0C4C2C-9054-4263-9DE7-5251747F491F}">
      <dsp:nvSpPr>
        <dsp:cNvPr id="0" name=""/>
        <dsp:cNvSpPr/>
      </dsp:nvSpPr>
      <dsp:spPr>
        <a:xfrm>
          <a:off x="3405778" y="1966365"/>
          <a:ext cx="2409233" cy="418131"/>
        </a:xfrm>
        <a:custGeom>
          <a:avLst/>
          <a:gdLst/>
          <a:ahLst/>
          <a:cxnLst/>
          <a:rect l="0" t="0" r="0" b="0"/>
          <a:pathLst>
            <a:path>
              <a:moveTo>
                <a:pt x="2409233" y="0"/>
              </a:moveTo>
              <a:lnTo>
                <a:pt x="2409233" y="209065"/>
              </a:lnTo>
              <a:lnTo>
                <a:pt x="0" y="209065"/>
              </a:lnTo>
              <a:lnTo>
                <a:pt x="0" y="4181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65B0D-F487-4881-BBF4-35ED51C57C37}">
      <dsp:nvSpPr>
        <dsp:cNvPr id="0" name=""/>
        <dsp:cNvSpPr/>
      </dsp:nvSpPr>
      <dsp:spPr>
        <a:xfrm>
          <a:off x="996544" y="1966365"/>
          <a:ext cx="4818467" cy="418131"/>
        </a:xfrm>
        <a:custGeom>
          <a:avLst/>
          <a:gdLst/>
          <a:ahLst/>
          <a:cxnLst/>
          <a:rect l="0" t="0" r="0" b="0"/>
          <a:pathLst>
            <a:path>
              <a:moveTo>
                <a:pt x="4818467" y="0"/>
              </a:moveTo>
              <a:lnTo>
                <a:pt x="4818467" y="209065"/>
              </a:lnTo>
              <a:lnTo>
                <a:pt x="0" y="209065"/>
              </a:lnTo>
              <a:lnTo>
                <a:pt x="0" y="4181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816BE2-BDC6-4EE7-9D09-B722631FBFF1}">
      <dsp:nvSpPr>
        <dsp:cNvPr id="0" name=""/>
        <dsp:cNvSpPr/>
      </dsp:nvSpPr>
      <dsp:spPr>
        <a:xfrm>
          <a:off x="4100513" y="970814"/>
          <a:ext cx="3428996" cy="9955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Основные методы, разработанные или адаптированные Г. </a:t>
          </a:r>
          <a:r>
            <a:rPr lang="ru-RU" sz="2000" kern="1200" dirty="0" err="1" smtClean="0"/>
            <a:t>Тагути</a:t>
          </a:r>
          <a:endParaRPr lang="ru-RU" sz="2000" kern="1200" dirty="0"/>
        </a:p>
      </dsp:txBody>
      <dsp:txXfrm>
        <a:off x="4100513" y="970814"/>
        <a:ext cx="3428996" cy="995551"/>
      </dsp:txXfrm>
    </dsp:sp>
    <dsp:sp modelId="{B93783CC-3212-4EC4-A221-560428A67755}">
      <dsp:nvSpPr>
        <dsp:cNvPr id="0" name=""/>
        <dsp:cNvSpPr/>
      </dsp:nvSpPr>
      <dsp:spPr>
        <a:xfrm>
          <a:off x="993" y="2384497"/>
          <a:ext cx="1991102" cy="9955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Планирование экспериментов.</a:t>
          </a:r>
          <a:endParaRPr lang="ru-RU" sz="1400" kern="1200" dirty="0"/>
        </a:p>
      </dsp:txBody>
      <dsp:txXfrm>
        <a:off x="993" y="2384497"/>
        <a:ext cx="1991102" cy="995551"/>
      </dsp:txXfrm>
    </dsp:sp>
    <dsp:sp modelId="{18AE975E-38D7-4A3B-B302-DEEB4EA218D8}">
      <dsp:nvSpPr>
        <dsp:cNvPr id="0" name=""/>
        <dsp:cNvSpPr/>
      </dsp:nvSpPr>
      <dsp:spPr>
        <a:xfrm>
          <a:off x="2410227" y="2384497"/>
          <a:ext cx="1991102" cy="9955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Управление процессами посредством отслеживания расходов с помощью функции потерь качества.</a:t>
          </a:r>
          <a:endParaRPr lang="ru-RU" sz="1400" kern="1200" dirty="0"/>
        </a:p>
      </dsp:txBody>
      <dsp:txXfrm>
        <a:off x="2410227" y="2384497"/>
        <a:ext cx="1991102" cy="995551"/>
      </dsp:txXfrm>
    </dsp:sp>
    <dsp:sp modelId="{10CC77A3-993D-4CBB-8B22-37B5F5950942}">
      <dsp:nvSpPr>
        <dsp:cNvPr id="0" name=""/>
        <dsp:cNvSpPr/>
      </dsp:nvSpPr>
      <dsp:spPr>
        <a:xfrm>
          <a:off x="4819460" y="2384497"/>
          <a:ext cx="1991102" cy="9955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Развитие и реализация робастного управления процессами.</a:t>
          </a:r>
          <a:endParaRPr lang="ru-RU" sz="1400" kern="1200" dirty="0"/>
        </a:p>
      </dsp:txBody>
      <dsp:txXfrm>
        <a:off x="4819460" y="2384497"/>
        <a:ext cx="1991102" cy="995551"/>
      </dsp:txXfrm>
    </dsp:sp>
    <dsp:sp modelId="{ABE72AA4-3781-4474-A22E-2CC4A5A73850}">
      <dsp:nvSpPr>
        <dsp:cNvPr id="0" name=""/>
        <dsp:cNvSpPr/>
      </dsp:nvSpPr>
      <dsp:spPr>
        <a:xfrm>
          <a:off x="7228694" y="2384497"/>
          <a:ext cx="1991102" cy="9955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Целенаправленная оптимизация продукции и процессов до производства (контроль до запуска процесса).</a:t>
          </a:r>
          <a:endParaRPr lang="ru-RU" sz="1400" kern="1200" dirty="0"/>
        </a:p>
      </dsp:txBody>
      <dsp:txXfrm>
        <a:off x="7228694" y="2384497"/>
        <a:ext cx="1991102" cy="995551"/>
      </dsp:txXfrm>
    </dsp:sp>
    <dsp:sp modelId="{6A85A1F3-3FFA-4F9D-A73C-A7F0F4242D0D}">
      <dsp:nvSpPr>
        <dsp:cNvPr id="0" name=""/>
        <dsp:cNvSpPr/>
      </dsp:nvSpPr>
      <dsp:spPr>
        <a:xfrm>
          <a:off x="9637928" y="2384497"/>
          <a:ext cx="1991102" cy="9955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Применение обобщенной философии качества Г. </a:t>
          </a:r>
          <a:r>
            <a:rPr lang="ru-RU" sz="1400" kern="1200" dirty="0" err="1" smtClean="0"/>
            <a:t>Тагути</a:t>
          </a:r>
          <a:r>
            <a:rPr lang="ru-RU" sz="1400" kern="1200" dirty="0" smtClean="0"/>
            <a:t> для обеспечения оптимального качества.</a:t>
          </a:r>
          <a:endParaRPr lang="ru-RU" sz="1400" kern="1200" dirty="0"/>
        </a:p>
      </dsp:txBody>
      <dsp:txXfrm>
        <a:off x="9637928" y="2384497"/>
        <a:ext cx="1991102" cy="995551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95A233-516F-4CA2-9420-758DDC4E4C3A}">
      <dsp:nvSpPr>
        <dsp:cNvPr id="0" name=""/>
        <dsp:cNvSpPr/>
      </dsp:nvSpPr>
      <dsp:spPr>
        <a:xfrm>
          <a:off x="5257800" y="1692155"/>
          <a:ext cx="4356747" cy="3780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032"/>
              </a:lnTo>
              <a:lnTo>
                <a:pt x="4356747" y="189032"/>
              </a:lnTo>
              <a:lnTo>
                <a:pt x="4356747" y="3780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479B89-3DCF-48B8-B46C-2E2B65899A51}">
      <dsp:nvSpPr>
        <dsp:cNvPr id="0" name=""/>
        <dsp:cNvSpPr/>
      </dsp:nvSpPr>
      <dsp:spPr>
        <a:xfrm>
          <a:off x="5257800" y="1692155"/>
          <a:ext cx="2178373" cy="3780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032"/>
              </a:lnTo>
              <a:lnTo>
                <a:pt x="2178373" y="189032"/>
              </a:lnTo>
              <a:lnTo>
                <a:pt x="2178373" y="3780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DA3FCB-DE97-4DD7-ADDD-E598E23DFE68}">
      <dsp:nvSpPr>
        <dsp:cNvPr id="0" name=""/>
        <dsp:cNvSpPr/>
      </dsp:nvSpPr>
      <dsp:spPr>
        <a:xfrm>
          <a:off x="5212080" y="1692155"/>
          <a:ext cx="91440" cy="3780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80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0B03CA-10FB-4C94-898A-6677DA93BEAB}">
      <dsp:nvSpPr>
        <dsp:cNvPr id="0" name=""/>
        <dsp:cNvSpPr/>
      </dsp:nvSpPr>
      <dsp:spPr>
        <a:xfrm>
          <a:off x="3079426" y="1692155"/>
          <a:ext cx="2178373" cy="378064"/>
        </a:xfrm>
        <a:custGeom>
          <a:avLst/>
          <a:gdLst/>
          <a:ahLst/>
          <a:cxnLst/>
          <a:rect l="0" t="0" r="0" b="0"/>
          <a:pathLst>
            <a:path>
              <a:moveTo>
                <a:pt x="2178373" y="0"/>
              </a:moveTo>
              <a:lnTo>
                <a:pt x="2178373" y="189032"/>
              </a:lnTo>
              <a:lnTo>
                <a:pt x="0" y="189032"/>
              </a:lnTo>
              <a:lnTo>
                <a:pt x="0" y="3780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FDF19E-630C-4347-A50A-82C8B0FAE158}">
      <dsp:nvSpPr>
        <dsp:cNvPr id="0" name=""/>
        <dsp:cNvSpPr/>
      </dsp:nvSpPr>
      <dsp:spPr>
        <a:xfrm>
          <a:off x="901052" y="1692155"/>
          <a:ext cx="4356747" cy="378064"/>
        </a:xfrm>
        <a:custGeom>
          <a:avLst/>
          <a:gdLst/>
          <a:ahLst/>
          <a:cxnLst/>
          <a:rect l="0" t="0" r="0" b="0"/>
          <a:pathLst>
            <a:path>
              <a:moveTo>
                <a:pt x="4356747" y="0"/>
              </a:moveTo>
              <a:lnTo>
                <a:pt x="4356747" y="189032"/>
              </a:lnTo>
              <a:lnTo>
                <a:pt x="0" y="189032"/>
              </a:lnTo>
              <a:lnTo>
                <a:pt x="0" y="3780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D23D9A-7496-4582-AFDC-0DAE9BBE2774}">
      <dsp:nvSpPr>
        <dsp:cNvPr id="0" name=""/>
        <dsp:cNvSpPr/>
      </dsp:nvSpPr>
      <dsp:spPr>
        <a:xfrm>
          <a:off x="4133849" y="792000"/>
          <a:ext cx="2247901" cy="90015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7A137C-2D99-4FE8-B2AF-8BAE214CBFE7}">
      <dsp:nvSpPr>
        <dsp:cNvPr id="0" name=""/>
        <dsp:cNvSpPr/>
      </dsp:nvSpPr>
      <dsp:spPr>
        <a:xfrm>
          <a:off x="4133849" y="792000"/>
          <a:ext cx="2247901" cy="90015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52CA27-8799-464E-9F5A-0D0099AAF018}">
      <dsp:nvSpPr>
        <dsp:cNvPr id="0" name=""/>
        <dsp:cNvSpPr/>
      </dsp:nvSpPr>
      <dsp:spPr>
        <a:xfrm>
          <a:off x="3009898" y="954028"/>
          <a:ext cx="4495802" cy="5760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err="1" smtClean="0"/>
            <a:t>Канбан</a:t>
          </a:r>
          <a:r>
            <a:rPr lang="ru-RU" sz="2000" kern="1200" dirty="0" smtClean="0"/>
            <a:t>» основывается на следующих принципах:</a:t>
          </a:r>
          <a:endParaRPr lang="ru-RU" sz="2000" kern="1200" dirty="0"/>
        </a:p>
      </dsp:txBody>
      <dsp:txXfrm>
        <a:off x="3009898" y="954028"/>
        <a:ext cx="4495802" cy="576098"/>
      </dsp:txXfrm>
    </dsp:sp>
    <dsp:sp modelId="{3DE7C04D-6C3B-4E47-B162-16CBC7FA6B7C}">
      <dsp:nvSpPr>
        <dsp:cNvPr id="0" name=""/>
        <dsp:cNvSpPr/>
      </dsp:nvSpPr>
      <dsp:spPr>
        <a:xfrm>
          <a:off x="450975" y="2070219"/>
          <a:ext cx="900154" cy="90015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A89AFB-A14E-4D89-8709-DF4B2372D85A}">
      <dsp:nvSpPr>
        <dsp:cNvPr id="0" name=""/>
        <dsp:cNvSpPr/>
      </dsp:nvSpPr>
      <dsp:spPr>
        <a:xfrm>
          <a:off x="450975" y="2070219"/>
          <a:ext cx="900154" cy="90015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0C9DB-7D3E-46E6-B658-ECEA0D8BD9B8}">
      <dsp:nvSpPr>
        <dsp:cNvPr id="0" name=""/>
        <dsp:cNvSpPr/>
      </dsp:nvSpPr>
      <dsp:spPr>
        <a:xfrm>
          <a:off x="898" y="2232247"/>
          <a:ext cx="1800308" cy="5760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усиленный контроль качества;</a:t>
          </a:r>
          <a:endParaRPr lang="ru-RU" sz="1400" kern="1200" dirty="0"/>
        </a:p>
      </dsp:txBody>
      <dsp:txXfrm>
        <a:off x="898" y="2232247"/>
        <a:ext cx="1800308" cy="576098"/>
      </dsp:txXfrm>
    </dsp:sp>
    <dsp:sp modelId="{F3E5666D-1CE4-4777-B32F-FA64B7B2A5E0}">
      <dsp:nvSpPr>
        <dsp:cNvPr id="0" name=""/>
        <dsp:cNvSpPr/>
      </dsp:nvSpPr>
      <dsp:spPr>
        <a:xfrm>
          <a:off x="2629349" y="2070219"/>
          <a:ext cx="900154" cy="90015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598076-A4C9-4017-9F70-5360E76502EB}">
      <dsp:nvSpPr>
        <dsp:cNvPr id="0" name=""/>
        <dsp:cNvSpPr/>
      </dsp:nvSpPr>
      <dsp:spPr>
        <a:xfrm>
          <a:off x="2629349" y="2070219"/>
          <a:ext cx="900154" cy="90015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E1F4E6-55D6-4F27-A89F-2CE714843349}">
      <dsp:nvSpPr>
        <dsp:cNvPr id="0" name=""/>
        <dsp:cNvSpPr/>
      </dsp:nvSpPr>
      <dsp:spPr>
        <a:xfrm>
          <a:off x="2179272" y="2232247"/>
          <a:ext cx="1800308" cy="5760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поставка продукции заказчику точно в срок;</a:t>
          </a:r>
          <a:endParaRPr lang="ru-RU" sz="1400" kern="1200" dirty="0"/>
        </a:p>
      </dsp:txBody>
      <dsp:txXfrm>
        <a:off x="2179272" y="2232247"/>
        <a:ext cx="1800308" cy="576098"/>
      </dsp:txXfrm>
    </dsp:sp>
    <dsp:sp modelId="{2DC722C6-6803-4804-ADAA-DE55E3F7C6BB}">
      <dsp:nvSpPr>
        <dsp:cNvPr id="0" name=""/>
        <dsp:cNvSpPr/>
      </dsp:nvSpPr>
      <dsp:spPr>
        <a:xfrm>
          <a:off x="4807722" y="2070219"/>
          <a:ext cx="900154" cy="90015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3298E4-AD80-41D6-B6D7-D572E2DEB4E7}">
      <dsp:nvSpPr>
        <dsp:cNvPr id="0" name=""/>
        <dsp:cNvSpPr/>
      </dsp:nvSpPr>
      <dsp:spPr>
        <a:xfrm>
          <a:off x="4807722" y="2070219"/>
          <a:ext cx="900154" cy="90015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20C54E-2E12-46EF-BF18-4E95894400BD}">
      <dsp:nvSpPr>
        <dsp:cNvPr id="0" name=""/>
        <dsp:cNvSpPr/>
      </dsp:nvSpPr>
      <dsp:spPr>
        <a:xfrm>
          <a:off x="4357645" y="2232247"/>
          <a:ext cx="1800308" cy="5760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наладка оборудования, исключающая брак;</a:t>
          </a:r>
          <a:endParaRPr lang="ru-RU" sz="1400" kern="1200" dirty="0"/>
        </a:p>
      </dsp:txBody>
      <dsp:txXfrm>
        <a:off x="4357645" y="2232247"/>
        <a:ext cx="1800308" cy="576098"/>
      </dsp:txXfrm>
    </dsp:sp>
    <dsp:sp modelId="{3F11D7B0-7E1C-49D4-B02C-9F1838FCB768}">
      <dsp:nvSpPr>
        <dsp:cNvPr id="0" name=""/>
        <dsp:cNvSpPr/>
      </dsp:nvSpPr>
      <dsp:spPr>
        <a:xfrm>
          <a:off x="6986096" y="2070219"/>
          <a:ext cx="900154" cy="90015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2A5BCE-95B1-4733-81D4-AF1FE633FCF4}">
      <dsp:nvSpPr>
        <dsp:cNvPr id="0" name=""/>
        <dsp:cNvSpPr/>
      </dsp:nvSpPr>
      <dsp:spPr>
        <a:xfrm>
          <a:off x="6986096" y="2070219"/>
          <a:ext cx="900154" cy="90015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BD54E6-B3E5-492F-A5D5-5F74CEE3CB63}">
      <dsp:nvSpPr>
        <dsp:cNvPr id="0" name=""/>
        <dsp:cNvSpPr/>
      </dsp:nvSpPr>
      <dsp:spPr>
        <a:xfrm>
          <a:off x="6536019" y="2232247"/>
          <a:ext cx="1800308" cy="5760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сокращение числа поставщиков, комплектующих;</a:t>
          </a:r>
          <a:endParaRPr lang="ru-RU" sz="1400" kern="1200" dirty="0"/>
        </a:p>
      </dsp:txBody>
      <dsp:txXfrm>
        <a:off x="6536019" y="2232247"/>
        <a:ext cx="1800308" cy="576098"/>
      </dsp:txXfrm>
    </dsp:sp>
    <dsp:sp modelId="{7005EBCB-0233-48FD-8777-4AC41F0615B1}">
      <dsp:nvSpPr>
        <dsp:cNvPr id="0" name=""/>
        <dsp:cNvSpPr/>
      </dsp:nvSpPr>
      <dsp:spPr>
        <a:xfrm>
          <a:off x="9164469" y="2070219"/>
          <a:ext cx="900154" cy="90015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AA9506-824A-4370-B016-E7966A67A9F4}">
      <dsp:nvSpPr>
        <dsp:cNvPr id="0" name=""/>
        <dsp:cNvSpPr/>
      </dsp:nvSpPr>
      <dsp:spPr>
        <a:xfrm>
          <a:off x="9164469" y="2070219"/>
          <a:ext cx="900154" cy="90015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952E91-EA44-4327-8E94-FC47C9A5315E}">
      <dsp:nvSpPr>
        <dsp:cNvPr id="0" name=""/>
        <dsp:cNvSpPr/>
      </dsp:nvSpPr>
      <dsp:spPr>
        <a:xfrm>
          <a:off x="8714392" y="2232247"/>
          <a:ext cx="1800308" cy="5760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максимальное приближение организаций к основному производству.</a:t>
          </a:r>
          <a:endParaRPr lang="ru-RU" sz="1400" kern="1200" dirty="0"/>
        </a:p>
      </dsp:txBody>
      <dsp:txXfrm>
        <a:off x="8714392" y="2232247"/>
        <a:ext cx="1800308" cy="576098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6E60FB-B501-46D5-9F19-916FE297A6CA}">
      <dsp:nvSpPr>
        <dsp:cNvPr id="0" name=""/>
        <dsp:cNvSpPr/>
      </dsp:nvSpPr>
      <dsp:spPr>
        <a:xfrm>
          <a:off x="5257800" y="1425950"/>
          <a:ext cx="3448120" cy="598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17"/>
              </a:lnTo>
              <a:lnTo>
                <a:pt x="3448120" y="299217"/>
              </a:lnTo>
              <a:lnTo>
                <a:pt x="3448120" y="59843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8FC107-2A58-4474-80C5-2B679484A19C}">
      <dsp:nvSpPr>
        <dsp:cNvPr id="0" name=""/>
        <dsp:cNvSpPr/>
      </dsp:nvSpPr>
      <dsp:spPr>
        <a:xfrm>
          <a:off x="5212080" y="1425950"/>
          <a:ext cx="91440" cy="5984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9843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DA2EE3-28B5-4033-A309-D00470678192}">
      <dsp:nvSpPr>
        <dsp:cNvPr id="0" name=""/>
        <dsp:cNvSpPr/>
      </dsp:nvSpPr>
      <dsp:spPr>
        <a:xfrm>
          <a:off x="1809679" y="1425950"/>
          <a:ext cx="3448120" cy="598434"/>
        </a:xfrm>
        <a:custGeom>
          <a:avLst/>
          <a:gdLst/>
          <a:ahLst/>
          <a:cxnLst/>
          <a:rect l="0" t="0" r="0" b="0"/>
          <a:pathLst>
            <a:path>
              <a:moveTo>
                <a:pt x="3448120" y="0"/>
              </a:moveTo>
              <a:lnTo>
                <a:pt x="3448120" y="299217"/>
              </a:lnTo>
              <a:lnTo>
                <a:pt x="0" y="299217"/>
              </a:lnTo>
              <a:lnTo>
                <a:pt x="0" y="59843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935C7F-4CFA-4867-BFD8-4613D527C2F2}">
      <dsp:nvSpPr>
        <dsp:cNvPr id="0" name=""/>
        <dsp:cNvSpPr/>
      </dsp:nvSpPr>
      <dsp:spPr>
        <a:xfrm>
          <a:off x="3832956" y="1107"/>
          <a:ext cx="2849686" cy="14248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Качество стало фактором обеспечения конкурентоспособности европейских стран. Для реализации такой</a:t>
          </a:r>
          <a:r>
            <a:rPr lang="en-US" sz="1600" kern="1200" dirty="0" smtClean="0"/>
            <a:t> </a:t>
          </a:r>
          <a:r>
            <a:rPr lang="ru-RU" sz="1600" kern="1200" dirty="0" smtClean="0"/>
            <a:t>стратегии потребовались:</a:t>
          </a:r>
          <a:endParaRPr lang="ru-RU" sz="1600" kern="1200" dirty="0"/>
        </a:p>
      </dsp:txBody>
      <dsp:txXfrm>
        <a:off x="3832956" y="1107"/>
        <a:ext cx="2849686" cy="1424843"/>
      </dsp:txXfrm>
    </dsp:sp>
    <dsp:sp modelId="{604F25B6-F3F0-46AD-8C06-FCB6B66A7FF8}">
      <dsp:nvSpPr>
        <dsp:cNvPr id="0" name=""/>
        <dsp:cNvSpPr/>
      </dsp:nvSpPr>
      <dsp:spPr>
        <a:xfrm>
          <a:off x="384836" y="2024385"/>
          <a:ext cx="2849686" cy="142484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0" i="0" kern="1200" dirty="0" smtClean="0"/>
            <a:t>1. Единые законодательные требования.</a:t>
          </a:r>
          <a:endParaRPr lang="ru-RU" sz="1600" kern="1200" dirty="0"/>
        </a:p>
      </dsp:txBody>
      <dsp:txXfrm>
        <a:off x="384836" y="2024385"/>
        <a:ext cx="2849686" cy="1424843"/>
      </dsp:txXfrm>
    </dsp:sp>
    <dsp:sp modelId="{F932E33B-68B3-4C74-A0BB-0B2DB8274CCF}">
      <dsp:nvSpPr>
        <dsp:cNvPr id="0" name=""/>
        <dsp:cNvSpPr/>
      </dsp:nvSpPr>
      <dsp:spPr>
        <a:xfrm>
          <a:off x="3832956" y="2024385"/>
          <a:ext cx="2849686" cy="142484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0" i="0" kern="1200" dirty="0" smtClean="0"/>
            <a:t>2. Единые стандарты.</a:t>
          </a:r>
          <a:endParaRPr lang="ru-RU" sz="1600" kern="1200" dirty="0"/>
        </a:p>
      </dsp:txBody>
      <dsp:txXfrm>
        <a:off x="3832956" y="2024385"/>
        <a:ext cx="2849686" cy="1424843"/>
      </dsp:txXfrm>
    </dsp:sp>
    <dsp:sp modelId="{F2F163A5-ED85-405A-9F9A-FF8C74939836}">
      <dsp:nvSpPr>
        <dsp:cNvPr id="0" name=""/>
        <dsp:cNvSpPr/>
      </dsp:nvSpPr>
      <dsp:spPr>
        <a:xfrm>
          <a:off x="7281077" y="2024385"/>
          <a:ext cx="2849686" cy="142484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0" i="0" kern="1200" dirty="0" smtClean="0"/>
            <a:t>3. Единые процессы проверки, чтобы убедиться,</a:t>
          </a:r>
          <a:br>
            <a:rPr lang="ru-RU" sz="1600" b="0" i="0" kern="1200" dirty="0" smtClean="0"/>
          </a:br>
          <a:r>
            <a:rPr lang="ru-RU" sz="1600" b="0" i="0" kern="1200" dirty="0" smtClean="0"/>
            <a:t>что фирма соответствует </a:t>
          </a:r>
          <a:r>
            <a:rPr lang="ru-RU" sz="1600" b="0" i="0" kern="1200" smtClean="0"/>
            <a:t>требованиям рынка</a:t>
          </a:r>
          <a:endParaRPr lang="ru-RU" sz="1600" kern="1200" dirty="0"/>
        </a:p>
      </dsp:txBody>
      <dsp:txXfrm>
        <a:off x="7281077" y="2024385"/>
        <a:ext cx="2849686" cy="1424843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B00114-6DDC-49E1-9D1F-E30CBDFB4738}">
      <dsp:nvSpPr>
        <dsp:cNvPr id="0" name=""/>
        <dsp:cNvSpPr/>
      </dsp:nvSpPr>
      <dsp:spPr>
        <a:xfrm>
          <a:off x="5257800" y="1285771"/>
          <a:ext cx="4117941" cy="47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228"/>
              </a:lnTo>
              <a:lnTo>
                <a:pt x="4117941" y="238228"/>
              </a:lnTo>
              <a:lnTo>
                <a:pt x="4117941" y="47645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4C5B92-B6AC-43C3-B493-B7A264AB8947}">
      <dsp:nvSpPr>
        <dsp:cNvPr id="0" name=""/>
        <dsp:cNvSpPr/>
      </dsp:nvSpPr>
      <dsp:spPr>
        <a:xfrm>
          <a:off x="5257800" y="1285771"/>
          <a:ext cx="1372647" cy="47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228"/>
              </a:lnTo>
              <a:lnTo>
                <a:pt x="1372647" y="238228"/>
              </a:lnTo>
              <a:lnTo>
                <a:pt x="1372647" y="47645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892283-05AA-4990-AF52-00A47A95DA75}">
      <dsp:nvSpPr>
        <dsp:cNvPr id="0" name=""/>
        <dsp:cNvSpPr/>
      </dsp:nvSpPr>
      <dsp:spPr>
        <a:xfrm>
          <a:off x="3885152" y="1285771"/>
          <a:ext cx="1372647" cy="476456"/>
        </a:xfrm>
        <a:custGeom>
          <a:avLst/>
          <a:gdLst/>
          <a:ahLst/>
          <a:cxnLst/>
          <a:rect l="0" t="0" r="0" b="0"/>
          <a:pathLst>
            <a:path>
              <a:moveTo>
                <a:pt x="1372647" y="0"/>
              </a:moveTo>
              <a:lnTo>
                <a:pt x="1372647" y="238228"/>
              </a:lnTo>
              <a:lnTo>
                <a:pt x="0" y="238228"/>
              </a:lnTo>
              <a:lnTo>
                <a:pt x="0" y="47645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B223CF-04FD-450F-97EF-4CE6B2739BBE}">
      <dsp:nvSpPr>
        <dsp:cNvPr id="0" name=""/>
        <dsp:cNvSpPr/>
      </dsp:nvSpPr>
      <dsp:spPr>
        <a:xfrm>
          <a:off x="1139858" y="1285771"/>
          <a:ext cx="4117941" cy="476456"/>
        </a:xfrm>
        <a:custGeom>
          <a:avLst/>
          <a:gdLst/>
          <a:ahLst/>
          <a:cxnLst/>
          <a:rect l="0" t="0" r="0" b="0"/>
          <a:pathLst>
            <a:path>
              <a:moveTo>
                <a:pt x="4117941" y="0"/>
              </a:moveTo>
              <a:lnTo>
                <a:pt x="4117941" y="238228"/>
              </a:lnTo>
              <a:lnTo>
                <a:pt x="0" y="238228"/>
              </a:lnTo>
              <a:lnTo>
                <a:pt x="0" y="47645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935C7F-4CFA-4867-BFD8-4613D527C2F2}">
      <dsp:nvSpPr>
        <dsp:cNvPr id="0" name=""/>
        <dsp:cNvSpPr/>
      </dsp:nvSpPr>
      <dsp:spPr>
        <a:xfrm>
          <a:off x="4123380" y="151352"/>
          <a:ext cx="2268838" cy="11344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Гарантия стабильного качества продукции включает:</a:t>
          </a:r>
          <a:endParaRPr lang="ru-RU" sz="1500" kern="1200" dirty="0"/>
        </a:p>
      </dsp:txBody>
      <dsp:txXfrm>
        <a:off x="4123380" y="151352"/>
        <a:ext cx="2268838" cy="1134419"/>
      </dsp:txXfrm>
    </dsp:sp>
    <dsp:sp modelId="{ECD19990-1982-4700-AA8D-B548396327B1}">
      <dsp:nvSpPr>
        <dsp:cNvPr id="0" name=""/>
        <dsp:cNvSpPr/>
      </dsp:nvSpPr>
      <dsp:spPr>
        <a:xfrm>
          <a:off x="5439" y="1762228"/>
          <a:ext cx="2268838" cy="113441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1. Стабильную технологию.</a:t>
          </a:r>
        </a:p>
      </dsp:txBody>
      <dsp:txXfrm>
        <a:off x="5439" y="1762228"/>
        <a:ext cx="2268838" cy="1134419"/>
      </dsp:txXfrm>
    </dsp:sp>
    <dsp:sp modelId="{E7C8DB19-4D5B-4F14-9759-FED12AC6F0EA}">
      <dsp:nvSpPr>
        <dsp:cNvPr id="0" name=""/>
        <dsp:cNvSpPr/>
      </dsp:nvSpPr>
      <dsp:spPr>
        <a:xfrm>
          <a:off x="2750733" y="1762228"/>
          <a:ext cx="2268838" cy="113441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2. Надлежащую систему поддержания технологической точности оборудования и оснастки.</a:t>
          </a:r>
        </a:p>
      </dsp:txBody>
      <dsp:txXfrm>
        <a:off x="2750733" y="1762228"/>
        <a:ext cx="2268838" cy="1134419"/>
      </dsp:txXfrm>
    </dsp:sp>
    <dsp:sp modelId="{592488E8-1A90-459C-AD30-882C0DA78A2D}">
      <dsp:nvSpPr>
        <dsp:cNvPr id="0" name=""/>
        <dsp:cNvSpPr/>
      </dsp:nvSpPr>
      <dsp:spPr>
        <a:xfrm>
          <a:off x="5496028" y="1762228"/>
          <a:ext cx="2268838" cy="113441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3. Метрологические средства контроля и испытаний продукции.</a:t>
          </a:r>
        </a:p>
      </dsp:txBody>
      <dsp:txXfrm>
        <a:off x="5496028" y="1762228"/>
        <a:ext cx="2268838" cy="1134419"/>
      </dsp:txXfrm>
    </dsp:sp>
    <dsp:sp modelId="{3436FE10-BB47-4CAD-B525-8BEE0D478EDE}">
      <dsp:nvSpPr>
        <dsp:cNvPr id="0" name=""/>
        <dsp:cNvSpPr/>
      </dsp:nvSpPr>
      <dsp:spPr>
        <a:xfrm>
          <a:off x="8241322" y="1762228"/>
          <a:ext cx="2268838" cy="113441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4. Эффективную систему подготовки кадров.</a:t>
          </a:r>
        </a:p>
      </dsp:txBody>
      <dsp:txXfrm>
        <a:off x="8241322" y="1762228"/>
        <a:ext cx="2268838" cy="11344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EF89B6-5B32-4A12-B53C-C62AF3265C06}">
      <dsp:nvSpPr>
        <dsp:cNvPr id="0" name=""/>
        <dsp:cNvSpPr/>
      </dsp:nvSpPr>
      <dsp:spPr>
        <a:xfrm>
          <a:off x="1283" y="637833"/>
          <a:ext cx="5006206" cy="300372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i="0" kern="1200" dirty="0" smtClean="0"/>
            <a:t>Управление качеством информационной системы определяется как установление, обеспечение и поддержание необходимого уровня качества при её проектировании, разработке и эксплуатации, осуществляемые путем систематического контроля качества, основных характеристик и целенаправленного воздействия на них с целью постоянного обеспечения необходимого уровня качества.</a:t>
          </a:r>
          <a:endParaRPr lang="ru-RU" sz="1800" b="1" kern="1200" dirty="0"/>
        </a:p>
      </dsp:txBody>
      <dsp:txXfrm>
        <a:off x="1283" y="637833"/>
        <a:ext cx="5006206" cy="3003723"/>
      </dsp:txXfrm>
    </dsp:sp>
    <dsp:sp modelId="{4248AD66-406B-4360-BC78-8C7CEC2962A9}">
      <dsp:nvSpPr>
        <dsp:cNvPr id="0" name=""/>
        <dsp:cNvSpPr/>
      </dsp:nvSpPr>
      <dsp:spPr>
        <a:xfrm>
          <a:off x="5508110" y="637833"/>
          <a:ext cx="5006206" cy="300372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i="0" kern="1200" dirty="0" smtClean="0"/>
            <a:t>Характеризоваться свойства информационных</a:t>
          </a:r>
          <a:br>
            <a:rPr lang="ru-RU" sz="1800" b="0" i="0" kern="1200" dirty="0" smtClean="0"/>
          </a:br>
          <a:r>
            <a:rPr lang="ru-RU" sz="1800" b="0" i="0" kern="1200" dirty="0" smtClean="0"/>
            <a:t>систем (программного обеспечения) могут как единичными показателями, так и комплексными.</a:t>
          </a:r>
          <a:endParaRPr lang="ru-RU" sz="18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b="0" i="0" kern="1200" dirty="0" smtClean="0"/>
            <a:t>Единичный</a:t>
          </a:r>
          <a:br>
            <a:rPr lang="ru-RU" sz="1400" b="0" i="0" kern="1200" dirty="0" smtClean="0"/>
          </a:br>
          <a:r>
            <a:rPr lang="ru-RU" sz="1400" b="0" i="0" kern="1200" dirty="0" smtClean="0"/>
            <a:t>показатель качества — показатель качества информационной системы, относящийся только к одному из её</a:t>
          </a:r>
          <a:br>
            <a:rPr lang="ru-RU" sz="1400" b="0" i="0" kern="1200" dirty="0" smtClean="0"/>
          </a:br>
          <a:r>
            <a:rPr lang="ru-RU" sz="1400" b="0" i="0" kern="1200" dirty="0" smtClean="0"/>
            <a:t>свойств.</a:t>
          </a:r>
          <a:endParaRPr lang="ru-RU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b="0" i="0" kern="1200" dirty="0" smtClean="0"/>
            <a:t>Комплексный показатель качества — показатель качества информационной системы, относящийся к нескольким её свойствам.</a:t>
          </a:r>
          <a:endParaRPr lang="ru-RU" sz="1400" b="1" kern="1200" dirty="0"/>
        </a:p>
      </dsp:txBody>
      <dsp:txXfrm>
        <a:off x="5508110" y="637833"/>
        <a:ext cx="5006206" cy="3003723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401124-4FCA-4927-9F3E-7C349BF5B172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62C98F-69FF-4985-B63E-571BD67D7C6F}">
      <dsp:nvSpPr>
        <dsp:cNvPr id="0" name=""/>
        <dsp:cNvSpPr/>
      </dsp:nvSpPr>
      <dsp:spPr>
        <a:xfrm>
          <a:off x="0" y="0"/>
          <a:ext cx="1560578" cy="2731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Модель EFQM основывается на следующих принципах</a:t>
          </a:r>
          <a:endParaRPr lang="ru-RU" sz="1800" kern="1200" dirty="0"/>
        </a:p>
      </dsp:txBody>
      <dsp:txXfrm>
        <a:off x="0" y="0"/>
        <a:ext cx="1560578" cy="2731008"/>
      </dsp:txXfrm>
    </dsp:sp>
    <dsp:sp modelId="{574B459F-4F5A-4337-8A78-594CEE9E2190}">
      <dsp:nvSpPr>
        <dsp:cNvPr id="0" name=""/>
        <dsp:cNvSpPr/>
      </dsp:nvSpPr>
      <dsp:spPr>
        <a:xfrm>
          <a:off x="1718312" y="16152"/>
          <a:ext cx="8254746" cy="32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0" i="0" kern="1200" dirty="0" smtClean="0"/>
            <a:t>в центре внимания находится клиент</a:t>
          </a:r>
          <a:endParaRPr lang="ru-RU" sz="1400" kern="1200" dirty="0"/>
        </a:p>
      </dsp:txBody>
      <dsp:txXfrm>
        <a:off x="1718312" y="16152"/>
        <a:ext cx="8254746" cy="323040"/>
      </dsp:txXfrm>
    </dsp:sp>
    <dsp:sp modelId="{1F96CB4C-11DC-4432-9DAB-2A8C44B91923}">
      <dsp:nvSpPr>
        <dsp:cNvPr id="0" name=""/>
        <dsp:cNvSpPr/>
      </dsp:nvSpPr>
      <dsp:spPr>
        <a:xfrm>
          <a:off x="1560578" y="33919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DCB08B-B5CD-405D-A979-3097FAA78EEC}">
      <dsp:nvSpPr>
        <dsp:cNvPr id="0" name=""/>
        <dsp:cNvSpPr/>
      </dsp:nvSpPr>
      <dsp:spPr>
        <a:xfrm>
          <a:off x="1718312" y="355344"/>
          <a:ext cx="8254746" cy="32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0" i="0" kern="1200" dirty="0" smtClean="0"/>
            <a:t>необходимо сотрудничество с поставщиками</a:t>
          </a:r>
          <a:endParaRPr lang="ru-RU" sz="1400" kern="1200" dirty="0"/>
        </a:p>
      </dsp:txBody>
      <dsp:txXfrm>
        <a:off x="1718312" y="355344"/>
        <a:ext cx="8254746" cy="323040"/>
      </dsp:txXfrm>
    </dsp:sp>
    <dsp:sp modelId="{7CB0B1BD-4FE4-40B5-A312-271E4EF56A9B}">
      <dsp:nvSpPr>
        <dsp:cNvPr id="0" name=""/>
        <dsp:cNvSpPr/>
      </dsp:nvSpPr>
      <dsp:spPr>
        <a:xfrm>
          <a:off x="1560578" y="678384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B3A4DC-D310-4A5B-A115-2B67351FC273}">
      <dsp:nvSpPr>
        <dsp:cNvPr id="0" name=""/>
        <dsp:cNvSpPr/>
      </dsp:nvSpPr>
      <dsp:spPr>
        <a:xfrm>
          <a:off x="1718312" y="694536"/>
          <a:ext cx="8254746" cy="32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0" i="0" kern="1200" dirty="0" smtClean="0"/>
            <a:t>обязательное повышение квалификации и участия персонала</a:t>
          </a:r>
          <a:endParaRPr lang="ru-RU" sz="1400" kern="1200" dirty="0"/>
        </a:p>
      </dsp:txBody>
      <dsp:txXfrm>
        <a:off x="1718312" y="694536"/>
        <a:ext cx="8254746" cy="323040"/>
      </dsp:txXfrm>
    </dsp:sp>
    <dsp:sp modelId="{0516FDFC-9694-482E-8AB4-D57277D3631B}">
      <dsp:nvSpPr>
        <dsp:cNvPr id="0" name=""/>
        <dsp:cNvSpPr/>
      </dsp:nvSpPr>
      <dsp:spPr>
        <a:xfrm>
          <a:off x="1560578" y="1017577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41E50C-B550-4ACD-BF9C-8F74B17F8F30}">
      <dsp:nvSpPr>
        <dsp:cNvPr id="0" name=""/>
        <dsp:cNvSpPr/>
      </dsp:nvSpPr>
      <dsp:spPr>
        <a:xfrm>
          <a:off x="1718312" y="1033729"/>
          <a:ext cx="8254746" cy="32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0" i="0" kern="1200" dirty="0" smtClean="0"/>
            <a:t>реализация процессов, использование фактов</a:t>
          </a:r>
          <a:endParaRPr lang="ru-RU" sz="1400" kern="1200" dirty="0"/>
        </a:p>
      </dsp:txBody>
      <dsp:txXfrm>
        <a:off x="1718312" y="1033729"/>
        <a:ext cx="8254746" cy="323040"/>
      </dsp:txXfrm>
    </dsp:sp>
    <dsp:sp modelId="{43626FC3-FDF6-4471-883C-E091E42A80AD}">
      <dsp:nvSpPr>
        <dsp:cNvPr id="0" name=""/>
        <dsp:cNvSpPr/>
      </dsp:nvSpPr>
      <dsp:spPr>
        <a:xfrm>
          <a:off x="1560578" y="1356769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83898D-215F-46D2-82E3-7DC40D0924C9}">
      <dsp:nvSpPr>
        <dsp:cNvPr id="0" name=""/>
        <dsp:cNvSpPr/>
      </dsp:nvSpPr>
      <dsp:spPr>
        <a:xfrm>
          <a:off x="1718312" y="1372921"/>
          <a:ext cx="8254746" cy="32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0" i="0" kern="1200" dirty="0" smtClean="0"/>
            <a:t>непрерывное совершенствование и новаторство</a:t>
          </a:r>
          <a:endParaRPr lang="ru-RU" sz="1400" kern="1200" dirty="0"/>
        </a:p>
      </dsp:txBody>
      <dsp:txXfrm>
        <a:off x="1718312" y="1372921"/>
        <a:ext cx="8254746" cy="323040"/>
      </dsp:txXfrm>
    </dsp:sp>
    <dsp:sp modelId="{EEB09614-351F-4554-8F54-CDE4068AECB0}">
      <dsp:nvSpPr>
        <dsp:cNvPr id="0" name=""/>
        <dsp:cNvSpPr/>
      </dsp:nvSpPr>
      <dsp:spPr>
        <a:xfrm>
          <a:off x="1560578" y="1695961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420B5F-F52C-4EBB-B3D6-10409BD73343}">
      <dsp:nvSpPr>
        <dsp:cNvPr id="0" name=""/>
        <dsp:cNvSpPr/>
      </dsp:nvSpPr>
      <dsp:spPr>
        <a:xfrm>
          <a:off x="1718312" y="1712113"/>
          <a:ext cx="8254746" cy="32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0" i="0" kern="1200" dirty="0" smtClean="0"/>
            <a:t>руководство и последовательность в достижении целей</a:t>
          </a:r>
          <a:endParaRPr lang="ru-RU" sz="1400" kern="1200" dirty="0"/>
        </a:p>
      </dsp:txBody>
      <dsp:txXfrm>
        <a:off x="1718312" y="1712113"/>
        <a:ext cx="8254746" cy="323040"/>
      </dsp:txXfrm>
    </dsp:sp>
    <dsp:sp modelId="{E2CDDE7A-F495-4C44-8B60-6A64766B0AEB}">
      <dsp:nvSpPr>
        <dsp:cNvPr id="0" name=""/>
        <dsp:cNvSpPr/>
      </dsp:nvSpPr>
      <dsp:spPr>
        <a:xfrm>
          <a:off x="1560578" y="2035154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68D4BC-0835-42F6-ABC8-3A70FC3FCDCE}">
      <dsp:nvSpPr>
        <dsp:cNvPr id="0" name=""/>
        <dsp:cNvSpPr/>
      </dsp:nvSpPr>
      <dsp:spPr>
        <a:xfrm>
          <a:off x="1718312" y="2051306"/>
          <a:ext cx="8254746" cy="32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0" i="0" kern="1200" dirty="0" smtClean="0"/>
            <a:t>взаимная ответственность</a:t>
          </a:r>
          <a:endParaRPr lang="ru-RU" sz="1400" kern="1200" dirty="0"/>
        </a:p>
      </dsp:txBody>
      <dsp:txXfrm>
        <a:off x="1718312" y="2051306"/>
        <a:ext cx="8254746" cy="323040"/>
      </dsp:txXfrm>
    </dsp:sp>
    <dsp:sp modelId="{2D1C0253-93B8-4A46-9F6D-AAF0686D3778}">
      <dsp:nvSpPr>
        <dsp:cNvPr id="0" name=""/>
        <dsp:cNvSpPr/>
      </dsp:nvSpPr>
      <dsp:spPr>
        <a:xfrm>
          <a:off x="1560578" y="237434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7C31B0-2CA7-4F24-9F80-2FE03FB4ECA0}">
      <dsp:nvSpPr>
        <dsp:cNvPr id="0" name=""/>
        <dsp:cNvSpPr/>
      </dsp:nvSpPr>
      <dsp:spPr>
        <a:xfrm>
          <a:off x="1718312" y="2390498"/>
          <a:ext cx="8254746" cy="32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0" i="0" kern="1200" dirty="0" smtClean="0"/>
            <a:t>распределение результатов</a:t>
          </a:r>
          <a:endParaRPr lang="ru-RU" sz="1400" kern="1200" dirty="0"/>
        </a:p>
      </dsp:txBody>
      <dsp:txXfrm>
        <a:off x="1718312" y="2390498"/>
        <a:ext cx="8254746" cy="323040"/>
      </dsp:txXfrm>
    </dsp:sp>
    <dsp:sp modelId="{7FFCE804-E96E-47F1-8A99-7214012E67F3}">
      <dsp:nvSpPr>
        <dsp:cNvPr id="0" name=""/>
        <dsp:cNvSpPr/>
      </dsp:nvSpPr>
      <dsp:spPr>
        <a:xfrm>
          <a:off x="1560578" y="2713539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A9B9CE-6A93-4BB2-98EA-BF9A92D4733B}">
      <dsp:nvSpPr>
        <dsp:cNvPr id="0" name=""/>
        <dsp:cNvSpPr/>
      </dsp:nvSpPr>
      <dsp:spPr>
        <a:xfrm>
          <a:off x="1086803" y="0"/>
          <a:ext cx="8271850" cy="4351338"/>
        </a:xfrm>
        <a:prstGeom prst="triangl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0295D51-CCEA-4DA8-9058-8EE8CB6A0B28}">
      <dsp:nvSpPr>
        <dsp:cNvPr id="0" name=""/>
        <dsp:cNvSpPr/>
      </dsp:nvSpPr>
      <dsp:spPr>
        <a:xfrm>
          <a:off x="3845029" y="435558"/>
          <a:ext cx="5583767" cy="61870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i="1" kern="1200" dirty="0" smtClean="0"/>
            <a:t>Уровень 5 – Победитель конкурса на получение</a:t>
          </a:r>
          <a:br>
            <a:rPr lang="ru-RU" sz="1600" b="1" i="1" kern="1200" dirty="0" smtClean="0"/>
          </a:br>
          <a:r>
            <a:rPr lang="ru-RU" sz="1600" b="1" i="1" kern="1200" dirty="0" smtClean="0"/>
            <a:t>Европейской премии по качеству (</a:t>
          </a:r>
          <a:r>
            <a:rPr lang="ru-RU" sz="1600" b="1" i="1" kern="1200" dirty="0" err="1" smtClean="0"/>
            <a:t>Winner</a:t>
          </a:r>
          <a:r>
            <a:rPr lang="ru-RU" sz="1600" b="1" i="1" kern="1200" dirty="0" smtClean="0"/>
            <a:t> </a:t>
          </a:r>
          <a:r>
            <a:rPr lang="ru-RU" sz="1600" b="1" i="1" kern="1200" dirty="0" err="1" smtClean="0"/>
            <a:t>European</a:t>
          </a:r>
          <a:r>
            <a:rPr lang="ru-RU" sz="1600" b="1" i="1" kern="1200" dirty="0" smtClean="0"/>
            <a:t/>
          </a:r>
          <a:br>
            <a:rPr lang="ru-RU" sz="1600" b="1" i="1" kern="1200" dirty="0" smtClean="0"/>
          </a:br>
          <a:r>
            <a:rPr lang="ru-RU" sz="1600" b="1" i="1" kern="1200" dirty="0" err="1" smtClean="0"/>
            <a:t>Quality</a:t>
          </a:r>
          <a:r>
            <a:rPr lang="ru-RU" sz="1600" b="1" i="1" kern="1200" dirty="0" smtClean="0"/>
            <a:t> </a:t>
          </a:r>
          <a:r>
            <a:rPr lang="ru-RU" sz="1600" b="1" i="1" kern="1200" dirty="0" err="1" smtClean="0"/>
            <a:t>Award</a:t>
          </a:r>
          <a:r>
            <a:rPr lang="ru-RU" sz="1600" b="1" i="1" kern="1200" dirty="0" smtClean="0"/>
            <a:t>).</a:t>
          </a:r>
          <a:endParaRPr lang="ru-RU" sz="1600" kern="1200" dirty="0"/>
        </a:p>
      </dsp:txBody>
      <dsp:txXfrm>
        <a:off x="3875232" y="465761"/>
        <a:ext cx="5523361" cy="558299"/>
      </dsp:txXfrm>
    </dsp:sp>
    <dsp:sp modelId="{8B20E6CC-4352-4FB6-AD3A-758C47AF882E}">
      <dsp:nvSpPr>
        <dsp:cNvPr id="0" name=""/>
        <dsp:cNvSpPr/>
      </dsp:nvSpPr>
      <dsp:spPr>
        <a:xfrm>
          <a:off x="3845029" y="1131602"/>
          <a:ext cx="5583767" cy="61870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2598923"/>
              <a:satOff val="-11992"/>
              <a:lumOff val="44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i="1" kern="1200" dirty="0" smtClean="0"/>
            <a:t>Уровень 4 – Призёр конкурса на получение Европейской премии по качеству (</a:t>
          </a:r>
          <a:r>
            <a:rPr lang="ru-RU" sz="1600" b="1" i="1" kern="1200" dirty="0" err="1" smtClean="0"/>
            <a:t>Prize</a:t>
          </a:r>
          <a:r>
            <a:rPr lang="ru-RU" sz="1600" b="1" i="1" kern="1200" dirty="0" smtClean="0"/>
            <a:t> </a:t>
          </a:r>
          <a:r>
            <a:rPr lang="ru-RU" sz="1600" b="1" i="1" kern="1200" dirty="0" err="1" smtClean="0"/>
            <a:t>Winner</a:t>
          </a:r>
          <a:r>
            <a:rPr lang="ru-RU" sz="1600" b="1" i="1" kern="1200" dirty="0" smtClean="0"/>
            <a:t> </a:t>
          </a:r>
          <a:r>
            <a:rPr lang="ru-RU" sz="1600" b="1" i="1" kern="1200" dirty="0" err="1" smtClean="0"/>
            <a:t>European</a:t>
          </a:r>
          <a:r>
            <a:rPr lang="ru-RU" sz="1600" b="1" i="1" kern="1200" dirty="0" smtClean="0"/>
            <a:t/>
          </a:r>
          <a:br>
            <a:rPr lang="ru-RU" sz="1600" b="1" i="1" kern="1200" dirty="0" smtClean="0"/>
          </a:br>
          <a:r>
            <a:rPr lang="ru-RU" sz="1600" b="1" i="1" kern="1200" dirty="0" err="1" smtClean="0"/>
            <a:t>Quality</a:t>
          </a:r>
          <a:r>
            <a:rPr lang="ru-RU" sz="1600" b="1" i="1" kern="1200" dirty="0" smtClean="0"/>
            <a:t> </a:t>
          </a:r>
          <a:r>
            <a:rPr lang="ru-RU" sz="1600" b="1" i="1" kern="1200" dirty="0" err="1" smtClean="0"/>
            <a:t>Award</a:t>
          </a:r>
          <a:r>
            <a:rPr lang="ru-RU" sz="1600" b="1" i="1" kern="1200" dirty="0" smtClean="0"/>
            <a:t>)</a:t>
          </a:r>
          <a:endParaRPr lang="ru-RU" sz="1600" kern="1200" dirty="0"/>
        </a:p>
      </dsp:txBody>
      <dsp:txXfrm>
        <a:off x="3875232" y="1161805"/>
        <a:ext cx="5523361" cy="558299"/>
      </dsp:txXfrm>
    </dsp:sp>
    <dsp:sp modelId="{5096D556-0164-4715-920B-DBF9597F6670}">
      <dsp:nvSpPr>
        <dsp:cNvPr id="0" name=""/>
        <dsp:cNvSpPr/>
      </dsp:nvSpPr>
      <dsp:spPr>
        <a:xfrm>
          <a:off x="3845029" y="1827646"/>
          <a:ext cx="5583767" cy="61870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i="1" kern="1200" dirty="0" smtClean="0"/>
            <a:t>Уровень 3 – Финалист конкурса на получение</a:t>
          </a:r>
          <a:br>
            <a:rPr lang="ru-RU" sz="1600" b="1" i="1" kern="1200" dirty="0" smtClean="0"/>
          </a:br>
          <a:r>
            <a:rPr lang="ru-RU" sz="1600" b="1" i="1" kern="1200" dirty="0" smtClean="0"/>
            <a:t>Европейской премии по качеству (</a:t>
          </a:r>
          <a:r>
            <a:rPr lang="ru-RU" sz="1600" b="1" i="1" kern="1200" dirty="0" err="1" smtClean="0"/>
            <a:t>Finalist</a:t>
          </a:r>
          <a:r>
            <a:rPr lang="ru-RU" sz="1600" b="1" i="1" kern="1200" dirty="0" smtClean="0"/>
            <a:t> </a:t>
          </a:r>
          <a:r>
            <a:rPr lang="ru-RU" sz="1600" b="1" i="1" kern="1200" dirty="0" err="1" smtClean="0"/>
            <a:t>European</a:t>
          </a:r>
          <a:r>
            <a:rPr lang="ru-RU" sz="1600" b="1" i="1" kern="1200" dirty="0" smtClean="0"/>
            <a:t/>
          </a:r>
          <a:br>
            <a:rPr lang="ru-RU" sz="1600" b="1" i="1" kern="1200" dirty="0" smtClean="0"/>
          </a:br>
          <a:r>
            <a:rPr lang="ru-RU" sz="1600" b="1" i="1" kern="1200" dirty="0" err="1" smtClean="0"/>
            <a:t>Quality</a:t>
          </a:r>
          <a:r>
            <a:rPr lang="ru-RU" sz="1600" b="1" i="1" kern="1200" dirty="0" smtClean="0"/>
            <a:t> </a:t>
          </a:r>
          <a:r>
            <a:rPr lang="ru-RU" sz="1600" b="1" i="1" kern="1200" dirty="0" err="1" smtClean="0"/>
            <a:t>Award</a:t>
          </a:r>
          <a:r>
            <a:rPr lang="ru-RU" sz="1600" b="1" i="1" kern="1200" dirty="0" smtClean="0"/>
            <a:t>)</a:t>
          </a:r>
          <a:endParaRPr lang="ru-RU" sz="1600" kern="1200" dirty="0"/>
        </a:p>
      </dsp:txBody>
      <dsp:txXfrm>
        <a:off x="3875232" y="1857849"/>
        <a:ext cx="5523361" cy="558299"/>
      </dsp:txXfrm>
    </dsp:sp>
    <dsp:sp modelId="{CF652DFB-3F11-48A5-94AC-984BEF20061A}">
      <dsp:nvSpPr>
        <dsp:cNvPr id="0" name=""/>
        <dsp:cNvSpPr/>
      </dsp:nvSpPr>
      <dsp:spPr>
        <a:xfrm>
          <a:off x="3845029" y="2523691"/>
          <a:ext cx="5583767" cy="61870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7796769"/>
              <a:satOff val="-35976"/>
              <a:lumOff val="132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i="1" kern="1200" dirty="0" smtClean="0"/>
            <a:t>Уровень 2 – «Признанное совершенство»</a:t>
          </a:r>
          <a:br>
            <a:rPr lang="ru-RU" sz="1600" b="1" i="1" kern="1200" dirty="0" smtClean="0"/>
          </a:br>
          <a:r>
            <a:rPr lang="ru-RU" sz="1600" b="1" i="1" kern="1200" dirty="0" smtClean="0"/>
            <a:t>(</a:t>
          </a:r>
          <a:r>
            <a:rPr lang="ru-RU" sz="1600" b="1" i="1" kern="1200" dirty="0" err="1" smtClean="0"/>
            <a:t>Recognized</a:t>
          </a:r>
          <a:r>
            <a:rPr lang="ru-RU" sz="1600" b="1" i="1" kern="1200" dirty="0" smtClean="0"/>
            <a:t> </a:t>
          </a:r>
          <a:r>
            <a:rPr lang="ru-RU" sz="1600" b="1" i="1" kern="1200" dirty="0" err="1" smtClean="0"/>
            <a:t>for</a:t>
          </a:r>
          <a:r>
            <a:rPr lang="ru-RU" sz="1600" b="1" i="1" kern="1200" dirty="0" smtClean="0"/>
            <a:t> </a:t>
          </a:r>
          <a:r>
            <a:rPr lang="ru-RU" sz="1600" b="1" i="1" kern="1200" dirty="0" err="1" smtClean="0"/>
            <a:t>Excellence</a:t>
          </a:r>
          <a:r>
            <a:rPr lang="ru-RU" sz="1600" b="1" i="1" kern="1200" dirty="0" smtClean="0"/>
            <a:t>)</a:t>
          </a:r>
          <a:endParaRPr lang="ru-RU" sz="1600" kern="1200" dirty="0"/>
        </a:p>
      </dsp:txBody>
      <dsp:txXfrm>
        <a:off x="3875232" y="2553894"/>
        <a:ext cx="5523361" cy="558299"/>
      </dsp:txXfrm>
    </dsp:sp>
    <dsp:sp modelId="{952970F0-9688-4D9C-91E3-60AB4021084F}">
      <dsp:nvSpPr>
        <dsp:cNvPr id="0" name=""/>
        <dsp:cNvSpPr/>
      </dsp:nvSpPr>
      <dsp:spPr>
        <a:xfrm>
          <a:off x="3845029" y="3219735"/>
          <a:ext cx="5583767" cy="61870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i="1" kern="1200" dirty="0" smtClean="0"/>
            <a:t>Уровень 1 – «Стремление к совершенству»</a:t>
          </a:r>
          <a:br>
            <a:rPr lang="ru-RU" sz="1600" b="1" i="1" kern="1200" dirty="0" smtClean="0"/>
          </a:br>
          <a:r>
            <a:rPr lang="ru-RU" sz="1600" b="1" i="1" kern="1200" dirty="0" smtClean="0"/>
            <a:t>(</a:t>
          </a:r>
          <a:r>
            <a:rPr lang="ru-RU" sz="1600" b="1" i="1" kern="1200" dirty="0" err="1" smtClean="0"/>
            <a:t>Committed</a:t>
          </a:r>
          <a:r>
            <a:rPr lang="ru-RU" sz="1600" b="1" i="1" kern="1200" dirty="0" smtClean="0"/>
            <a:t> </a:t>
          </a:r>
          <a:r>
            <a:rPr lang="ru-RU" sz="1600" b="1" i="1" kern="1200" dirty="0" err="1" smtClean="0"/>
            <a:t>to</a:t>
          </a:r>
          <a:r>
            <a:rPr lang="ru-RU" sz="1600" b="1" i="1" kern="1200" dirty="0" smtClean="0"/>
            <a:t> </a:t>
          </a:r>
          <a:r>
            <a:rPr lang="ru-RU" sz="1600" b="1" i="1" kern="1200" dirty="0" err="1" smtClean="0"/>
            <a:t>Excellenc</a:t>
          </a:r>
          <a:r>
            <a:rPr lang="en-US" sz="1600" b="1" i="1" kern="1200" dirty="0" smtClean="0"/>
            <a:t>e)</a:t>
          </a:r>
          <a:endParaRPr lang="ru-RU" sz="1600" kern="1200" dirty="0"/>
        </a:p>
      </dsp:txBody>
      <dsp:txXfrm>
        <a:off x="3875232" y="3249938"/>
        <a:ext cx="5523361" cy="558299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83F870-C18F-43F6-A9A7-9AC967A919D7}">
      <dsp:nvSpPr>
        <dsp:cNvPr id="0" name=""/>
        <dsp:cNvSpPr/>
      </dsp:nvSpPr>
      <dsp:spPr>
        <a:xfrm>
          <a:off x="0" y="17829"/>
          <a:ext cx="10515600" cy="1074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b="0" i="0" kern="1200" dirty="0" smtClean="0"/>
            <a:t>Российские модели управления качеством начали развиваться в 60-е годы двадцатого века на промышленных предприятиях страны:</a:t>
          </a:r>
          <a:endParaRPr lang="ru-RU" sz="2700" kern="1200" dirty="0"/>
        </a:p>
      </dsp:txBody>
      <dsp:txXfrm>
        <a:off x="52431" y="70260"/>
        <a:ext cx="10410738" cy="969198"/>
      </dsp:txXfrm>
    </dsp:sp>
    <dsp:sp modelId="{DF2C5C69-C836-497C-8669-E59FF3C01EE3}">
      <dsp:nvSpPr>
        <dsp:cNvPr id="0" name=""/>
        <dsp:cNvSpPr/>
      </dsp:nvSpPr>
      <dsp:spPr>
        <a:xfrm>
          <a:off x="0" y="1091889"/>
          <a:ext cx="10515600" cy="3241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100" b="0" i="0" kern="1200" dirty="0" smtClean="0"/>
            <a:t>Саратовская область – концепция бездефектной</a:t>
          </a:r>
          <a:br>
            <a:rPr lang="ru-RU" sz="2100" b="0" i="0" kern="1200" dirty="0" smtClean="0"/>
          </a:br>
          <a:r>
            <a:rPr lang="ru-RU" sz="2100" b="0" i="0" kern="1200" dirty="0" smtClean="0"/>
            <a:t>работы БИП</a:t>
          </a:r>
          <a:endParaRPr lang="ru-RU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100" b="0" i="0" kern="1200" dirty="0" smtClean="0"/>
            <a:t>Горьковский авиационный завод – система КАНАРСПИ (Качество, Надёжность, Ресурс С Первых</a:t>
          </a:r>
          <a:br>
            <a:rPr lang="ru-RU" sz="2100" b="0" i="0" kern="1200" dirty="0" smtClean="0"/>
          </a:br>
          <a:r>
            <a:rPr lang="ru-RU" sz="2100" b="0" i="0" kern="1200" dirty="0" smtClean="0"/>
            <a:t>Изделий)</a:t>
          </a:r>
          <a:endParaRPr lang="ru-RU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100" b="0" i="0" kern="1200" dirty="0" smtClean="0"/>
            <a:t>Ярославский моторный завод «Автодизель»</a:t>
          </a:r>
          <a:br>
            <a:rPr lang="ru-RU" sz="2100" b="0" i="0" kern="1200" dirty="0" smtClean="0"/>
          </a:br>
          <a:r>
            <a:rPr lang="ru-RU" sz="2100" b="0" i="0" kern="1200" dirty="0" smtClean="0"/>
            <a:t>– система НОРМ</a:t>
          </a:r>
          <a:endParaRPr lang="ru-RU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100" b="0" i="0" kern="1200" dirty="0" smtClean="0"/>
            <a:t>предприятия Львовской области во взаимодействии с ВНИИ стандартизации Госстандарта СССР и научно-производственным объединением «Система» – КСУКП</a:t>
          </a:r>
          <a:br>
            <a:rPr lang="ru-RU" sz="2100" b="0" i="0" kern="1200" dirty="0" smtClean="0"/>
          </a:br>
          <a:r>
            <a:rPr lang="ru-RU" sz="2100" b="0" i="0" kern="1200" dirty="0" smtClean="0"/>
            <a:t>(комплексная система управления качеством продукции)</a:t>
          </a:r>
          <a:endParaRPr lang="ru-RU" sz="2100" kern="1200" dirty="0"/>
        </a:p>
      </dsp:txBody>
      <dsp:txXfrm>
        <a:off x="0" y="1091889"/>
        <a:ext cx="10515600" cy="3241619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B08F42-5899-45AE-BC05-50B5CF3DE485}">
      <dsp:nvSpPr>
        <dsp:cNvPr id="0" name=""/>
        <dsp:cNvSpPr/>
      </dsp:nvSpPr>
      <dsp:spPr>
        <a:xfrm>
          <a:off x="0" y="73226"/>
          <a:ext cx="5312664" cy="9726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Применение модели CMM затрудняется из-за</a:t>
          </a:r>
          <a:r>
            <a:rPr lang="en-US" sz="2300" kern="1200" dirty="0" smtClean="0"/>
            <a:t> </a:t>
          </a:r>
          <a:r>
            <a:rPr lang="ru-RU" sz="2300" kern="1200" dirty="0" smtClean="0"/>
            <a:t>следующих проблем:</a:t>
          </a:r>
          <a:endParaRPr lang="ru-RU" sz="2300" kern="1200" dirty="0"/>
        </a:p>
      </dsp:txBody>
      <dsp:txXfrm>
        <a:off x="47482" y="120708"/>
        <a:ext cx="5217700" cy="877715"/>
      </dsp:txXfrm>
    </dsp:sp>
    <dsp:sp modelId="{4C2BE6B0-61DB-4E6F-B604-3CF39C525515}">
      <dsp:nvSpPr>
        <dsp:cNvPr id="0" name=""/>
        <dsp:cNvSpPr/>
      </dsp:nvSpPr>
      <dsp:spPr>
        <a:xfrm>
          <a:off x="0" y="1045905"/>
          <a:ext cx="5312664" cy="2794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7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800" kern="1200" dirty="0" smtClean="0"/>
            <a:t>стандарт CMM не является общедоступным;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800" kern="1200" dirty="0" smtClean="0"/>
            <a:t>стандарт ориентирован на применение в крупных компаниях;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800" kern="1200" dirty="0" smtClean="0"/>
            <a:t>оценка качества процессов в компании может</a:t>
          </a:r>
          <a:r>
            <a:rPr lang="en-US" sz="1800" kern="1200" dirty="0" smtClean="0"/>
            <a:t> </a:t>
          </a:r>
          <a:r>
            <a:rPr lang="ru-RU" sz="1800" kern="1200" dirty="0" smtClean="0"/>
            <a:t>проводиться только специалистами, аккредитованными институтом SEI.</a:t>
          </a:r>
          <a:endParaRPr lang="ru-RU" sz="1800" kern="1200" dirty="0"/>
        </a:p>
      </dsp:txBody>
      <dsp:txXfrm>
        <a:off x="0" y="1045905"/>
        <a:ext cx="5312664" cy="2794500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183DCE-55C9-4CAE-8D0B-0D498AF4E911}">
      <dsp:nvSpPr>
        <dsp:cNvPr id="0" name=""/>
        <dsp:cNvSpPr/>
      </dsp:nvSpPr>
      <dsp:spPr>
        <a:xfrm>
          <a:off x="5257800" y="1852864"/>
          <a:ext cx="3719932" cy="6456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804"/>
              </a:lnTo>
              <a:lnTo>
                <a:pt x="3719932" y="322804"/>
              </a:lnTo>
              <a:lnTo>
                <a:pt x="3719932" y="64560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D8A87D-25AE-4DAB-B0FF-B927E6293C89}">
      <dsp:nvSpPr>
        <dsp:cNvPr id="0" name=""/>
        <dsp:cNvSpPr/>
      </dsp:nvSpPr>
      <dsp:spPr>
        <a:xfrm>
          <a:off x="5212080" y="1852864"/>
          <a:ext cx="91440" cy="6456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560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B6158D-336D-4F68-A4FE-028432B9ED04}">
      <dsp:nvSpPr>
        <dsp:cNvPr id="0" name=""/>
        <dsp:cNvSpPr/>
      </dsp:nvSpPr>
      <dsp:spPr>
        <a:xfrm>
          <a:off x="1537867" y="1852864"/>
          <a:ext cx="3719932" cy="645608"/>
        </a:xfrm>
        <a:custGeom>
          <a:avLst/>
          <a:gdLst/>
          <a:ahLst/>
          <a:cxnLst/>
          <a:rect l="0" t="0" r="0" b="0"/>
          <a:pathLst>
            <a:path>
              <a:moveTo>
                <a:pt x="3719932" y="0"/>
              </a:moveTo>
              <a:lnTo>
                <a:pt x="3719932" y="322804"/>
              </a:lnTo>
              <a:lnTo>
                <a:pt x="0" y="322804"/>
              </a:lnTo>
              <a:lnTo>
                <a:pt x="0" y="64560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C74F3A-2F28-410A-9B49-8709EA95FC3E}">
      <dsp:nvSpPr>
        <dsp:cNvPr id="0" name=""/>
        <dsp:cNvSpPr/>
      </dsp:nvSpPr>
      <dsp:spPr>
        <a:xfrm>
          <a:off x="3720638" y="315702"/>
          <a:ext cx="3074323" cy="15371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i="0" kern="1200" dirty="0" smtClean="0"/>
            <a:t>три основные направления определения качества программного</a:t>
          </a:r>
          <a:br>
            <a:rPr lang="ru-RU" sz="1800" b="0" i="0" kern="1200" dirty="0" smtClean="0"/>
          </a:br>
          <a:r>
            <a:rPr lang="ru-RU" sz="1800" b="0" i="0" kern="1200" dirty="0" smtClean="0"/>
            <a:t>обеспечения:</a:t>
          </a:r>
          <a:endParaRPr lang="ru-RU" sz="1800" kern="1200" dirty="0"/>
        </a:p>
      </dsp:txBody>
      <dsp:txXfrm>
        <a:off x="3720638" y="315702"/>
        <a:ext cx="3074323" cy="1537161"/>
      </dsp:txXfrm>
    </dsp:sp>
    <dsp:sp modelId="{1CF46DC2-BEA2-4802-AD67-6F65933A9AB7}">
      <dsp:nvSpPr>
        <dsp:cNvPr id="0" name=""/>
        <dsp:cNvSpPr/>
      </dsp:nvSpPr>
      <dsp:spPr>
        <a:xfrm>
          <a:off x="706" y="2498473"/>
          <a:ext cx="3074323" cy="15371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i="0" kern="1200" dirty="0" smtClean="0"/>
            <a:t>использование (корректность, надежность, эффективность, целостность, </a:t>
          </a:r>
          <a:r>
            <a:rPr lang="ru-RU" sz="1800" b="0" i="0" kern="1200" smtClean="0"/>
            <a:t>практичность)</a:t>
          </a:r>
          <a:endParaRPr lang="ru-RU" sz="1800" kern="1200" dirty="0"/>
        </a:p>
      </dsp:txBody>
      <dsp:txXfrm>
        <a:off x="706" y="2498473"/>
        <a:ext cx="3074323" cy="1537161"/>
      </dsp:txXfrm>
    </dsp:sp>
    <dsp:sp modelId="{04706E10-C1D1-4C82-8D59-5D2C7DF4293E}">
      <dsp:nvSpPr>
        <dsp:cNvPr id="0" name=""/>
        <dsp:cNvSpPr/>
      </dsp:nvSpPr>
      <dsp:spPr>
        <a:xfrm>
          <a:off x="3720638" y="2498473"/>
          <a:ext cx="3074323" cy="15371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i="0" kern="1200" dirty="0" smtClean="0"/>
            <a:t>модификация (тестируемость, гибкость, </a:t>
          </a:r>
          <a:r>
            <a:rPr lang="ru-RU" sz="1800" b="0" i="0" kern="1200" dirty="0" err="1" smtClean="0"/>
            <a:t>сопровождаемость</a:t>
          </a:r>
          <a:r>
            <a:rPr lang="ru-RU" sz="1800" b="0" i="0" kern="1200" dirty="0" smtClean="0"/>
            <a:t>)</a:t>
          </a:r>
          <a:endParaRPr lang="ru-RU" sz="1800" kern="1200" dirty="0"/>
        </a:p>
      </dsp:txBody>
      <dsp:txXfrm>
        <a:off x="3720638" y="2498473"/>
        <a:ext cx="3074323" cy="1537161"/>
      </dsp:txXfrm>
    </dsp:sp>
    <dsp:sp modelId="{335C045D-1795-4F85-B249-B552C19E7EFB}">
      <dsp:nvSpPr>
        <dsp:cNvPr id="0" name=""/>
        <dsp:cNvSpPr/>
      </dsp:nvSpPr>
      <dsp:spPr>
        <a:xfrm>
          <a:off x="7440570" y="2498473"/>
          <a:ext cx="3074323" cy="15371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i="0" kern="1200" dirty="0" smtClean="0"/>
            <a:t>переносимость (мобильность, возможность</a:t>
          </a:r>
          <a:br>
            <a:rPr lang="ru-RU" sz="1800" b="0" i="0" kern="1200" dirty="0" smtClean="0"/>
          </a:br>
          <a:r>
            <a:rPr lang="ru-RU" sz="1800" b="0" i="0" kern="1200" dirty="0" smtClean="0"/>
            <a:t>многократного использования, функциональная </a:t>
          </a:r>
          <a:r>
            <a:rPr lang="ru-RU" sz="1800" b="0" i="0" kern="1200" smtClean="0"/>
            <a:t>совместимость).</a:t>
          </a:r>
          <a:endParaRPr lang="ru-RU" sz="1800" kern="1200" dirty="0"/>
        </a:p>
      </dsp:txBody>
      <dsp:txXfrm>
        <a:off x="7440570" y="2498473"/>
        <a:ext cx="3074323" cy="15371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72045-316C-44CD-91FC-8DD30930B58A}">
      <dsp:nvSpPr>
        <dsp:cNvPr id="0" name=""/>
        <dsp:cNvSpPr/>
      </dsp:nvSpPr>
      <dsp:spPr>
        <a:xfrm>
          <a:off x="5257800" y="2268677"/>
          <a:ext cx="3719932" cy="6456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804"/>
              </a:lnTo>
              <a:lnTo>
                <a:pt x="3719932" y="322804"/>
              </a:lnTo>
              <a:lnTo>
                <a:pt x="3719932" y="64560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686877-F96E-4FC3-8211-04818BDB1E0D}">
      <dsp:nvSpPr>
        <dsp:cNvPr id="0" name=""/>
        <dsp:cNvSpPr/>
      </dsp:nvSpPr>
      <dsp:spPr>
        <a:xfrm>
          <a:off x="5212080" y="2268677"/>
          <a:ext cx="91440" cy="6456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560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B93FD-2BED-4A50-BA2A-EBAC106DC116}">
      <dsp:nvSpPr>
        <dsp:cNvPr id="0" name=""/>
        <dsp:cNvSpPr/>
      </dsp:nvSpPr>
      <dsp:spPr>
        <a:xfrm>
          <a:off x="1537867" y="2268677"/>
          <a:ext cx="3719932" cy="645608"/>
        </a:xfrm>
        <a:custGeom>
          <a:avLst/>
          <a:gdLst/>
          <a:ahLst/>
          <a:cxnLst/>
          <a:rect l="0" t="0" r="0" b="0"/>
          <a:pathLst>
            <a:path>
              <a:moveTo>
                <a:pt x="3719932" y="0"/>
              </a:moveTo>
              <a:lnTo>
                <a:pt x="3719932" y="322804"/>
              </a:lnTo>
              <a:lnTo>
                <a:pt x="0" y="322804"/>
              </a:lnTo>
              <a:lnTo>
                <a:pt x="0" y="64560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A5E5A-94D7-430A-AEB7-BC407B54F4BE}">
      <dsp:nvSpPr>
        <dsp:cNvPr id="0" name=""/>
        <dsp:cNvSpPr/>
      </dsp:nvSpPr>
      <dsp:spPr>
        <a:xfrm>
          <a:off x="3720638" y="731515"/>
          <a:ext cx="3074323" cy="153716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000" kern="1200" dirty="0" smtClean="0"/>
            <a:t>Факторы</a:t>
          </a:r>
          <a:endParaRPr lang="ru-RU" sz="4000" kern="1200" dirty="0"/>
        </a:p>
      </dsp:txBody>
      <dsp:txXfrm>
        <a:off x="3720638" y="731515"/>
        <a:ext cx="3074323" cy="1537161"/>
      </dsp:txXfrm>
    </dsp:sp>
    <dsp:sp modelId="{B40ECAA9-9C99-482A-B365-392BAA54EB58}">
      <dsp:nvSpPr>
        <dsp:cNvPr id="0" name=""/>
        <dsp:cNvSpPr/>
      </dsp:nvSpPr>
      <dsp:spPr>
        <a:xfrm>
          <a:off x="706" y="2914285"/>
          <a:ext cx="3074323" cy="248677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Отсутствие ограничений на сложность разрабатываемых систем.</a:t>
          </a:r>
          <a:endParaRPr lang="ru-RU" sz="2500" kern="1200" dirty="0"/>
        </a:p>
      </dsp:txBody>
      <dsp:txXfrm>
        <a:off x="706" y="2914285"/>
        <a:ext cx="3074323" cy="2486774"/>
      </dsp:txXfrm>
    </dsp:sp>
    <dsp:sp modelId="{6BC38D87-DDC9-41CD-8A89-550AA5E7634D}">
      <dsp:nvSpPr>
        <dsp:cNvPr id="0" name=""/>
        <dsp:cNvSpPr/>
      </dsp:nvSpPr>
      <dsp:spPr>
        <a:xfrm>
          <a:off x="3720638" y="2914285"/>
          <a:ext cx="3074323" cy="248677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Наличие механизмов быстрого распространения программного обеспечения.</a:t>
          </a:r>
          <a:endParaRPr lang="ru-RU" sz="2500" kern="1200" dirty="0"/>
        </a:p>
      </dsp:txBody>
      <dsp:txXfrm>
        <a:off x="3720638" y="2914285"/>
        <a:ext cx="3074323" cy="2486774"/>
      </dsp:txXfrm>
    </dsp:sp>
    <dsp:sp modelId="{625D420A-6F54-4DF5-B4C9-DCD8D98FA441}">
      <dsp:nvSpPr>
        <dsp:cNvPr id="0" name=""/>
        <dsp:cNvSpPr/>
      </dsp:nvSpPr>
      <dsp:spPr>
        <a:xfrm>
          <a:off x="7440570" y="2914285"/>
          <a:ext cx="3074323" cy="248677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Наличие огромного количества библиотек с готовыми модулями, на основе которых можно создавать новые продукты</a:t>
          </a:r>
          <a:endParaRPr lang="ru-RU" sz="2500" kern="1200" dirty="0"/>
        </a:p>
      </dsp:txBody>
      <dsp:txXfrm>
        <a:off x="7440570" y="2914285"/>
        <a:ext cx="3074323" cy="24867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DD6122-CB93-42E7-99F3-B9D1A533917B}">
      <dsp:nvSpPr>
        <dsp:cNvPr id="0" name=""/>
        <dsp:cNvSpPr/>
      </dsp:nvSpPr>
      <dsp:spPr>
        <a:xfrm>
          <a:off x="0" y="73519"/>
          <a:ext cx="10515600" cy="87395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b="0" i="0" kern="1200" dirty="0" smtClean="0"/>
            <a:t>планирование проекта</a:t>
          </a:r>
          <a:endParaRPr lang="ru-RU" sz="2200" kern="1200" dirty="0"/>
        </a:p>
      </dsp:txBody>
      <dsp:txXfrm>
        <a:off x="42663" y="116182"/>
        <a:ext cx="10430274" cy="788627"/>
      </dsp:txXfrm>
    </dsp:sp>
    <dsp:sp modelId="{D74694AF-6635-4AD7-9522-442B1CB6F0F3}">
      <dsp:nvSpPr>
        <dsp:cNvPr id="0" name=""/>
        <dsp:cNvSpPr/>
      </dsp:nvSpPr>
      <dsp:spPr>
        <a:xfrm>
          <a:off x="0" y="1010833"/>
          <a:ext cx="10515600" cy="87395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b="0" i="0" kern="1200" dirty="0" smtClean="0"/>
            <a:t>управление рисками</a:t>
          </a:r>
          <a:endParaRPr lang="ru-RU" sz="2200" kern="1200" dirty="0"/>
        </a:p>
      </dsp:txBody>
      <dsp:txXfrm>
        <a:off x="42663" y="1053496"/>
        <a:ext cx="10430274" cy="788627"/>
      </dsp:txXfrm>
    </dsp:sp>
    <dsp:sp modelId="{991462AB-B7F4-4B80-9C6F-BBD6A46BEC53}">
      <dsp:nvSpPr>
        <dsp:cNvPr id="0" name=""/>
        <dsp:cNvSpPr/>
      </dsp:nvSpPr>
      <dsp:spPr>
        <a:xfrm>
          <a:off x="0" y="1948146"/>
          <a:ext cx="10515600" cy="87395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b="0" i="0" kern="1200" dirty="0" smtClean="0"/>
            <a:t>приемочные тестирования</a:t>
          </a:r>
          <a:endParaRPr lang="ru-RU" sz="2200" kern="1200" dirty="0"/>
        </a:p>
      </dsp:txBody>
      <dsp:txXfrm>
        <a:off x="42663" y="1990809"/>
        <a:ext cx="10430274" cy="788627"/>
      </dsp:txXfrm>
    </dsp:sp>
    <dsp:sp modelId="{BC29CA2C-A36D-4E6C-90F6-E03B17A033B1}">
      <dsp:nvSpPr>
        <dsp:cNvPr id="0" name=""/>
        <dsp:cNvSpPr/>
      </dsp:nvSpPr>
      <dsp:spPr>
        <a:xfrm>
          <a:off x="0" y="2885460"/>
          <a:ext cx="10515600" cy="87395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b="0" i="0" kern="1200" dirty="0" smtClean="0"/>
            <a:t>формирование компромиссов (согласований)</a:t>
          </a:r>
          <a:endParaRPr lang="ru-RU" sz="2200" kern="1200" dirty="0"/>
        </a:p>
      </dsp:txBody>
      <dsp:txXfrm>
        <a:off x="42663" y="2928123"/>
        <a:ext cx="10430274" cy="788627"/>
      </dsp:txXfrm>
    </dsp:sp>
    <dsp:sp modelId="{0C9CBEDC-E5E1-4EB5-B16E-0C660C177F08}">
      <dsp:nvSpPr>
        <dsp:cNvPr id="0" name=""/>
        <dsp:cNvSpPr/>
      </dsp:nvSpPr>
      <dsp:spPr>
        <a:xfrm>
          <a:off x="0" y="3822773"/>
          <a:ext cx="10515600" cy="87395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b="0" i="0" kern="1200" smtClean="0"/>
            <a:t>управление </a:t>
          </a:r>
          <a:r>
            <a:rPr lang="ru-RU" sz="2200" b="0" i="0" kern="1200" dirty="0" smtClean="0"/>
            <a:t>изменениями</a:t>
          </a:r>
          <a:r>
            <a:rPr lang="ru-RU" sz="2200" kern="1200" dirty="0" smtClean="0"/>
            <a:t/>
          </a:r>
          <a:br>
            <a:rPr lang="ru-RU" sz="2200" kern="1200" dirty="0" smtClean="0"/>
          </a:br>
          <a:endParaRPr lang="ru-RU" sz="2200" kern="1200" dirty="0"/>
        </a:p>
      </dsp:txBody>
      <dsp:txXfrm>
        <a:off x="42663" y="3865436"/>
        <a:ext cx="10430274" cy="78862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2D05D1-9B29-4909-94A9-8F40BB4FE2A7}">
      <dsp:nvSpPr>
        <dsp:cNvPr id="0" name=""/>
        <dsp:cNvSpPr/>
      </dsp:nvSpPr>
      <dsp:spPr>
        <a:xfrm>
          <a:off x="0" y="5473"/>
          <a:ext cx="10515600" cy="106336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b="0" i="0" kern="1200" dirty="0" smtClean="0"/>
            <a:t>Большинство разработчиков</a:t>
          </a:r>
          <a:br>
            <a:rPr lang="ru-RU" sz="2700" b="0" i="0" kern="1200" dirty="0" smtClean="0"/>
          </a:br>
          <a:r>
            <a:rPr lang="ru-RU" sz="2700" b="0" i="0" kern="1200" dirty="0" smtClean="0"/>
            <a:t>желают:</a:t>
          </a:r>
          <a:endParaRPr lang="ru-RU" sz="2700" kern="1200" dirty="0"/>
        </a:p>
      </dsp:txBody>
      <dsp:txXfrm>
        <a:off x="51909" y="57382"/>
        <a:ext cx="10411782" cy="959551"/>
      </dsp:txXfrm>
    </dsp:sp>
    <dsp:sp modelId="{072A7750-E6D7-4D41-9DE5-B72C434FEE6C}">
      <dsp:nvSpPr>
        <dsp:cNvPr id="0" name=""/>
        <dsp:cNvSpPr/>
      </dsp:nvSpPr>
      <dsp:spPr>
        <a:xfrm>
          <a:off x="0" y="1068843"/>
          <a:ext cx="10515600" cy="3115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800" b="0" i="0" kern="1200" dirty="0" smtClean="0"/>
            <a:t>максимально увеличить использование наработок в разных проектах</a:t>
          </a:r>
          <a:endParaRPr lang="ru-RU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800" b="0" i="0" kern="1200" dirty="0" smtClean="0"/>
            <a:t>управлять семействами сходных продуктов</a:t>
          </a:r>
          <a:endParaRPr lang="ru-RU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800" b="0" i="0" kern="1200" dirty="0" smtClean="0"/>
            <a:t>использовать программное управление для согласования действий</a:t>
          </a:r>
          <a:endParaRPr lang="ru-RU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800" b="0" i="0" kern="1200" dirty="0" smtClean="0"/>
            <a:t>оптимизировать разработку, используя опыт</a:t>
          </a:r>
          <a:br>
            <a:rPr lang="ru-RU" sz="2800" b="0" i="0" kern="1200" dirty="0" smtClean="0"/>
          </a:br>
          <a:r>
            <a:rPr lang="ru-RU" sz="2800" b="0" i="0" kern="1200" dirty="0" smtClean="0"/>
            <a:t>предыдущих проектов</a:t>
          </a:r>
          <a:endParaRPr lang="ru-RU" sz="2800" kern="1200" dirty="0"/>
        </a:p>
      </dsp:txBody>
      <dsp:txXfrm>
        <a:off x="0" y="1068843"/>
        <a:ext cx="10515600" cy="311534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1C0D35-F327-4016-8E0B-1074C26880DA}">
      <dsp:nvSpPr>
        <dsp:cNvPr id="0" name=""/>
        <dsp:cNvSpPr/>
      </dsp:nvSpPr>
      <dsp:spPr>
        <a:xfrm>
          <a:off x="0" y="14024"/>
          <a:ext cx="10515600" cy="1074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b="0" i="0" kern="1200" dirty="0" smtClean="0"/>
            <a:t>При возникновении необходимости внесения каких-либо изменений в проект необходимо учесть их влияние на следующие аспекты:</a:t>
          </a:r>
          <a:endParaRPr lang="ru-RU" sz="2700" kern="1200" dirty="0"/>
        </a:p>
      </dsp:txBody>
      <dsp:txXfrm>
        <a:off x="52431" y="66455"/>
        <a:ext cx="10410738" cy="969198"/>
      </dsp:txXfrm>
    </dsp:sp>
    <dsp:sp modelId="{F2A93725-DB36-4FF6-A3BB-3CA4371B5817}">
      <dsp:nvSpPr>
        <dsp:cNvPr id="0" name=""/>
        <dsp:cNvSpPr/>
      </dsp:nvSpPr>
      <dsp:spPr>
        <a:xfrm>
          <a:off x="0" y="1088084"/>
          <a:ext cx="10515600" cy="1397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100" b="0" i="0" kern="1200" dirty="0" smtClean="0"/>
            <a:t>качество выпускаемого продукта</a:t>
          </a:r>
          <a:br>
            <a:rPr lang="ru-RU" sz="2100" b="0" i="0" kern="1200" dirty="0" smtClean="0"/>
          </a:br>
          <a:endParaRPr lang="ru-RU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100" b="0" i="0" kern="1200" dirty="0" smtClean="0"/>
            <a:t>стоимость выпускаемого продукта;</a:t>
          </a:r>
          <a:endParaRPr lang="ru-RU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100" b="0" i="0" kern="1200" dirty="0" smtClean="0"/>
            <a:t>график работ по выпуску</a:t>
          </a:r>
          <a:endParaRPr lang="ru-RU" sz="2100" kern="1200" dirty="0"/>
        </a:p>
      </dsp:txBody>
      <dsp:txXfrm>
        <a:off x="0" y="1088084"/>
        <a:ext cx="10515600" cy="139725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1C0D35-F327-4016-8E0B-1074C26880DA}">
      <dsp:nvSpPr>
        <dsp:cNvPr id="0" name=""/>
        <dsp:cNvSpPr/>
      </dsp:nvSpPr>
      <dsp:spPr>
        <a:xfrm>
          <a:off x="0" y="7432"/>
          <a:ext cx="10515600" cy="12331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100" b="0" i="0" kern="1200" dirty="0" smtClean="0"/>
            <a:t>После проведённого анализа процесс внесения</a:t>
          </a:r>
          <a:br>
            <a:rPr lang="ru-RU" sz="3100" b="0" i="0" kern="1200" dirty="0" smtClean="0"/>
          </a:br>
          <a:r>
            <a:rPr lang="ru-RU" sz="3100" b="0" i="0" kern="1200" dirty="0" smtClean="0"/>
            <a:t>изменений сводится к нескольким шагам:</a:t>
          </a:r>
          <a:endParaRPr lang="ru-RU" sz="3100" kern="1200" dirty="0"/>
        </a:p>
      </dsp:txBody>
      <dsp:txXfrm>
        <a:off x="60199" y="67631"/>
        <a:ext cx="10395202" cy="1112781"/>
      </dsp:txXfrm>
    </dsp:sp>
    <dsp:sp modelId="{F2A93725-DB36-4FF6-A3BB-3CA4371B5817}">
      <dsp:nvSpPr>
        <dsp:cNvPr id="0" name=""/>
        <dsp:cNvSpPr/>
      </dsp:nvSpPr>
      <dsp:spPr>
        <a:xfrm>
          <a:off x="0" y="1240612"/>
          <a:ext cx="10515600" cy="1251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400" b="0" i="0" kern="1200" dirty="0" smtClean="0"/>
            <a:t>принять или отклонить изменение;</a:t>
          </a:r>
          <a:endParaRPr lang="ru-RU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400" b="0" i="0" kern="1200" dirty="0" smtClean="0"/>
            <a:t>согласовать стоимость изменения с заказчиками/поставщиками;</a:t>
          </a:r>
          <a:endParaRPr lang="ru-RU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400" b="0" i="0" kern="1200" dirty="0" smtClean="0"/>
            <a:t>организовать работы по переделке</a:t>
          </a:r>
          <a:endParaRPr lang="ru-RU" sz="2400" kern="1200" dirty="0"/>
        </a:p>
      </dsp:txBody>
      <dsp:txXfrm>
        <a:off x="0" y="1240612"/>
        <a:ext cx="10515600" cy="125131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E30999-D8E5-48E5-AEE2-8AB7B419944D}">
      <dsp:nvSpPr>
        <dsp:cNvPr id="0" name=""/>
        <dsp:cNvSpPr/>
      </dsp:nvSpPr>
      <dsp:spPr>
        <a:xfrm>
          <a:off x="0" y="286090"/>
          <a:ext cx="10515600" cy="9509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b="0" i="0" kern="1200" dirty="0" smtClean="0"/>
            <a:t>большая уверенность в достижении целей (установление связей и формализация их контроля приводит к четкому пониманию того, как именно достигаются цели)</a:t>
          </a:r>
          <a:endParaRPr lang="ru-RU" sz="1700" kern="1200" dirty="0"/>
        </a:p>
      </dsp:txBody>
      <dsp:txXfrm>
        <a:off x="46424" y="332514"/>
        <a:ext cx="10422752" cy="858142"/>
      </dsp:txXfrm>
    </dsp:sp>
    <dsp:sp modelId="{62DF9566-EF13-4DF9-A34F-5597FF072FA1}">
      <dsp:nvSpPr>
        <dsp:cNvPr id="0" name=""/>
        <dsp:cNvSpPr/>
      </dsp:nvSpPr>
      <dsp:spPr>
        <a:xfrm>
          <a:off x="0" y="1286041"/>
          <a:ext cx="10515600" cy="950990"/>
        </a:xfrm>
        <a:prstGeom prst="roundRect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b="0" i="0" kern="1200" dirty="0" smtClean="0"/>
            <a:t>возможность оценить влияние изменений (существование связей между требованиями дает возможность проводить разного рода анализ влияния</a:t>
          </a:r>
          <a:br>
            <a:rPr lang="ru-RU" sz="1700" b="0" i="0" kern="1200" dirty="0" smtClean="0"/>
          </a:br>
          <a:r>
            <a:rPr lang="ru-RU" sz="1700" b="0" i="0" kern="1200" dirty="0" smtClean="0"/>
            <a:t>вносимых изменений)</a:t>
          </a:r>
          <a:endParaRPr lang="ru-RU" sz="1700" kern="1200" dirty="0"/>
        </a:p>
      </dsp:txBody>
      <dsp:txXfrm>
        <a:off x="46424" y="1332465"/>
        <a:ext cx="10422752" cy="858142"/>
      </dsp:txXfrm>
    </dsp:sp>
    <dsp:sp modelId="{9305257A-C957-4289-B70F-90B9C399E3B4}">
      <dsp:nvSpPr>
        <dsp:cNvPr id="0" name=""/>
        <dsp:cNvSpPr/>
      </dsp:nvSpPr>
      <dsp:spPr>
        <a:xfrm>
          <a:off x="0" y="2285992"/>
          <a:ext cx="10515600" cy="950990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b="0" i="0" kern="1200" dirty="0" smtClean="0"/>
            <a:t>– возможность оценить вклад работников, подрядчиков и субподрядчиков (появляется возможность ясно оценить ту часть работы, которую выполняют по проекту сотрудники и другие организации)</a:t>
          </a:r>
          <a:endParaRPr lang="ru-RU" sz="1700" kern="1200" dirty="0"/>
        </a:p>
      </dsp:txBody>
      <dsp:txXfrm>
        <a:off x="46424" y="2332416"/>
        <a:ext cx="10422752" cy="858142"/>
      </dsp:txXfrm>
    </dsp:sp>
    <dsp:sp modelId="{B4F0AC3A-5B1B-4984-8378-0D5C23FF2556}">
      <dsp:nvSpPr>
        <dsp:cNvPr id="0" name=""/>
        <dsp:cNvSpPr/>
      </dsp:nvSpPr>
      <dsp:spPr>
        <a:xfrm>
          <a:off x="0" y="3285942"/>
          <a:ext cx="10515600" cy="950990"/>
        </a:xfrm>
        <a:prstGeom prst="roundRect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b="0" i="0" kern="1200" dirty="0" smtClean="0"/>
            <a:t>возможность контролировать ход проекта и оценивать объем выполненной работы</a:t>
          </a:r>
          <a:endParaRPr lang="ru-RU" sz="1700" kern="1200" dirty="0"/>
        </a:p>
      </dsp:txBody>
      <dsp:txXfrm>
        <a:off x="46424" y="3332366"/>
        <a:ext cx="10422752" cy="858142"/>
      </dsp:txXfrm>
    </dsp:sp>
    <dsp:sp modelId="{AC89507F-4444-4B7B-92A9-C32EE14C1EA5}">
      <dsp:nvSpPr>
        <dsp:cNvPr id="0" name=""/>
        <dsp:cNvSpPr/>
      </dsp:nvSpPr>
      <dsp:spPr>
        <a:xfrm>
          <a:off x="0" y="4285893"/>
          <a:ext cx="10515600" cy="95099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b="0" i="0" kern="1200" dirty="0" smtClean="0"/>
            <a:t>возможность сопоставлять затраты и возможную выгоду (однозначное определение связи между требованиями и определенными компонентами системы, позволяет соизмерять затраты с предполагаемым</a:t>
          </a:r>
          <a:br>
            <a:rPr lang="ru-RU" sz="1700" b="0" i="0" kern="1200" dirty="0" smtClean="0"/>
          </a:br>
          <a:r>
            <a:rPr lang="ru-RU" sz="1700" b="0" i="0" kern="1200" dirty="0" smtClean="0"/>
            <a:t>положительным эффектом от их реализации)</a:t>
          </a:r>
          <a:endParaRPr lang="ru-RU" sz="1700" kern="1200" dirty="0"/>
        </a:p>
      </dsp:txBody>
      <dsp:txXfrm>
        <a:off x="46424" y="4332317"/>
        <a:ext cx="10422752" cy="858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8125-8726-47DE-BAE7-609D7072B0C1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136-43DB-4D00-9C18-D6341B6417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3145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8125-8726-47DE-BAE7-609D7072B0C1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136-43DB-4D00-9C18-D6341B6417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443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8125-8726-47DE-BAE7-609D7072B0C1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136-43DB-4D00-9C18-D6341B6417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31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8125-8726-47DE-BAE7-609D7072B0C1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136-43DB-4D00-9C18-D6341B6417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726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8125-8726-47DE-BAE7-609D7072B0C1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136-43DB-4D00-9C18-D6341B6417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0445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8125-8726-47DE-BAE7-609D7072B0C1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136-43DB-4D00-9C18-D6341B6417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490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8125-8726-47DE-BAE7-609D7072B0C1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136-43DB-4D00-9C18-D6341B6417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654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8125-8726-47DE-BAE7-609D7072B0C1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136-43DB-4D00-9C18-D6341B6417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83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8125-8726-47DE-BAE7-609D7072B0C1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136-43DB-4D00-9C18-D6341B6417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139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8125-8726-47DE-BAE7-609D7072B0C1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136-43DB-4D00-9C18-D6341B6417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80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8125-8726-47DE-BAE7-609D7072B0C1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136-43DB-4D00-9C18-D6341B6417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893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58125-8726-47DE-BAE7-609D7072B0C1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61136-43DB-4D00-9C18-D6341B6417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299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9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3" Type="http://schemas.openxmlformats.org/officeDocument/2006/relationships/diagramLayout" Target="../diagrams/layout15.xml"/><Relationship Id="rId7" Type="http://schemas.openxmlformats.org/officeDocument/2006/relationships/diagramData" Target="../diagrams/data16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0" Type="http://schemas.openxmlformats.org/officeDocument/2006/relationships/diagramColors" Target="../diagrams/colors16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9.xml"/><Relationship Id="rId3" Type="http://schemas.openxmlformats.org/officeDocument/2006/relationships/diagramLayout" Target="../diagrams/layout28.xml"/><Relationship Id="rId7" Type="http://schemas.openxmlformats.org/officeDocument/2006/relationships/diagramData" Target="../diagrams/data29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11" Type="http://schemas.microsoft.com/office/2007/relationships/diagramDrawing" Target="../diagrams/drawing29.xml"/><Relationship Id="rId5" Type="http://schemas.openxmlformats.org/officeDocument/2006/relationships/diagramColors" Target="../diagrams/colors28.xml"/><Relationship Id="rId10" Type="http://schemas.openxmlformats.org/officeDocument/2006/relationships/diagramColors" Target="../diagrams/colors29.xml"/><Relationship Id="rId4" Type="http://schemas.openxmlformats.org/officeDocument/2006/relationships/diagramQuickStyle" Target="../diagrams/quickStyle28.xml"/><Relationship Id="rId9" Type="http://schemas.openxmlformats.org/officeDocument/2006/relationships/diagramQuickStyle" Target="../diagrams/quickStyle2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7" Type="http://schemas.openxmlformats.org/officeDocument/2006/relationships/image" Target="../media/image15.png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3.xml"/><Relationship Id="rId7" Type="http://schemas.microsoft.com/office/2007/relationships/diagramDrawing" Target="../diagrams/drawing33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3.xml"/><Relationship Id="rId5" Type="http://schemas.openxmlformats.org/officeDocument/2006/relationships/diagramQuickStyle" Target="../diagrams/quickStyle33.xml"/><Relationship Id="rId4" Type="http://schemas.openxmlformats.org/officeDocument/2006/relationships/diagramLayout" Target="../diagrams/layout3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Управление качеством ПО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225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Схема получения и распространения опыта</a:t>
            </a:r>
            <a:br>
              <a:rPr lang="ru-RU" dirty="0"/>
            </a:br>
            <a:r>
              <a:rPr lang="ru-RU" dirty="0"/>
              <a:t>в организации 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1432" y="1690687"/>
            <a:ext cx="9372872" cy="534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514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4733290"/>
              </p:ext>
            </p:extLst>
          </p:nvPr>
        </p:nvGraphicFramePr>
        <p:xfrm>
          <a:off x="838200" y="268224"/>
          <a:ext cx="10515600" cy="2499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6484813"/>
              </p:ext>
            </p:extLst>
          </p:nvPr>
        </p:nvGraphicFramePr>
        <p:xfrm>
          <a:off x="838200" y="3218688"/>
          <a:ext cx="10515600" cy="2499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854319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3803"/>
          </a:xfrm>
        </p:spPr>
        <p:txBody>
          <a:bodyPr>
            <a:normAutofit fontScale="90000"/>
          </a:bodyPr>
          <a:lstStyle/>
          <a:p>
            <a:r>
              <a:rPr lang="ru-RU" dirty="0"/>
              <a:t>Риски управления изменениями связанные</a:t>
            </a:r>
            <a:br>
              <a:rPr lang="ru-RU" dirty="0"/>
            </a:br>
            <a:r>
              <a:rPr lang="ru-RU" dirty="0"/>
              <a:t>с взаимосвязанностью требований 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3478" y="1618360"/>
            <a:ext cx="9787977" cy="511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14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427"/>
          </a:xfrm>
        </p:spPr>
        <p:txBody>
          <a:bodyPr>
            <a:noAutofit/>
          </a:bodyPr>
          <a:lstStyle/>
          <a:p>
            <a:r>
              <a:rPr lang="ru-RU" sz="3200" dirty="0"/>
              <a:t>Использование связей может принести следующие выгоды: 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0695361"/>
              </p:ext>
            </p:extLst>
          </p:nvPr>
        </p:nvGraphicFramePr>
        <p:xfrm>
          <a:off x="838200" y="987552"/>
          <a:ext cx="10515600" cy="5522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8097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5091932"/>
              </p:ext>
            </p:extLst>
          </p:nvPr>
        </p:nvGraphicFramePr>
        <p:xfrm>
          <a:off x="838200" y="621792"/>
          <a:ext cx="10515600" cy="5555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0871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Связи между требованиями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070" y="1573149"/>
            <a:ext cx="5737860" cy="524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903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Методы анализа </a:t>
            </a:r>
            <a:r>
              <a:rPr lang="ru-RU" dirty="0" smtClean="0"/>
              <a:t>связей между </a:t>
            </a:r>
            <a:r>
              <a:rPr lang="ru-RU" dirty="0"/>
              <a:t>требованиями 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6962" y="1690687"/>
            <a:ext cx="7595678" cy="505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1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влияния и анализ последствий 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0730" y="1325753"/>
            <a:ext cx="5711349" cy="528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061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анализа покрытия 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7347" y="1381537"/>
            <a:ext cx="5877306" cy="534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796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Стратегия проверки системы в соответствии</a:t>
            </a:r>
            <a:br>
              <a:rPr lang="ru-RU" dirty="0"/>
            </a:br>
            <a:r>
              <a:rPr lang="ru-RU" dirty="0"/>
              <a:t>с циклом разработки 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3292" y="1690687"/>
            <a:ext cx="7461123" cy="504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388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Связь качества программного обеспечения</a:t>
            </a:r>
            <a:br>
              <a:rPr lang="ru-RU" dirty="0"/>
            </a:br>
            <a:r>
              <a:rPr lang="ru-RU" dirty="0"/>
              <a:t>и инженерии требований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8138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2183276439"/>
              </p:ext>
            </p:extLst>
          </p:nvPr>
        </p:nvGraphicFramePr>
        <p:xfrm>
          <a:off x="544576" y="1137856"/>
          <a:ext cx="5143754" cy="5445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8330" y="1137856"/>
            <a:ext cx="5986206" cy="483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99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41376"/>
            <a:ext cx="10515600" cy="60106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/>
              <a:t>Отсутствие четкого разделения между проблемами и решениями, может привести к следующим негативным последствиям</a:t>
            </a:r>
            <a:r>
              <a:rPr lang="ru-RU" b="1" dirty="0" smtClean="0"/>
              <a:t>:</a:t>
            </a:r>
          </a:p>
          <a:p>
            <a:r>
              <a:rPr lang="ru-RU" dirty="0" smtClean="0"/>
              <a:t>недостаточное </a:t>
            </a:r>
            <a:r>
              <a:rPr lang="ru-RU" dirty="0"/>
              <a:t>понимание существующих</a:t>
            </a:r>
            <a:br>
              <a:rPr lang="ru-RU" dirty="0"/>
            </a:br>
            <a:r>
              <a:rPr lang="ru-RU" dirty="0" smtClean="0"/>
              <a:t>проблем</a:t>
            </a:r>
          </a:p>
          <a:p>
            <a:r>
              <a:rPr lang="ru-RU" dirty="0" smtClean="0"/>
              <a:t>невозможность </a:t>
            </a:r>
            <a:r>
              <a:rPr lang="ru-RU" dirty="0"/>
              <a:t>определить границы (масштаб)</a:t>
            </a:r>
            <a:br>
              <a:rPr lang="ru-RU" dirty="0"/>
            </a:br>
            <a:r>
              <a:rPr lang="ru-RU" dirty="0"/>
              <a:t>системы и понять какой функционал должен в нее входить, а какой нет</a:t>
            </a:r>
            <a:r>
              <a:rPr lang="ru-RU" dirty="0" smtClean="0"/>
              <a:t>;</a:t>
            </a:r>
          </a:p>
          <a:p>
            <a:r>
              <a:rPr lang="ru-RU" dirty="0" smtClean="0"/>
              <a:t>доминирование </a:t>
            </a:r>
            <a:r>
              <a:rPr lang="ru-RU" dirty="0"/>
              <a:t>разработчиков и исполнителей в дискуссиях о системе, поскольку единственное</a:t>
            </a:r>
            <a:br>
              <a:rPr lang="ru-RU" dirty="0"/>
            </a:br>
            <a:r>
              <a:rPr lang="ru-RU" dirty="0"/>
              <a:t>описание, существующее для системы, описывает ее в</a:t>
            </a:r>
            <a:br>
              <a:rPr lang="ru-RU" dirty="0"/>
            </a:br>
            <a:r>
              <a:rPr lang="ru-RU" dirty="0"/>
              <a:t>терминах реализации, а не в формулировках </a:t>
            </a:r>
            <a:r>
              <a:rPr lang="ru-RU" dirty="0" smtClean="0"/>
              <a:t>проблем</a:t>
            </a:r>
          </a:p>
          <a:p>
            <a:r>
              <a:rPr lang="ru-RU" dirty="0" smtClean="0"/>
              <a:t>невозможность </a:t>
            </a:r>
            <a:r>
              <a:rPr lang="ru-RU" dirty="0"/>
              <a:t>нахождения наилучшего решения из-за ограничений свободы в выборе решения 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25870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Стадии процесса управления требованиями 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4421" y="2162016"/>
            <a:ext cx="10043157" cy="326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57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4940550"/>
              </p:ext>
            </p:extLst>
          </p:nvPr>
        </p:nvGraphicFramePr>
        <p:xfrm>
          <a:off x="838200" y="792480"/>
          <a:ext cx="10515600" cy="5384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0130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4357013"/>
              </p:ext>
            </p:extLst>
          </p:nvPr>
        </p:nvGraphicFramePr>
        <p:xfrm>
          <a:off x="838200" y="207264"/>
          <a:ext cx="10515600" cy="625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3941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Метрики качества программного</a:t>
            </a:r>
            <a:br>
              <a:rPr lang="ru-RU" b="1" dirty="0"/>
            </a:br>
            <a:r>
              <a:rPr lang="ru-RU" b="1" dirty="0" smtClean="0"/>
              <a:t>обеспечения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999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2487" y="193676"/>
            <a:ext cx="10515600" cy="592138"/>
          </a:xfrm>
        </p:spPr>
        <p:txBody>
          <a:bodyPr>
            <a:normAutofit/>
          </a:bodyPr>
          <a:lstStyle/>
          <a:p>
            <a:r>
              <a:rPr lang="ru-RU" sz="2800" b="1" dirty="0" smtClean="0"/>
              <a:t>Факторы, влияющие на качество программного обеспечения</a:t>
            </a:r>
            <a:endParaRPr lang="ru-RU" sz="28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4827" y="769765"/>
            <a:ext cx="5686424" cy="59088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071562" y="3288698"/>
            <a:ext cx="26146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u="none" strike="noStrike" baseline="0" dirty="0" smtClean="0">
                <a:latin typeface="TimesNewRomanPSMT"/>
              </a:rPr>
              <a:t>Факторы качества программных средств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87654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2271345"/>
              </p:ext>
            </p:extLst>
          </p:nvPr>
        </p:nvGraphicFramePr>
        <p:xfrm>
          <a:off x="709613" y="2072879"/>
          <a:ext cx="10515600" cy="44041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709613" y="441663"/>
            <a:ext cx="1097756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0" u="none" strike="noStrike" baseline="0" dirty="0" smtClean="0">
                <a:latin typeface="TimesNewRomanPSMT"/>
              </a:rPr>
              <a:t>Конструктивные</a:t>
            </a:r>
            <a:r>
              <a:rPr lang="ru-RU" sz="2000" b="0" i="0" u="none" strike="noStrike" baseline="0" dirty="0" smtClean="0">
                <a:latin typeface="TimesNewRomanPSMT"/>
              </a:rPr>
              <a:t> характеристики, в отличие от </a:t>
            </a:r>
            <a:r>
              <a:rPr lang="ru-RU" sz="2000" b="1" i="0" u="none" strike="noStrike" baseline="0" dirty="0" smtClean="0">
                <a:latin typeface="TimesNewRomanPSMT"/>
              </a:rPr>
              <a:t>функциональных</a:t>
            </a:r>
            <a:r>
              <a:rPr lang="ru-RU" sz="2000" b="0" i="0" u="none" strike="noStrike" baseline="0" dirty="0" smtClean="0">
                <a:latin typeface="TimesNewRomanPSMT"/>
              </a:rPr>
              <a:t>, могут быть унифицированы, адаптированы и использованы для выявления других характеристик (</a:t>
            </a:r>
            <a:r>
              <a:rPr lang="ru-RU" sz="2000" b="1" i="0" u="none" strike="noStrike" baseline="0" dirty="0" smtClean="0">
                <a:latin typeface="TimesNewRomanPSMT"/>
              </a:rPr>
              <a:t>внутренних</a:t>
            </a:r>
            <a:r>
              <a:rPr lang="ru-RU" sz="2000" b="0" i="0" u="none" strike="noStrike" baseline="0" dirty="0" smtClean="0">
                <a:latin typeface="TimesNewRomanPSMT"/>
              </a:rPr>
              <a:t> и </a:t>
            </a:r>
            <a:r>
              <a:rPr lang="ru-RU" sz="2000" b="1" i="0" u="none" strike="noStrike" baseline="0" dirty="0" smtClean="0">
                <a:latin typeface="TimesNewRomanPSMT"/>
              </a:rPr>
              <a:t>внешних</a:t>
            </a:r>
            <a:r>
              <a:rPr lang="ru-RU" sz="2000" b="0" i="0" u="none" strike="noStrike" baseline="0" dirty="0" smtClean="0">
                <a:latin typeface="TimesNewRomanPSMT"/>
              </a:rPr>
              <a:t>) качества, способствующих реализации главных </a:t>
            </a:r>
            <a:r>
              <a:rPr lang="ru-RU" sz="2000" b="1" i="0" u="none" strike="noStrike" baseline="0" dirty="0" smtClean="0">
                <a:latin typeface="TimesNewRomanPSMT"/>
              </a:rPr>
              <a:t>функциональных</a:t>
            </a:r>
            <a:r>
              <a:rPr lang="ru-RU" sz="2000" b="0" i="0" u="none" strike="noStrike" baseline="0" dirty="0" smtClean="0">
                <a:latin typeface="TimesNewRomanPSMT"/>
              </a:rPr>
              <a:t> требований к качеству объектов и процессов жизненного цикла программных средств.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590401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444083"/>
              </p:ext>
            </p:extLst>
          </p:nvPr>
        </p:nvGraphicFramePr>
        <p:xfrm>
          <a:off x="795338" y="311150"/>
          <a:ext cx="10515600" cy="3089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6826081"/>
              </p:ext>
            </p:extLst>
          </p:nvPr>
        </p:nvGraphicFramePr>
        <p:xfrm>
          <a:off x="795338" y="3643313"/>
          <a:ext cx="10515600" cy="2743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0962049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000"/>
          </a:xfrm>
        </p:spPr>
        <p:txBody>
          <a:bodyPr>
            <a:normAutofit/>
          </a:bodyPr>
          <a:lstStyle/>
          <a:p>
            <a:r>
              <a:rPr lang="ru-RU" sz="3600" b="1" dirty="0"/>
              <a:t>Внутреннее и внешнее </a:t>
            </a:r>
            <a:r>
              <a:rPr lang="ru-RU" sz="3600" b="1" dirty="0" smtClean="0"/>
              <a:t>качество ПО</a:t>
            </a:r>
            <a:endParaRPr lang="ru-RU" sz="3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3088" y="830816"/>
            <a:ext cx="5886450" cy="5813133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977188" y="3737382"/>
            <a:ext cx="42148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u="none" strike="noStrike" baseline="0" dirty="0" smtClean="0">
                <a:latin typeface="TimesNewRomanPSMT"/>
              </a:rPr>
              <a:t>Структура процесса подготовки</a:t>
            </a:r>
          </a:p>
          <a:p>
            <a:r>
              <a:rPr lang="ru-RU" b="0" i="0" u="none" strike="noStrike" baseline="0" dirty="0" smtClean="0">
                <a:latin typeface="TimesNewRomanPSMT"/>
              </a:rPr>
              <a:t>внутренних метрик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7673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5503112"/>
              </p:ext>
            </p:extLst>
          </p:nvPr>
        </p:nvGraphicFramePr>
        <p:xfrm>
          <a:off x="838200" y="828675"/>
          <a:ext cx="10515600" cy="5348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6479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Качество при использовании</a:t>
            </a:r>
            <a:br>
              <a:rPr lang="ru-RU" b="1" dirty="0"/>
            </a:br>
            <a:r>
              <a:rPr lang="ru-RU" b="1" dirty="0"/>
              <a:t>в процессе эксплуатации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40764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1357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Модели управления качеством</a:t>
            </a:r>
            <a:br>
              <a:rPr lang="ru-RU" b="1" dirty="0"/>
            </a:br>
            <a:r>
              <a:rPr lang="ru-RU" b="1" dirty="0"/>
              <a:t>программного обеспечения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8729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070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Концепция управления качеством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09632"/>
              </p:ext>
            </p:extLst>
          </p:nvPr>
        </p:nvGraphicFramePr>
        <p:xfrm>
          <a:off x="261937" y="1478322"/>
          <a:ext cx="11668126" cy="519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838200" y="997408"/>
            <a:ext cx="8530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2000" dirty="0"/>
              <a:t>Пять шагов для выработки научного фундамента, предложенные Тейлором:</a:t>
            </a:r>
          </a:p>
        </p:txBody>
      </p:sp>
    </p:spTree>
    <p:extLst>
      <p:ext uri="{BB962C8B-B14F-4D97-AF65-F5344CB8AC3E}">
        <p14:creationId xmlns:p14="http://schemas.microsoft.com/office/powerpoint/2010/main" val="6817950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79401"/>
            <a:ext cx="10515600" cy="706438"/>
          </a:xfrm>
        </p:spPr>
        <p:txBody>
          <a:bodyPr>
            <a:normAutofit fontScale="90000"/>
          </a:bodyPr>
          <a:lstStyle/>
          <a:p>
            <a:r>
              <a:rPr lang="ru-RU" sz="3200" dirty="0"/>
              <a:t>Принципы научного управления по Тейлору</a:t>
            </a:r>
            <a:br>
              <a:rPr lang="ru-RU" sz="3200" dirty="0"/>
            </a:br>
            <a:r>
              <a:rPr lang="ru-RU" sz="3200" dirty="0"/>
              <a:t>предполагают следующие направления </a:t>
            </a:r>
            <a:r>
              <a:rPr lang="ru-RU" sz="3200" dirty="0" smtClean="0"/>
              <a:t>работ:</a:t>
            </a:r>
            <a:endParaRPr lang="ru-RU" sz="32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9414755"/>
              </p:ext>
            </p:extLst>
          </p:nvPr>
        </p:nvGraphicFramePr>
        <p:xfrm>
          <a:off x="376237" y="985838"/>
          <a:ext cx="11439526" cy="5672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24086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79401"/>
            <a:ext cx="10515600" cy="706438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У.Э. </a:t>
            </a:r>
            <a:r>
              <a:rPr lang="ru-RU" sz="3200" dirty="0" err="1" smtClean="0"/>
              <a:t>Деминг</a:t>
            </a:r>
            <a:r>
              <a:rPr lang="ru-RU" sz="3200" dirty="0" smtClean="0"/>
              <a:t> сформулировал 14 принципов менеджмента качества:</a:t>
            </a:r>
            <a:endParaRPr lang="ru-RU" sz="32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7819234"/>
              </p:ext>
            </p:extLst>
          </p:nvPr>
        </p:nvGraphicFramePr>
        <p:xfrm>
          <a:off x="376237" y="985838"/>
          <a:ext cx="11439526" cy="5672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53656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79387"/>
            <a:ext cx="10515600" cy="792163"/>
          </a:xfrm>
        </p:spPr>
        <p:txBody>
          <a:bodyPr/>
          <a:lstStyle/>
          <a:p>
            <a:r>
              <a:rPr lang="ru-RU" dirty="0"/>
              <a:t>Модель </a:t>
            </a:r>
            <a:r>
              <a:rPr lang="en-US" dirty="0"/>
              <a:t>TQ</a:t>
            </a:r>
            <a:r>
              <a:rPr lang="ru-RU" dirty="0" smtClean="0"/>
              <a:t>С (</a:t>
            </a:r>
            <a:r>
              <a:rPr lang="en-US" dirty="0" smtClean="0"/>
              <a:t>Total Quality</a:t>
            </a:r>
            <a:r>
              <a:rPr lang="ru-RU" dirty="0" smtClean="0"/>
              <a:t> </a:t>
            </a:r>
            <a:r>
              <a:rPr lang="en-US" dirty="0" smtClean="0"/>
              <a:t>Control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2597" y="971550"/>
            <a:ext cx="3477456" cy="5715000"/>
          </a:xfrm>
          <a:prstGeom prst="rect">
            <a:avLst/>
          </a:prstGeom>
        </p:spPr>
      </p:pic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3125820198"/>
              </p:ext>
            </p:extLst>
          </p:nvPr>
        </p:nvGraphicFramePr>
        <p:xfrm>
          <a:off x="5124449" y="985837"/>
          <a:ext cx="668972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822289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Современная модель TQM содержит в себе </a:t>
            </a:r>
            <a:r>
              <a:rPr lang="ru-RU" dirty="0" smtClean="0"/>
              <a:t>следующие </a:t>
            </a:r>
            <a:r>
              <a:rPr lang="ru-RU" dirty="0"/>
              <a:t>элементы: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62685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71886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Всеобщего Управления</a:t>
            </a:r>
            <a:br>
              <a:rPr lang="ru-RU" dirty="0" smtClean="0"/>
            </a:br>
            <a:r>
              <a:rPr lang="ru-RU" dirty="0" smtClean="0"/>
              <a:t>Качеством (</a:t>
            </a:r>
            <a:r>
              <a:rPr lang="ru-RU" dirty="0" err="1" smtClean="0"/>
              <a:t>Total</a:t>
            </a:r>
            <a:r>
              <a:rPr lang="ru-RU" dirty="0" smtClean="0"/>
              <a:t> </a:t>
            </a:r>
            <a:r>
              <a:rPr lang="ru-RU" dirty="0" err="1" smtClean="0"/>
              <a:t>Quality</a:t>
            </a:r>
            <a:r>
              <a:rPr lang="ru-RU" dirty="0" smtClean="0"/>
              <a:t> </a:t>
            </a:r>
            <a:r>
              <a:rPr lang="ru-RU" dirty="0" err="1" smtClean="0"/>
              <a:t>Management</a:t>
            </a:r>
            <a:r>
              <a:rPr lang="ru-RU" dirty="0" smtClean="0"/>
              <a:t>, TQM)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779" y="1690688"/>
            <a:ext cx="10156441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174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85789"/>
            <a:ext cx="10515600" cy="2100262"/>
          </a:xfrm>
        </p:spPr>
        <p:txBody>
          <a:bodyPr/>
          <a:lstStyle/>
          <a:p>
            <a:r>
              <a:rPr lang="ru-RU" b="1" dirty="0"/>
              <a:t>Цель серии стандартов ISO </a:t>
            </a:r>
            <a:r>
              <a:rPr lang="ru-RU" b="1" dirty="0" smtClean="0"/>
              <a:t>9000 </a:t>
            </a:r>
            <a:r>
              <a:rPr lang="ru-RU" dirty="0" smtClean="0"/>
              <a:t>– стабильное функционирование </a:t>
            </a:r>
            <a:r>
              <a:rPr lang="ru-RU" dirty="0"/>
              <a:t>документированной системы </a:t>
            </a:r>
            <a:r>
              <a:rPr lang="ru-RU" dirty="0" smtClean="0"/>
              <a:t>менеджмента </a:t>
            </a:r>
            <a:r>
              <a:rPr lang="ru-RU" dirty="0"/>
              <a:t>качества предприятия поставщика. </a:t>
            </a:r>
            <a:r>
              <a:rPr lang="ru-RU" dirty="0" smtClean="0"/>
              <a:t>Исходной </a:t>
            </a:r>
            <a:r>
              <a:rPr lang="ru-RU" dirty="0"/>
              <a:t>направленностью этих стандартов </a:t>
            </a:r>
            <a:r>
              <a:rPr lang="ru-RU" dirty="0" smtClean="0"/>
              <a:t>можно считать </a:t>
            </a:r>
            <a:r>
              <a:rPr lang="ru-RU" dirty="0"/>
              <a:t>организацию отношений между </a:t>
            </a:r>
            <a:r>
              <a:rPr lang="ru-RU" dirty="0" smtClean="0"/>
              <a:t>потребителями </a:t>
            </a:r>
            <a:r>
              <a:rPr lang="ru-RU" dirty="0"/>
              <a:t>и поставщиками.</a:t>
            </a:r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4061730058"/>
              </p:ext>
            </p:extLst>
          </p:nvPr>
        </p:nvGraphicFramePr>
        <p:xfrm>
          <a:off x="2032000" y="2686050"/>
          <a:ext cx="8128000" cy="3900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58075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/>
              <a:t>Основными принципами менеджмента качества</a:t>
            </a:r>
            <a:r>
              <a:rPr lang="ru-RU" sz="3600" b="1" dirty="0" smtClean="0"/>
              <a:t>, в </a:t>
            </a:r>
            <a:r>
              <a:rPr lang="ru-RU" sz="3600" b="1" dirty="0"/>
              <a:t>соответствии с этим стандартом, являются: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4669272"/>
              </p:ext>
            </p:extLst>
          </p:nvPr>
        </p:nvGraphicFramePr>
        <p:xfrm>
          <a:off x="838200" y="1825624"/>
          <a:ext cx="10515600" cy="4803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855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8093458"/>
              </p:ext>
            </p:extLst>
          </p:nvPr>
        </p:nvGraphicFramePr>
        <p:xfrm>
          <a:off x="789432" y="204089"/>
          <a:ext cx="10515600" cy="2063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3253595"/>
              </p:ext>
            </p:extLst>
          </p:nvPr>
        </p:nvGraphicFramePr>
        <p:xfrm>
          <a:off x="789432" y="2267712"/>
          <a:ext cx="10515600" cy="4279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9332985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3625"/>
          </a:xfrm>
        </p:spPr>
        <p:txBody>
          <a:bodyPr/>
          <a:lstStyle/>
          <a:p>
            <a:r>
              <a:rPr lang="ru-RU" b="1" dirty="0"/>
              <a:t>Японские модели управления качеством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28750"/>
            <a:ext cx="10515600" cy="2157413"/>
          </a:xfrm>
        </p:spPr>
        <p:txBody>
          <a:bodyPr>
            <a:normAutofit lnSpcReduction="10000"/>
          </a:bodyPr>
          <a:lstStyle/>
          <a:p>
            <a:r>
              <a:rPr lang="ru-RU" sz="2400" dirty="0"/>
              <a:t>В Японии значимых результатов добились </a:t>
            </a:r>
            <a:r>
              <a:rPr lang="ru-RU" sz="2400" dirty="0" smtClean="0"/>
              <a:t>несколько ученых.</a:t>
            </a:r>
          </a:p>
          <a:p>
            <a:r>
              <a:rPr lang="ru-RU" sz="2400" dirty="0" smtClean="0"/>
              <a:t>Один </a:t>
            </a:r>
            <a:r>
              <a:rPr lang="ru-RU" sz="2400" dirty="0"/>
              <a:t>из них </a:t>
            </a:r>
            <a:r>
              <a:rPr lang="ru-RU" sz="2400" dirty="0" err="1"/>
              <a:t>Генити</a:t>
            </a:r>
            <a:r>
              <a:rPr lang="ru-RU" sz="2400" dirty="0"/>
              <a:t> </a:t>
            </a:r>
            <a:r>
              <a:rPr lang="ru-RU" sz="2400" dirty="0" err="1" smtClean="0"/>
              <a:t>Тагути</a:t>
            </a:r>
            <a:r>
              <a:rPr lang="ru-RU" sz="2400" dirty="0" smtClean="0"/>
              <a:t> </a:t>
            </a:r>
            <a:r>
              <a:rPr lang="ru-RU" sz="2400" dirty="0"/>
              <a:t>- инженер и статистик. Заслуга Г. </a:t>
            </a:r>
            <a:r>
              <a:rPr lang="ru-RU" sz="2400" dirty="0" err="1"/>
              <a:t>Тагути</a:t>
            </a:r>
            <a:r>
              <a:rPr lang="ru-RU" sz="2400" dirty="0"/>
              <a:t> </a:t>
            </a:r>
            <a:r>
              <a:rPr lang="ru-RU" sz="2400" dirty="0" smtClean="0"/>
              <a:t>заключается </a:t>
            </a:r>
            <a:r>
              <a:rPr lang="ru-RU" sz="2400" dirty="0"/>
              <a:t>в том, что он сумел найти сравнительно </a:t>
            </a:r>
            <a:r>
              <a:rPr lang="ru-RU" sz="2400" dirty="0" smtClean="0"/>
              <a:t>простые и </a:t>
            </a:r>
            <a:r>
              <a:rPr lang="ru-RU" sz="2400" dirty="0"/>
              <a:t>убедительные аргументы и приемы, которые </a:t>
            </a:r>
            <a:r>
              <a:rPr lang="ru-RU" sz="2400" dirty="0" smtClean="0"/>
              <a:t>сделали использование </a:t>
            </a:r>
            <a:r>
              <a:rPr lang="ru-RU" sz="2400" dirty="0"/>
              <a:t>методов планирования эксперимента в </a:t>
            </a:r>
            <a:r>
              <a:rPr lang="ru-RU" sz="2400" dirty="0" smtClean="0"/>
              <a:t>области </a:t>
            </a:r>
            <a:r>
              <a:rPr lang="ru-RU" sz="2400" dirty="0"/>
              <a:t>обеспечения качества реальностью</a:t>
            </a:r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2671147304"/>
              </p:ext>
            </p:extLst>
          </p:nvPr>
        </p:nvGraphicFramePr>
        <p:xfrm>
          <a:off x="947737" y="3457574"/>
          <a:ext cx="10296526" cy="3228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67095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5214831"/>
              </p:ext>
            </p:extLst>
          </p:nvPr>
        </p:nvGraphicFramePr>
        <p:xfrm>
          <a:off x="228601" y="225424"/>
          <a:ext cx="11630024" cy="4350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671513" y="4576287"/>
            <a:ext cx="10744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NewRomanPSMT"/>
              </a:rPr>
              <a:t>Другая важная особенность подхода Г. </a:t>
            </a:r>
            <a:r>
              <a:rPr lang="ru-RU" sz="2400" dirty="0" err="1" smtClean="0">
                <a:latin typeface="TimesNewRomanPSMT"/>
              </a:rPr>
              <a:t>Тагути</a:t>
            </a:r>
            <a:r>
              <a:rPr lang="ru-RU" sz="2400" dirty="0" smtClean="0">
                <a:latin typeface="TimesNewRomanPSMT"/>
              </a:rPr>
              <a:t> — </a:t>
            </a:r>
            <a:r>
              <a:rPr lang="ru-RU" sz="2400" dirty="0">
                <a:latin typeface="TimesNewRomanPSMT"/>
              </a:rPr>
              <a:t>систематическое использование так </a:t>
            </a:r>
            <a:r>
              <a:rPr lang="ru-RU" sz="2400" dirty="0" smtClean="0">
                <a:latin typeface="TimesNewRomanPSMT"/>
              </a:rPr>
              <a:t>называемой функции </a:t>
            </a:r>
            <a:r>
              <a:rPr lang="ru-RU" sz="2400" dirty="0">
                <a:latin typeface="TimesNewRomanPSMT"/>
              </a:rPr>
              <a:t>потерь качества, учитывающей </a:t>
            </a:r>
            <a:r>
              <a:rPr lang="ru-RU" sz="2400" dirty="0" smtClean="0">
                <a:latin typeface="TimesNewRomanPSMT"/>
              </a:rPr>
              <a:t>потери потребителя </a:t>
            </a:r>
            <a:r>
              <a:rPr lang="ru-RU" sz="2400" dirty="0">
                <a:latin typeface="TimesNewRomanPSMT"/>
              </a:rPr>
              <a:t>(а значит, и общества в целом), </a:t>
            </a:r>
            <a:r>
              <a:rPr lang="ru-RU" sz="2400" dirty="0" smtClean="0">
                <a:latin typeface="TimesNewRomanPSMT"/>
              </a:rPr>
              <a:t>связанные </a:t>
            </a:r>
            <a:r>
              <a:rPr lang="ru-RU" sz="2400" dirty="0">
                <a:latin typeface="TimesNewRomanPSMT"/>
              </a:rPr>
              <a:t>с качеством изделий.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919133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28638"/>
            <a:ext cx="10515600" cy="2185987"/>
          </a:xfrm>
        </p:spPr>
        <p:txBody>
          <a:bodyPr/>
          <a:lstStyle/>
          <a:p>
            <a:r>
              <a:rPr lang="ru-RU" dirty="0"/>
              <a:t>Вторым видным японским ученым в </a:t>
            </a:r>
            <a:r>
              <a:rPr lang="ru-RU" dirty="0" smtClean="0"/>
              <a:t>области качества </a:t>
            </a:r>
            <a:r>
              <a:rPr lang="ru-RU" dirty="0"/>
              <a:t>является </a:t>
            </a:r>
            <a:r>
              <a:rPr lang="ru-RU" b="1" dirty="0" err="1"/>
              <a:t>Каору</a:t>
            </a:r>
            <a:r>
              <a:rPr lang="ru-RU" b="1" dirty="0"/>
              <a:t> </a:t>
            </a:r>
            <a:r>
              <a:rPr lang="ru-RU" b="1" dirty="0" err="1"/>
              <a:t>Исикава</a:t>
            </a:r>
            <a:r>
              <a:rPr lang="ru-RU" b="1" dirty="0"/>
              <a:t> </a:t>
            </a:r>
            <a:r>
              <a:rPr lang="ru-RU" dirty="0" smtClean="0"/>
              <a:t>длительное </a:t>
            </a:r>
            <a:r>
              <a:rPr lang="ru-RU" dirty="0"/>
              <a:t>время президент </a:t>
            </a:r>
            <a:r>
              <a:rPr lang="ru-RU" dirty="0" smtClean="0"/>
              <a:t>Союза японских </a:t>
            </a:r>
            <a:r>
              <a:rPr lang="ru-RU" dirty="0"/>
              <a:t>ученых и инженеров. Идеолог </a:t>
            </a:r>
            <a:r>
              <a:rPr lang="ru-RU" dirty="0" smtClean="0"/>
              <a:t>глобального </a:t>
            </a:r>
            <a:r>
              <a:rPr lang="ru-RU" dirty="0"/>
              <a:t>распространения принципов управления </a:t>
            </a:r>
            <a:r>
              <a:rPr lang="ru-RU" dirty="0" smtClean="0"/>
              <a:t>качества</a:t>
            </a:r>
            <a:r>
              <a:rPr lang="ru-RU" dirty="0"/>
              <a:t>, разработчик концепции </a:t>
            </a:r>
            <a:r>
              <a:rPr lang="ru-RU" dirty="0" smtClean="0"/>
              <a:t>поставщик-заказчик </a:t>
            </a:r>
            <a:r>
              <a:rPr lang="ru-RU" dirty="0"/>
              <a:t>внутри предприятия.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838200" y="3186113"/>
            <a:ext cx="10515600" cy="21859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Еще </a:t>
            </a:r>
            <a:r>
              <a:rPr lang="ru-RU" dirty="0"/>
              <a:t>один японец, внесший особую струю в </a:t>
            </a:r>
            <a:r>
              <a:rPr lang="ru-RU" dirty="0" smtClean="0"/>
              <a:t>теорию </a:t>
            </a:r>
            <a:r>
              <a:rPr lang="ru-RU" dirty="0"/>
              <a:t>управления качеством – </a:t>
            </a:r>
            <a:r>
              <a:rPr lang="ru-RU" b="1" dirty="0" err="1"/>
              <a:t>Сигео</a:t>
            </a:r>
            <a:r>
              <a:rPr lang="ru-RU" b="1" dirty="0"/>
              <a:t> </a:t>
            </a:r>
            <a:r>
              <a:rPr lang="ru-RU" b="1" dirty="0" err="1" smtClean="0"/>
              <a:t>Синго</a:t>
            </a:r>
            <a:r>
              <a:rPr lang="ru-RU" dirty="0" smtClean="0"/>
              <a:t>. </a:t>
            </a:r>
            <a:r>
              <a:rPr lang="ru-RU" dirty="0"/>
              <a:t>Система </a:t>
            </a:r>
            <a:r>
              <a:rPr lang="ru-RU" dirty="0" err="1"/>
              <a:t>Синго</a:t>
            </a:r>
            <a:r>
              <a:rPr lang="ru-RU" dirty="0"/>
              <a:t> </a:t>
            </a:r>
            <a:r>
              <a:rPr lang="ru-RU" dirty="0" smtClean="0"/>
              <a:t>разрабатывалась параллельно </a:t>
            </a:r>
            <a:r>
              <a:rPr lang="ru-RU" dirty="0"/>
              <a:t>и во многом в противовес контролю </a:t>
            </a:r>
            <a:r>
              <a:rPr lang="ru-RU" dirty="0" smtClean="0"/>
              <a:t>качества</a:t>
            </a:r>
            <a:r>
              <a:rPr lang="ru-RU" dirty="0"/>
              <a:t>, основанному на статистических методах. </a:t>
            </a:r>
            <a:r>
              <a:rPr lang="ru-RU" dirty="0" smtClean="0"/>
              <a:t>Философия </a:t>
            </a:r>
            <a:r>
              <a:rPr lang="ru-RU" dirty="0" err="1"/>
              <a:t>Синго</a:t>
            </a:r>
            <a:r>
              <a:rPr lang="ru-RU" dirty="0"/>
              <a:t> производственного менеджмента </a:t>
            </a:r>
            <a:r>
              <a:rPr lang="ru-RU" dirty="0" smtClean="0"/>
              <a:t>получила </a:t>
            </a:r>
            <a:r>
              <a:rPr lang="ru-RU" dirty="0"/>
              <a:t>свое название в честь одного из </a:t>
            </a:r>
            <a:r>
              <a:rPr lang="ru-RU" dirty="0" smtClean="0"/>
              <a:t>разработчиков известной </a:t>
            </a:r>
            <a:r>
              <a:rPr lang="ru-RU" dirty="0"/>
              <a:t>системы “точно в срок” фирмы </a:t>
            </a:r>
            <a:r>
              <a:rPr lang="ru-RU" dirty="0" err="1"/>
              <a:t>Toyota</a:t>
            </a:r>
            <a:r>
              <a:rPr lang="ru-RU" dirty="0"/>
              <a:t> </a:t>
            </a:r>
            <a:r>
              <a:rPr lang="ru-RU" dirty="0" err="1" smtClean="0"/>
              <a:t>Сигео</a:t>
            </a:r>
            <a:r>
              <a:rPr lang="ru-RU" dirty="0" smtClean="0"/>
              <a:t> </a:t>
            </a:r>
            <a:r>
              <a:rPr lang="ru-RU" dirty="0" err="1" smtClean="0"/>
              <a:t>Синго</a:t>
            </a:r>
            <a:r>
              <a:rPr lang="ru-RU" dirty="0" smtClean="0"/>
              <a:t> </a:t>
            </a:r>
            <a:r>
              <a:rPr lang="ru-RU" dirty="0"/>
              <a:t>(</a:t>
            </a:r>
            <a:r>
              <a:rPr lang="en-US" dirty="0"/>
              <a:t>Shigeo </a:t>
            </a:r>
            <a:r>
              <a:rPr lang="en-US" dirty="0" err="1"/>
              <a:t>Shmgo</a:t>
            </a:r>
            <a:r>
              <a:rPr lang="en-US" dirty="0"/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04329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Система «пять нулей»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Смысл системы сводится </a:t>
            </a:r>
            <a:r>
              <a:rPr lang="ru-RU" dirty="0"/>
              <a:t>к недопущению выполнения </a:t>
            </a:r>
            <a:r>
              <a:rPr lang="ru-RU" dirty="0" smtClean="0"/>
              <a:t>работником </a:t>
            </a:r>
            <a:r>
              <a:rPr lang="ru-RU" dirty="0"/>
              <a:t>следующих пунктов:</a:t>
            </a:r>
          </a:p>
          <a:p>
            <a:pPr marL="0" indent="0">
              <a:buNone/>
            </a:pPr>
            <a:r>
              <a:rPr lang="ru-RU" dirty="0"/>
              <a:t>• принимать дефектную продукцию с </a:t>
            </a:r>
            <a:r>
              <a:rPr lang="ru-RU" dirty="0" smtClean="0"/>
              <a:t>предыдущей </a:t>
            </a:r>
            <a:r>
              <a:rPr lang="ru-RU" dirty="0"/>
              <a:t>операции;</a:t>
            </a:r>
          </a:p>
          <a:p>
            <a:pPr marL="0" indent="0">
              <a:buNone/>
            </a:pPr>
            <a:r>
              <a:rPr lang="ru-RU" dirty="0"/>
              <a:t>• создавать условия для появления дефектов</a:t>
            </a:r>
            <a:r>
              <a:rPr lang="ru-RU" dirty="0" smtClean="0"/>
              <a:t>;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• передавать дефектную продукцию на </a:t>
            </a:r>
            <a:r>
              <a:rPr lang="ru-RU" dirty="0" smtClean="0"/>
              <a:t>следующую </a:t>
            </a:r>
            <a:r>
              <a:rPr lang="ru-RU" dirty="0"/>
              <a:t>операцию;</a:t>
            </a:r>
          </a:p>
          <a:p>
            <a:pPr marL="0" indent="0">
              <a:buNone/>
            </a:pPr>
            <a:r>
              <a:rPr lang="ru-RU" dirty="0"/>
              <a:t>• вносить изменения в технологию;</a:t>
            </a:r>
          </a:p>
          <a:p>
            <a:pPr marL="0" indent="0">
              <a:buNone/>
            </a:pPr>
            <a:r>
              <a:rPr lang="ru-RU" dirty="0"/>
              <a:t>• повторять ошибки.</a:t>
            </a:r>
          </a:p>
        </p:txBody>
      </p:sp>
    </p:spTree>
    <p:extLst>
      <p:ext uri="{BB962C8B-B14F-4D97-AF65-F5344CB8AC3E}">
        <p14:creationId xmlns:p14="http://schemas.microsoft.com/office/powerpoint/2010/main" val="19296324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49463"/>
          </a:xfrm>
        </p:spPr>
        <p:txBody>
          <a:bodyPr>
            <a:noAutofit/>
          </a:bodyPr>
          <a:lstStyle/>
          <a:p>
            <a:r>
              <a:rPr lang="ru-RU" sz="3200" dirty="0"/>
              <a:t>Ещё одной системой управления качества </a:t>
            </a:r>
            <a:r>
              <a:rPr lang="ru-RU" sz="3200" dirty="0" smtClean="0"/>
              <a:t>является </a:t>
            </a:r>
            <a:r>
              <a:rPr lang="ru-RU" sz="3200" dirty="0"/>
              <a:t>«</a:t>
            </a:r>
            <a:r>
              <a:rPr lang="ru-RU" sz="3200" dirty="0" err="1"/>
              <a:t>Канбан</a:t>
            </a:r>
            <a:r>
              <a:rPr lang="ru-RU" sz="3200" dirty="0"/>
              <a:t>», смысл которой заключается в </a:t>
            </a:r>
            <a:r>
              <a:rPr lang="ru-RU" sz="3200" dirty="0" smtClean="0"/>
              <a:t>начале производства </a:t>
            </a:r>
            <a:r>
              <a:rPr lang="ru-RU" sz="3200" dirty="0"/>
              <a:t>конкретной продукции лишь тогда, </a:t>
            </a:r>
            <a:r>
              <a:rPr lang="ru-RU" sz="3200" dirty="0" smtClean="0"/>
              <a:t>когда </a:t>
            </a:r>
            <a:r>
              <a:rPr lang="ru-RU" sz="3200" dirty="0"/>
              <a:t>существует определённый заказчик.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1376053"/>
              </p:ext>
            </p:extLst>
          </p:nvPr>
        </p:nvGraphicFramePr>
        <p:xfrm>
          <a:off x="838200" y="2414588"/>
          <a:ext cx="10515600" cy="3762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23377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/>
              <a:t>Европейский подход к управлению качеством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Европейская система управления </a:t>
            </a:r>
            <a:r>
              <a:rPr lang="ru-RU" dirty="0" smtClean="0"/>
              <a:t>качеством складывалась </a:t>
            </a:r>
            <a:r>
              <a:rPr lang="ru-RU" dirty="0"/>
              <a:t>исходя из опыта лучших </a:t>
            </a:r>
            <a:r>
              <a:rPr lang="ru-RU" dirty="0" smtClean="0"/>
              <a:t>предприятий – </a:t>
            </a:r>
            <a:r>
              <a:rPr lang="ru-RU" dirty="0"/>
              <a:t>лидеров в своих </a:t>
            </a:r>
            <a:r>
              <a:rPr lang="ru-RU" dirty="0" smtClean="0"/>
              <a:t>отраслях.</a:t>
            </a:r>
          </a:p>
          <a:p>
            <a:r>
              <a:rPr lang="ru-RU" dirty="0" smtClean="0"/>
              <a:t>Признанной </a:t>
            </a:r>
            <a:r>
              <a:rPr lang="ru-RU" dirty="0"/>
              <a:t>европейской методологией всесторонней оценки деятельности организации является система EFQM, предложенная Европейским фондом управления качеством (</a:t>
            </a:r>
            <a:r>
              <a:rPr lang="ru-RU" dirty="0" err="1"/>
              <a:t>European</a:t>
            </a:r>
            <a:r>
              <a:rPr lang="ru-RU" dirty="0"/>
              <a:t> </a:t>
            </a:r>
            <a:r>
              <a:rPr lang="ru-RU" dirty="0" err="1"/>
              <a:t>Foundation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Quality</a:t>
            </a:r>
            <a:r>
              <a:rPr lang="ru-RU" dirty="0"/>
              <a:t> </a:t>
            </a:r>
            <a:r>
              <a:rPr lang="ru-RU" dirty="0" err="1"/>
              <a:t>Management</a:t>
            </a:r>
            <a:r>
              <a:rPr lang="ru-RU" dirty="0" smtClean="0"/>
              <a:t>, EFQM).</a:t>
            </a:r>
          </a:p>
          <a:p>
            <a:r>
              <a:rPr lang="ru-RU" dirty="0"/>
              <a:t>В процессе подготовки к открытому общеевропейскому </a:t>
            </a:r>
            <a:r>
              <a:rPr lang="ru-RU" dirty="0" smtClean="0"/>
              <a:t>рынку</a:t>
            </a:r>
            <a:r>
              <a:rPr lang="en-US" dirty="0" smtClean="0"/>
              <a:t> </a:t>
            </a:r>
            <a:r>
              <a:rPr lang="ru-RU" dirty="0" smtClean="0"/>
              <a:t>были </a:t>
            </a:r>
            <a:r>
              <a:rPr lang="ru-RU" dirty="0"/>
              <a:t>выработаны единые стандарты, единые </a:t>
            </a:r>
            <a:r>
              <a:rPr lang="ru-RU" dirty="0" smtClean="0"/>
              <a:t>подходы</a:t>
            </a:r>
            <a:r>
              <a:rPr lang="en-US" dirty="0" smtClean="0"/>
              <a:t> </a:t>
            </a:r>
            <a:r>
              <a:rPr lang="ru-RU" dirty="0" smtClean="0"/>
              <a:t>к </a:t>
            </a:r>
            <a:r>
              <a:rPr lang="ru-RU" dirty="0"/>
              <a:t>технологическим регламентам, </a:t>
            </a:r>
            <a:r>
              <a:rPr lang="ru-RU" dirty="0" smtClean="0"/>
              <a:t>гармонизированы</a:t>
            </a:r>
            <a:r>
              <a:rPr lang="en-US" dirty="0" smtClean="0"/>
              <a:t> </a:t>
            </a:r>
            <a:r>
              <a:rPr lang="ru-RU" dirty="0" smtClean="0"/>
              <a:t>национальные </a:t>
            </a:r>
            <a:r>
              <a:rPr lang="ru-RU" dirty="0"/>
              <a:t>стандарты на системы качества, созданные на основе стандартов ИСО серии 9000, введены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ru-RU" dirty="0" smtClean="0"/>
              <a:t>действие </a:t>
            </a:r>
            <a:r>
              <a:rPr lang="ru-RU" dirty="0"/>
              <a:t>их европейские аналоги – ЕМ серии 29000.</a:t>
            </a:r>
          </a:p>
          <a:p>
            <a:r>
              <a:rPr lang="ru-RU" dirty="0"/>
              <a:t>Большое значение придается сертификации </a:t>
            </a:r>
            <a:r>
              <a:rPr lang="ru-RU" dirty="0" err="1" smtClean="0"/>
              <a:t>системкачества</a:t>
            </a:r>
            <a:r>
              <a:rPr lang="ru-RU" dirty="0" smtClean="0"/>
              <a:t> </a:t>
            </a:r>
            <a:r>
              <a:rPr lang="ru-RU" dirty="0"/>
              <a:t>на соответствие этим стандартам, </a:t>
            </a:r>
            <a:r>
              <a:rPr lang="ru-RU" dirty="0" smtClean="0"/>
              <a:t>созданию</a:t>
            </a:r>
            <a:r>
              <a:rPr lang="en-US" dirty="0" smtClean="0"/>
              <a:t> </a:t>
            </a:r>
            <a:r>
              <a:rPr lang="ru-RU" dirty="0" smtClean="0"/>
              <a:t>авторитетного </a:t>
            </a:r>
            <a:r>
              <a:rPr lang="ru-RU" dirty="0"/>
              <a:t>европейского органа по </a:t>
            </a:r>
            <a:r>
              <a:rPr lang="ru-RU" dirty="0" smtClean="0"/>
              <a:t>сертификации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ru-RU" dirty="0"/>
              <a:t>соответствии с требованиями стандартов ЕМ </a:t>
            </a:r>
            <a:r>
              <a:rPr lang="ru-RU" dirty="0" smtClean="0"/>
              <a:t>серии</a:t>
            </a:r>
            <a:r>
              <a:rPr lang="en-US" dirty="0" smtClean="0"/>
              <a:t>  </a:t>
            </a:r>
            <a:r>
              <a:rPr lang="ru-RU" dirty="0" smtClean="0"/>
              <a:t>45000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157410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0785948"/>
              </p:ext>
            </p:extLst>
          </p:nvPr>
        </p:nvGraphicFramePr>
        <p:xfrm>
          <a:off x="838200" y="0"/>
          <a:ext cx="10515600" cy="3450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9168546"/>
              </p:ext>
            </p:extLst>
          </p:nvPr>
        </p:nvGraphicFramePr>
        <p:xfrm>
          <a:off x="838200" y="3584448"/>
          <a:ext cx="105156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8597307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6761433"/>
              </p:ext>
            </p:extLst>
          </p:nvPr>
        </p:nvGraphicFramePr>
        <p:xfrm>
          <a:off x="838200" y="390145"/>
          <a:ext cx="10515600" cy="2731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3728" y="3230881"/>
            <a:ext cx="8924544" cy="344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56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811"/>
          </a:xfrm>
        </p:spPr>
        <p:txBody>
          <a:bodyPr>
            <a:normAutofit fontScale="90000"/>
          </a:bodyPr>
          <a:lstStyle/>
          <a:p>
            <a:r>
              <a:rPr lang="ru-RU" dirty="0"/>
              <a:t>EFQM предусматривает пять уровней развития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69595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14269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Российский опыт управления качеством</a:t>
            </a:r>
            <a:r>
              <a:rPr lang="ru-RU" dirty="0"/>
              <a:t> 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450144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0611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Инженерия требований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7818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b="1" dirty="0"/>
              <a:t>Модель </a:t>
            </a:r>
            <a:r>
              <a:rPr lang="en-US" sz="3200" b="1" dirty="0"/>
              <a:t>CMM</a:t>
            </a:r>
            <a:r>
              <a:rPr lang="en-US" sz="3200" dirty="0"/>
              <a:t>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ru-RU" sz="3200" dirty="0" err="1" smtClean="0"/>
              <a:t>Модел</a:t>
            </a:r>
            <a:r>
              <a:rPr lang="ru-RU" sz="3200" dirty="0" err="1"/>
              <a:t>л</a:t>
            </a:r>
            <a:r>
              <a:rPr lang="ru-RU" sz="3200" dirty="0" smtClean="0"/>
              <a:t> </a:t>
            </a:r>
            <a:r>
              <a:rPr lang="ru-RU" sz="3200" dirty="0"/>
              <a:t>Совершенствования </a:t>
            </a:r>
            <a:r>
              <a:rPr lang="ru-RU" sz="3200" dirty="0" smtClean="0"/>
              <a:t>Возможностей </a:t>
            </a:r>
            <a:r>
              <a:rPr lang="ru-RU" sz="3200" dirty="0"/>
              <a:t>(</a:t>
            </a:r>
            <a:r>
              <a:rPr lang="ru-RU" sz="3200" dirty="0" err="1"/>
              <a:t>Capability</a:t>
            </a:r>
            <a:r>
              <a:rPr lang="ru-RU" sz="3200" dirty="0"/>
              <a:t> </a:t>
            </a:r>
            <a:r>
              <a:rPr lang="ru-RU" sz="3200" dirty="0" err="1"/>
              <a:t>Maturity</a:t>
            </a:r>
            <a:r>
              <a:rPr lang="ru-RU" sz="3200" dirty="0"/>
              <a:t> </a:t>
            </a:r>
            <a:r>
              <a:rPr lang="ru-RU" sz="3200" dirty="0" err="1"/>
              <a:t>Model</a:t>
            </a:r>
            <a:r>
              <a:rPr lang="ru-RU" sz="3200" dirty="0"/>
              <a:t>, </a:t>
            </a:r>
            <a:r>
              <a:rPr lang="ru-RU" sz="3200" dirty="0" smtClean="0"/>
              <a:t>CMM), 1991 </a:t>
            </a:r>
            <a:r>
              <a:rPr lang="ru-RU" sz="3200" dirty="0"/>
              <a:t>г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077" y="1690688"/>
            <a:ext cx="5467350" cy="5076825"/>
          </a:xfrm>
          <a:prstGeom prst="rect">
            <a:avLst/>
          </a:prstGeom>
        </p:spPr>
      </p:pic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706700452"/>
              </p:ext>
            </p:extLst>
          </p:nvPr>
        </p:nvGraphicFramePr>
        <p:xfrm>
          <a:off x="6623304" y="2657856"/>
          <a:ext cx="5312664" cy="3913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356586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Модель </a:t>
            </a:r>
            <a:r>
              <a:rPr lang="en-US" b="1" dirty="0"/>
              <a:t>SPICE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62" y="1787652"/>
            <a:ext cx="11107875" cy="43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6174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523"/>
          <a:stretch/>
        </p:blipFill>
        <p:spPr>
          <a:xfrm>
            <a:off x="1162431" y="134112"/>
            <a:ext cx="4231660" cy="655929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904" y="1192148"/>
            <a:ext cx="6158369" cy="339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5118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492"/>
          <a:stretch/>
        </p:blipFill>
        <p:spPr>
          <a:xfrm>
            <a:off x="2981706" y="158496"/>
            <a:ext cx="5973304" cy="652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3184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Модель </a:t>
            </a:r>
            <a:r>
              <a:rPr lang="ru-RU" b="1" dirty="0" err="1"/>
              <a:t>МакКола</a:t>
            </a:r>
            <a:r>
              <a:rPr lang="ru-RU" dirty="0"/>
              <a:t> 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20228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160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0122895"/>
              </p:ext>
            </p:extLst>
          </p:nvPr>
        </p:nvGraphicFramePr>
        <p:xfrm>
          <a:off x="838200" y="316992"/>
          <a:ext cx="10515600" cy="6132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7084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Требования играют важную </a:t>
            </a:r>
            <a:r>
              <a:rPr lang="ru-RU" dirty="0"/>
              <a:t>роль в следующих областях: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3436183"/>
              </p:ext>
            </p:extLst>
          </p:nvPr>
        </p:nvGraphicFramePr>
        <p:xfrm>
          <a:off x="838200" y="1825624"/>
          <a:ext cx="10515600" cy="4770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9920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Связь требований с тестированием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703" y="1465135"/>
            <a:ext cx="9582570" cy="5130737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9180576" y="6324522"/>
            <a:ext cx="2560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TimesNewRomanPSMT"/>
              </a:rPr>
              <a:t>V-</a:t>
            </a:r>
            <a:r>
              <a:rPr lang="ru-RU" b="1" dirty="0">
                <a:solidFill>
                  <a:srgbClr val="000000"/>
                </a:solidFill>
                <a:latin typeface="TimesNewRomanPSMT"/>
              </a:rPr>
              <a:t>модель (</a:t>
            </a:r>
            <a:r>
              <a:rPr lang="en-US" b="1" dirty="0">
                <a:solidFill>
                  <a:srgbClr val="000000"/>
                </a:solidFill>
                <a:latin typeface="TimesNewRomanPSMT"/>
              </a:rPr>
              <a:t>V-model)</a:t>
            </a:r>
            <a:r>
              <a:rPr lang="en-US" b="1" dirty="0"/>
              <a:t>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616237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Связь </a:t>
            </a:r>
            <a:r>
              <a:rPr lang="ru-RU" dirty="0"/>
              <a:t>между проектами 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9474309"/>
              </p:ext>
            </p:extLst>
          </p:nvPr>
        </p:nvGraphicFramePr>
        <p:xfrm>
          <a:off x="838200" y="1987296"/>
          <a:ext cx="10515600" cy="4189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24509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</TotalTime>
  <Words>2546</Words>
  <Application>Microsoft Office PowerPoint</Application>
  <PresentationFormat>Широкоэкранный</PresentationFormat>
  <Paragraphs>261</Paragraphs>
  <Slides>54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54</vt:i4>
      </vt:variant>
    </vt:vector>
  </HeadingPairs>
  <TitlesOfParts>
    <vt:vector size="59" baseType="lpstr">
      <vt:lpstr>Arial</vt:lpstr>
      <vt:lpstr>Calibri</vt:lpstr>
      <vt:lpstr>Calibri Light</vt:lpstr>
      <vt:lpstr>TimesNewRomanPSMT</vt:lpstr>
      <vt:lpstr>Тема Office</vt:lpstr>
      <vt:lpstr>Управление качеством ПО</vt:lpstr>
      <vt:lpstr>Связь качества программного обеспечения и инженерии требований</vt:lpstr>
      <vt:lpstr>Презентация PowerPoint</vt:lpstr>
      <vt:lpstr>Презентация PowerPoint</vt:lpstr>
      <vt:lpstr>Инженерия требований</vt:lpstr>
      <vt:lpstr>Презентация PowerPoint</vt:lpstr>
      <vt:lpstr>Требования играют важную роль в следующих областях:</vt:lpstr>
      <vt:lpstr>Связь требований с тестированием </vt:lpstr>
      <vt:lpstr>Связь между проектами </vt:lpstr>
      <vt:lpstr>Схема получения и распространения опыта в организации </vt:lpstr>
      <vt:lpstr>Презентация PowerPoint</vt:lpstr>
      <vt:lpstr>Риски управления изменениями связанные с взаимосвязанностью требований </vt:lpstr>
      <vt:lpstr>Использование связей может принести следующие выгоды: </vt:lpstr>
      <vt:lpstr>Презентация PowerPoint</vt:lpstr>
      <vt:lpstr>Связи между требованиями </vt:lpstr>
      <vt:lpstr>Методы анализа связей между требованиями </vt:lpstr>
      <vt:lpstr>Анализ влияния и анализ последствий </vt:lpstr>
      <vt:lpstr>Схема анализа покрытия </vt:lpstr>
      <vt:lpstr>Стратегия проверки системы в соответствии с циклом разработки </vt:lpstr>
      <vt:lpstr>Презентация PowerPoint</vt:lpstr>
      <vt:lpstr>Презентация PowerPoint</vt:lpstr>
      <vt:lpstr>Стадии процесса управления требованиями </vt:lpstr>
      <vt:lpstr>Презентация PowerPoint</vt:lpstr>
      <vt:lpstr>Презентация PowerPoint</vt:lpstr>
      <vt:lpstr>Метрики качества программного обеспечения</vt:lpstr>
      <vt:lpstr>Факторы, влияющие на качество программного обеспечения</vt:lpstr>
      <vt:lpstr>Презентация PowerPoint</vt:lpstr>
      <vt:lpstr>Презентация PowerPoint</vt:lpstr>
      <vt:lpstr>Внутреннее и внешнее качество ПО</vt:lpstr>
      <vt:lpstr>Качество при использовании в процессе эксплуатации</vt:lpstr>
      <vt:lpstr>Модели управления качеством программного обеспечения</vt:lpstr>
      <vt:lpstr>Концепция управления качеством</vt:lpstr>
      <vt:lpstr>Принципы научного управления по Тейлору предполагают следующие направления работ:</vt:lpstr>
      <vt:lpstr>У.Э. Деминг сформулировал 14 принципов менеджмента качества:</vt:lpstr>
      <vt:lpstr>Модель TQС (Total Quality Control)</vt:lpstr>
      <vt:lpstr>Современная модель TQM содержит в себе следующие элементы:</vt:lpstr>
      <vt:lpstr>Модель Всеобщего Управления Качеством (Total Quality Management, TQM)</vt:lpstr>
      <vt:lpstr>Презентация PowerPoint</vt:lpstr>
      <vt:lpstr>Основными принципами менеджмента качества, в соответствии с этим стандартом, являются:</vt:lpstr>
      <vt:lpstr>Японские модели управления качеством</vt:lpstr>
      <vt:lpstr>Презентация PowerPoint</vt:lpstr>
      <vt:lpstr>Презентация PowerPoint</vt:lpstr>
      <vt:lpstr>Система «пять нулей»</vt:lpstr>
      <vt:lpstr>Ещё одной системой управления качества является «Канбан», смысл которой заключается в начале производства конкретной продукции лишь тогда, когда существует определённый заказчик.</vt:lpstr>
      <vt:lpstr>Европейский подход к управлению качеством</vt:lpstr>
      <vt:lpstr>Презентация PowerPoint</vt:lpstr>
      <vt:lpstr>Презентация PowerPoint</vt:lpstr>
      <vt:lpstr>EFQM предусматривает пять уровней развития</vt:lpstr>
      <vt:lpstr>Российский опыт управления качеством </vt:lpstr>
      <vt:lpstr>Модель CMM  Моделл Совершенствования Возможностей (Capability Maturity Model, CMM), 1991 г</vt:lpstr>
      <vt:lpstr>Модель SPICE </vt:lpstr>
      <vt:lpstr>Презентация PowerPoint</vt:lpstr>
      <vt:lpstr>Презентация PowerPoint</vt:lpstr>
      <vt:lpstr>Модель МакКола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качеством ПО</dc:title>
  <dc:creator>Артем Быков</dc:creator>
  <cp:lastModifiedBy>user</cp:lastModifiedBy>
  <cp:revision>23</cp:revision>
  <dcterms:created xsi:type="dcterms:W3CDTF">2019-02-12T08:50:26Z</dcterms:created>
  <dcterms:modified xsi:type="dcterms:W3CDTF">2021-02-18T07:32:05Z</dcterms:modified>
</cp:coreProperties>
</file>