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sz="2400" lang="en-US" smtClean="0"/>
              <a:t>3</a:t>
            </a:r>
            <a:r>
              <a:rPr sz="2400" lang="en-US" smtClean="0"/>
              <a:t>3</a:t>
            </a:r>
            <a:r>
              <a:rPr sz="2400" lang="en-US" smtClean="0"/>
              <a:t>2</a:t>
            </a:r>
            <a:r>
              <a:rPr sz="2400" lang="en-US" smtClean="0"/>
              <a:t>(</a:t>
            </a:r>
            <a:r>
              <a:rPr sz="2400" lang="en-US" smtClean="0"/>
              <a:t>C</a:t>
            </a:r>
            <a:r>
              <a:rPr sz="2400" lang="en-US" smtClean="0"/>
              <a:t>6</a:t>
            </a:r>
            <a:r>
              <a:rPr sz="2400" lang="en-US" smtClean="0"/>
              <a:t>4</a:t>
            </a:r>
            <a:r>
              <a:rPr sz="2400" lang="en-US" smtClean="0"/>
              <a:t>9</a:t>
            </a:r>
            <a:r>
              <a:rPr sz="2400" lang="en-US" smtClean="0"/>
              <a:t>B</a:t>
            </a:r>
            <a:r>
              <a:rPr sz="2400" lang="en-US" smtClean="0"/>
              <a:t>3</a:t>
            </a:r>
            <a:r>
              <a:rPr sz="2400" lang="en-US" smtClean="0"/>
              <a:t>F</a:t>
            </a:r>
            <a:r>
              <a:rPr sz="2400" lang="en-US" smtClean="0"/>
              <a:t>1</a:t>
            </a:r>
            <a:r>
              <a:rPr sz="2400" lang="en-US" smtClean="0"/>
              <a:t>1</a:t>
            </a:r>
            <a:r>
              <a:rPr sz="2400" lang="en-US" smtClean="0"/>
              <a:t>6</a:t>
            </a:r>
            <a:r>
              <a:rPr sz="2400" lang="en-US" smtClean="0"/>
              <a:t>4</a:t>
            </a:r>
            <a:r>
              <a:rPr sz="2400" lang="en-US" smtClean="0"/>
              <a:t>5</a:t>
            </a:r>
            <a:r>
              <a:rPr sz="2400" lang="en-US" smtClean="0"/>
              <a:t>A</a:t>
            </a:r>
            <a:r>
              <a:rPr sz="2400" lang="en-US" smtClean="0"/>
              <a:t>F</a:t>
            </a:r>
            <a:r>
              <a:rPr sz="2400" lang="en-US" smtClean="0"/>
              <a:t>3</a:t>
            </a:r>
            <a:r>
              <a:rPr sz="2400" lang="en-US" smtClean="0"/>
              <a:t>A</a:t>
            </a:r>
            <a:r>
              <a:rPr sz="2400" lang="en-US" smtClean="0"/>
              <a:t>4</a:t>
            </a:r>
            <a:r>
              <a:rPr sz="2400" lang="en-US" smtClean="0"/>
              <a:t>E</a:t>
            </a:r>
            <a:r>
              <a:rPr sz="2400" lang="en-US" smtClean="0"/>
              <a:t>6</a:t>
            </a:r>
            <a:r>
              <a:rPr sz="2400" lang="en-US" smtClean="0"/>
              <a:t>4</a:t>
            </a:r>
            <a:r>
              <a:rPr sz="2400" lang="en-US" smtClean="0"/>
              <a:t>E</a:t>
            </a:r>
            <a:r>
              <a:rPr sz="2400" lang="en-US" smtClean="0"/>
              <a:t>F</a:t>
            </a:r>
            <a:r>
              <a:rPr sz="2400" lang="en-US" smtClean="0"/>
              <a:t>9</a:t>
            </a:r>
            <a:r>
              <a:rPr sz="2400" lang="en-US" smtClean="0"/>
              <a:t>2</a:t>
            </a:r>
            <a:r>
              <a:rPr sz="2400" lang="en-US" smtClean="0"/>
              <a:t>3</a:t>
            </a:r>
            <a:r>
              <a:rPr sz="2400" lang="en-US" smtClean="0"/>
              <a:t>0</a:t>
            </a:r>
            <a:r>
              <a:rPr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E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</a:t>
            </a:r>
            <a:r>
              <a:rPr dirty="0" sz="2400" lang="en-US" smtClean="0"/>
              <a:t>G</a:t>
            </a:r>
            <a:r>
              <a:rPr dirty="0" sz="2400" lang="en-US" smtClean="0"/>
              <a:t>E</a:t>
            </a:r>
            <a:r>
              <a:rPr dirty="0" sz="2400" lang="en-US" smtClean="0"/>
              <a:t>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2024-03-27T19:07:22Z</dcterms:created>
  <dcterms:modified xsi:type="dcterms:W3CDTF">2024-09-19T05:59:24Z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2023990f435c48ee89af7fcbe30f0f52</vt:lpwstr>
  </property>
</Properties>
</file>