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431E-9A67-976E-4624-B638F8ABC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B231D-F2AC-B96C-DDBE-83419DA59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5CBC-1C3E-0B9C-4534-4F2ED93E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EBABD-ED6A-9A70-9FAA-DA83F100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703E4-0B61-0A62-0A5B-1A629042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012BDB-C824-1F43-C32F-BC32C214CFA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67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54B6D-2E82-BACD-E1EE-B89806AA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B10B7-C5B1-A3EE-655A-0B0EDD1DB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1D3A-0249-0340-4643-DA5885FA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E5E9F-41AA-B16E-C661-4506235A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5B488-066C-BD62-B34E-EEA8E4E6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4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0C40F-24B9-99C3-05D1-95C97890E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651E5-BBDD-F905-BC19-DCCA66309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D8FA-8219-67F5-A8AB-E3961141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5CA3-8FF7-F60B-A293-A474FA06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239E-4704-6DEB-F597-5B44C2B1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52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746A-8149-4D25-E41E-6C56E64F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0B46-B39D-896F-3D28-50824139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9EB01-1AA5-B0D5-0055-71CD9F39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9F057-E656-0825-82C4-77EA9CB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8F4C-2E28-0EAA-4A40-F307A3D8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324E266-E1D0-B4FB-4378-60278675658D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59AF-D302-1F4E-5FF1-A4870BF1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34B8F-A2D8-B2C0-F724-C3E85420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F5B5-3E3E-B50A-D82E-3A5AFD3F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C9A5-3F5F-B1FE-5245-4A1B3FD6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150ED-6B76-1829-6DF6-E187D0AF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17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BE4EF-3E37-4D1A-9927-93176C5B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A8A9-E4FF-8B88-95A1-793C34B8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51892-D71C-68FE-5850-BD4FADDF8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594AF-CF9F-9526-9DE8-FB4B3C1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8CDB2-15DF-3B9C-307A-1DCA07DF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8849B-79B8-34C1-91D2-7519E4F1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22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BDF0-5925-DB2B-5B54-FE71C813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FC17-A299-B495-A536-80D4897F5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84566-1B8C-B50C-C06A-8A15DD478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C64C5-FCAC-2B06-4EA8-3FF6FD3E5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418DF-D4B1-0FE1-0642-596F6F4D2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AF851-007B-3C88-975E-0B6FFAB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E7D6A-6637-64BA-D0CD-B210D6C1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89E7A-7942-4F90-87B5-B27EEE65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3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A54-C099-B32F-C5A5-5C3AA7C1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1EBDE-AC0C-08FF-9B13-D74AE07E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AB15C-D079-A264-BCEE-0559D418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9FC0A-6AC4-31BE-4A61-AD0F7342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0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1773A-A673-B647-8302-54FB7AE2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D4084-FC75-627D-B211-A6BC977E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EBEF0-616B-2FE9-CA0E-8C80D6C1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08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B371-41F7-F5FD-BA80-8735ADD7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E5DC0-8C91-7B78-9EDA-0B3CBEDE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69FF8-2775-D656-5E20-CF13A74F1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3CDA1-113F-FBA6-2184-5AB0C82D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B146E-CB95-DE13-20C1-4067753E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1CEFF-73FC-850F-097B-5E3CDBF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868C-FDEF-C956-B6F3-6E4D7493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6176A-987F-2CAB-3D0C-B2EDDF583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EAA81-B14E-B382-85EE-D80C88802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94045-12D0-A620-8233-E14DE03D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77D11-98BB-AE90-A0F8-9D07A9F8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E0FB6-8FAD-08AD-04B5-73114A09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41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B9C954-8A41-BC3C-33DB-15B06AC5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51E0-E50B-501D-B7A0-5EBC69BD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BAC95-C991-89B2-14ED-D6D08BE9A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0EA9-7545-24F6-AF4B-4DB3FA2C0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867-2091-640C-506E-44096C082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62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Skytrax Review Analysis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Understanding Customer Perception Through Data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71"/>
            <a:ext cx="10515600" cy="393898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endParaRPr lang="en-GB" dirty="0"/>
          </a:p>
        </p:txBody>
      </p:sp>
      <p:pic>
        <p:nvPicPr>
          <p:cNvPr id="6" name="Picture 5" descr="sentiment_summary_beautified.png">
            <a:extLst>
              <a:ext uri="{FF2B5EF4-FFF2-40B4-BE49-F238E27FC236}">
                <a16:creationId xmlns:a16="http://schemas.microsoft.com/office/drawing/2014/main" id="{1FD5C2BC-9AF0-7249-2D02-A0F5B63B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312" y="1113028"/>
            <a:ext cx="4608924" cy="3127134"/>
          </a:xfrm>
          <a:prstGeom prst="rect">
            <a:avLst/>
          </a:prstGeom>
        </p:spPr>
      </p:pic>
      <p:pic>
        <p:nvPicPr>
          <p:cNvPr id="8" name="Picture 7" descr="enhanced_sentiment_distribution.png">
            <a:extLst>
              <a:ext uri="{FF2B5EF4-FFF2-40B4-BE49-F238E27FC236}">
                <a16:creationId xmlns:a16="http://schemas.microsoft.com/office/drawing/2014/main" id="{B7335F6F-FD49-44F0-9D8E-9B2BF31D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58" y="1066035"/>
            <a:ext cx="3574954" cy="3418530"/>
          </a:xfrm>
          <a:prstGeom prst="rect">
            <a:avLst/>
          </a:prstGeom>
        </p:spPr>
      </p:pic>
      <p:pic>
        <p:nvPicPr>
          <p:cNvPr id="9" name="Picture 8" descr="wordcloud.png">
            <a:extLst>
              <a:ext uri="{FF2B5EF4-FFF2-40B4-BE49-F238E27FC236}">
                <a16:creationId xmlns:a16="http://schemas.microsoft.com/office/drawing/2014/main" id="{8B6F8603-7AA0-0050-A493-ADDEB132D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015" y="4240162"/>
            <a:ext cx="6527985" cy="26115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F96651-9C02-8484-6B39-5759F5098820}"/>
              </a:ext>
            </a:extLst>
          </p:cNvPr>
          <p:cNvSpPr txBox="1"/>
          <p:nvPr/>
        </p:nvSpPr>
        <p:spPr>
          <a:xfrm>
            <a:off x="0" y="30438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1"/>
            </a:pPr>
            <a:r>
              <a:rPr sz="3600" dirty="0"/>
              <a:t>British Airways Review Analysis Summary</a:t>
            </a:r>
          </a:p>
        </p:txBody>
      </p:sp>
      <p:pic>
        <p:nvPicPr>
          <p:cNvPr id="14" name="Picture 13" descr="A screenshot of a keywords&#10;&#10;Description automatically generated">
            <a:extLst>
              <a:ext uri="{FF2B5EF4-FFF2-40B4-BE49-F238E27FC236}">
                <a16:creationId xmlns:a16="http://schemas.microsoft.com/office/drawing/2014/main" id="{2DD31DCC-E854-7EA4-F3EE-A3B1CB209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" y="4504450"/>
            <a:ext cx="5373276" cy="23535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238723-24AE-2255-2666-B927AF981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1126" y="924812"/>
            <a:ext cx="4290649" cy="35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Skytrax Review Analysis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Nivesara Tirupati</cp:lastModifiedBy>
  <cp:revision>2</cp:revision>
  <dcterms:created xsi:type="dcterms:W3CDTF">2022-12-06T11:13:27Z</dcterms:created>
  <dcterms:modified xsi:type="dcterms:W3CDTF">2025-05-09T01:03:53Z</dcterms:modified>
</cp:coreProperties>
</file>