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1" r:id="rId3"/>
    <p:sldId id="258" r:id="rId4"/>
    <p:sldId id="257" r:id="rId5"/>
    <p:sldId id="259" r:id="rId6"/>
    <p:sldId id="275" r:id="rId7"/>
    <p:sldId id="278" r:id="rId8"/>
    <p:sldId id="289" r:id="rId9"/>
    <p:sldId id="265" r:id="rId10"/>
    <p:sldId id="266" r:id="rId11"/>
    <p:sldId id="260" r:id="rId12"/>
    <p:sldId id="290" r:id="rId13"/>
    <p:sldId id="291" r:id="rId14"/>
    <p:sldId id="280" r:id="rId15"/>
    <p:sldId id="292" r:id="rId16"/>
    <p:sldId id="293" r:id="rId17"/>
    <p:sldId id="263" r:id="rId18"/>
    <p:sldId id="281" r:id="rId19"/>
    <p:sldId id="262" r:id="rId20"/>
    <p:sldId id="285" r:id="rId21"/>
    <p:sldId id="273" r:id="rId2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4"/>
      <p:bold r:id="rId25"/>
      <p:italic r:id="rId26"/>
      <p:boldItalic r:id="rId27"/>
    </p:embeddedFont>
    <p:embeddedFont>
      <p:font typeface="Fira Sans Black" panose="020B0A03050000020004" pitchFamily="3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61"/>
    <a:srgbClr val="A060AD"/>
    <a:srgbClr val="424B66"/>
    <a:srgbClr val="FFFFFF"/>
    <a:srgbClr val="8058BE"/>
    <a:srgbClr val="DD90B6"/>
    <a:srgbClr val="85C907"/>
    <a:srgbClr val="A0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62E4D-A52B-4045-AC62-C1EC8DBDDDBA}">
  <a:tblStyle styleId="{20262E4D-A52B-4045-AC62-C1EC8DBDD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6"/>
  </p:normalViewPr>
  <p:slideViewPr>
    <p:cSldViewPr snapToGrid="0">
      <p:cViewPr>
        <p:scale>
          <a:sx n="100" d="100"/>
          <a:sy n="100" d="100"/>
        </p:scale>
        <p:origin x="197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>
          <a:extLst>
            <a:ext uri="{FF2B5EF4-FFF2-40B4-BE49-F238E27FC236}">
              <a16:creationId xmlns:a16="http://schemas.microsoft.com/office/drawing/2014/main" id="{D1CD055C-4353-1DBE-CA2F-964AED531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>
            <a:extLst>
              <a:ext uri="{FF2B5EF4-FFF2-40B4-BE49-F238E27FC236}">
                <a16:creationId xmlns:a16="http://schemas.microsoft.com/office/drawing/2014/main" id="{C981CF8C-8363-0271-01A3-5B8FF12396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>
            <a:extLst>
              <a:ext uri="{FF2B5EF4-FFF2-40B4-BE49-F238E27FC236}">
                <a16:creationId xmlns:a16="http://schemas.microsoft.com/office/drawing/2014/main" id="{7DD15C57-D0BD-32F8-63BC-8B6DDB9BDE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441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>
          <a:extLst>
            <a:ext uri="{FF2B5EF4-FFF2-40B4-BE49-F238E27FC236}">
              <a16:creationId xmlns:a16="http://schemas.microsoft.com/office/drawing/2014/main" id="{37CC2FD7-25B7-9C4D-AF65-A6AE39C5F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>
            <a:extLst>
              <a:ext uri="{FF2B5EF4-FFF2-40B4-BE49-F238E27FC236}">
                <a16:creationId xmlns:a16="http://schemas.microsoft.com/office/drawing/2014/main" id="{61EAACCD-2198-938A-79E4-6470480B6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>
            <a:extLst>
              <a:ext uri="{FF2B5EF4-FFF2-40B4-BE49-F238E27FC236}">
                <a16:creationId xmlns:a16="http://schemas.microsoft.com/office/drawing/2014/main" id="{8A8696AA-E042-7236-1474-7DC6AE325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55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g9646c4d463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2" name="Google Shape;3532;g9646c4d463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0">
          <a:extLst>
            <a:ext uri="{FF2B5EF4-FFF2-40B4-BE49-F238E27FC236}">
              <a16:creationId xmlns:a16="http://schemas.microsoft.com/office/drawing/2014/main" id="{AE5656FA-F9B2-0AA9-33A5-D6A8760E7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g9646c4d463_0_882:notes">
            <a:extLst>
              <a:ext uri="{FF2B5EF4-FFF2-40B4-BE49-F238E27FC236}">
                <a16:creationId xmlns:a16="http://schemas.microsoft.com/office/drawing/2014/main" id="{D63B0551-5C19-C2C0-1292-9C59110FA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2" name="Google Shape;3532;g9646c4d463_0_882:notes">
            <a:extLst>
              <a:ext uri="{FF2B5EF4-FFF2-40B4-BE49-F238E27FC236}">
                <a16:creationId xmlns:a16="http://schemas.microsoft.com/office/drawing/2014/main" id="{0202CA1A-619A-4B3F-7BF7-4FD1192DD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018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0">
          <a:extLst>
            <a:ext uri="{FF2B5EF4-FFF2-40B4-BE49-F238E27FC236}">
              <a16:creationId xmlns:a16="http://schemas.microsoft.com/office/drawing/2014/main" id="{B01CF62D-8C52-87BE-7FDC-AA8C5A91B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g9646c4d463_0_882:notes">
            <a:extLst>
              <a:ext uri="{FF2B5EF4-FFF2-40B4-BE49-F238E27FC236}">
                <a16:creationId xmlns:a16="http://schemas.microsoft.com/office/drawing/2014/main" id="{12537DB8-AC50-BA83-0E60-94F3FCA08A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2" name="Google Shape;3532;g9646c4d463_0_882:notes">
            <a:extLst>
              <a:ext uri="{FF2B5EF4-FFF2-40B4-BE49-F238E27FC236}">
                <a16:creationId xmlns:a16="http://schemas.microsoft.com/office/drawing/2014/main" id="{8D9B5603-3F58-F48E-AE63-3621351E4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271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62ef91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62ef91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g9646c4d463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8" name="Google Shape;4108;g9646c4d463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9646c4d463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9646c4d463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9646c4d463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9646c4d463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>
          <a:extLst>
            <a:ext uri="{FF2B5EF4-FFF2-40B4-BE49-F238E27FC236}">
              <a16:creationId xmlns:a16="http://schemas.microsoft.com/office/drawing/2014/main" id="{E68AD09B-5ACF-E157-3E6B-FAC62F182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>
            <a:extLst>
              <a:ext uri="{FF2B5EF4-FFF2-40B4-BE49-F238E27FC236}">
                <a16:creationId xmlns:a16="http://schemas.microsoft.com/office/drawing/2014/main" id="{312B9C05-CA06-BD46-7680-2361E76A8F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>
            <a:extLst>
              <a:ext uri="{FF2B5EF4-FFF2-40B4-BE49-F238E27FC236}">
                <a16:creationId xmlns:a16="http://schemas.microsoft.com/office/drawing/2014/main" id="{6E68B3EE-287B-0473-8994-E73A5AC6C0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92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646c4d4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646c4d4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HACK THE BOX</a:t>
            </a:r>
            <a:br>
              <a:rPr lang="en-US" dirty="0"/>
            </a:br>
            <a:r>
              <a:rPr lang="en-US" dirty="0"/>
              <a:t>-STYLISH</a:t>
            </a: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4766849" y="2905900"/>
            <a:ext cx="3845371" cy="1653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GROUP-12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NAGESH KARINGA(11716570)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NIVESH SYREDDY(11707974)</a:t>
            </a:r>
            <a:endParaRPr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135057" y="1445109"/>
            <a:ext cx="4933129" cy="2921581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7508E5F-16FE-DE4F-F210-022700EF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34" y="1667693"/>
            <a:ext cx="3736889" cy="22861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5"/>
          <p:cNvSpPr/>
          <p:nvPr/>
        </p:nvSpPr>
        <p:spPr>
          <a:xfrm>
            <a:off x="6397275" y="3171888"/>
            <a:ext cx="990600" cy="990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5"/>
          <p:cNvSpPr/>
          <p:nvPr/>
        </p:nvSpPr>
        <p:spPr>
          <a:xfrm>
            <a:off x="6397275" y="1613500"/>
            <a:ext cx="990600" cy="99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5"/>
          <p:cNvSpPr/>
          <p:nvPr/>
        </p:nvSpPr>
        <p:spPr>
          <a:xfrm>
            <a:off x="1758800" y="3171888"/>
            <a:ext cx="990600" cy="9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5"/>
          <p:cNvSpPr/>
          <p:nvPr/>
        </p:nvSpPr>
        <p:spPr>
          <a:xfrm>
            <a:off x="1758800" y="1613500"/>
            <a:ext cx="990600" cy="99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07" name="Google Shape;1207;p25"/>
          <p:cNvSpPr txBox="1">
            <a:spLocks noGrp="1"/>
          </p:cNvSpPr>
          <p:nvPr>
            <p:ph type="title"/>
          </p:nvPr>
        </p:nvSpPr>
        <p:spPr>
          <a:xfrm>
            <a:off x="467971" y="46113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EXPLOITATION PLAN</a:t>
            </a:r>
            <a:endParaRPr dirty="0"/>
          </a:p>
        </p:txBody>
      </p:sp>
      <p:sp>
        <p:nvSpPr>
          <p:cNvPr id="1208" name="Google Shape;1208;p25"/>
          <p:cNvSpPr/>
          <p:nvPr/>
        </p:nvSpPr>
        <p:spPr>
          <a:xfrm flipV="1">
            <a:off x="2691565" y="3621453"/>
            <a:ext cx="447811" cy="45719"/>
          </a:xfrm>
          <a:custGeom>
            <a:avLst/>
            <a:gdLst/>
            <a:ahLst/>
            <a:cxnLst/>
            <a:rect l="l" t="t" r="r" b="b"/>
            <a:pathLst>
              <a:path w="13943" h="1" fill="none" extrusionOk="0">
                <a:moveTo>
                  <a:pt x="1" y="0"/>
                </a:moveTo>
                <a:lnTo>
                  <a:pt x="13943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5"/>
          <p:cNvSpPr/>
          <p:nvPr/>
        </p:nvSpPr>
        <p:spPr>
          <a:xfrm>
            <a:off x="5767765" y="2336324"/>
            <a:ext cx="765202" cy="447329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7848" y="1"/>
                </a:moveTo>
                <a:lnTo>
                  <a:pt x="1" y="9312"/>
                </a:lnTo>
              </a:path>
            </a:pathLst>
          </a:custGeom>
          <a:noFill/>
          <a:ln w="13400" cap="flat" cmpd="sng">
            <a:solidFill>
              <a:srgbClr val="724BA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5"/>
          <p:cNvSpPr/>
          <p:nvPr/>
        </p:nvSpPr>
        <p:spPr>
          <a:xfrm>
            <a:off x="6055307" y="3621481"/>
            <a:ext cx="385089" cy="45719"/>
          </a:xfrm>
          <a:custGeom>
            <a:avLst/>
            <a:gdLst/>
            <a:ahLst/>
            <a:cxnLst/>
            <a:rect l="l" t="t" r="r" b="b"/>
            <a:pathLst>
              <a:path w="13955" h="1" fill="none" extrusionOk="0">
                <a:moveTo>
                  <a:pt x="13955" y="0"/>
                </a:moveTo>
                <a:lnTo>
                  <a:pt x="1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5"/>
          <p:cNvSpPr/>
          <p:nvPr/>
        </p:nvSpPr>
        <p:spPr>
          <a:xfrm>
            <a:off x="2621649" y="2336325"/>
            <a:ext cx="673463" cy="447329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" y="1"/>
                </a:moveTo>
                <a:lnTo>
                  <a:pt x="17848" y="9312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5"/>
          <p:cNvSpPr/>
          <p:nvPr/>
        </p:nvSpPr>
        <p:spPr>
          <a:xfrm>
            <a:off x="2083356" y="3733463"/>
            <a:ext cx="488926" cy="69962"/>
          </a:xfrm>
          <a:custGeom>
            <a:avLst/>
            <a:gdLst/>
            <a:ahLst/>
            <a:cxnLst/>
            <a:rect l="l" t="t" r="r" b="b"/>
            <a:pathLst>
              <a:path w="17562" h="2513" extrusionOk="0">
                <a:moveTo>
                  <a:pt x="0" y="1"/>
                </a:moveTo>
                <a:lnTo>
                  <a:pt x="0" y="1310"/>
                </a:lnTo>
                <a:cubicBezTo>
                  <a:pt x="0" y="1965"/>
                  <a:pt x="548" y="2513"/>
                  <a:pt x="1215" y="2513"/>
                </a:cubicBezTo>
                <a:lnTo>
                  <a:pt x="16347" y="2513"/>
                </a:lnTo>
                <a:cubicBezTo>
                  <a:pt x="17014" y="2513"/>
                  <a:pt x="17562" y="1965"/>
                  <a:pt x="17562" y="1310"/>
                </a:cubicBezTo>
                <a:lnTo>
                  <a:pt x="175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25"/>
          <p:cNvSpPr/>
          <p:nvPr/>
        </p:nvSpPr>
        <p:spPr>
          <a:xfrm>
            <a:off x="2083356" y="3464640"/>
            <a:ext cx="488926" cy="268851"/>
          </a:xfrm>
          <a:custGeom>
            <a:avLst/>
            <a:gdLst/>
            <a:ahLst/>
            <a:cxnLst/>
            <a:rect l="l" t="t" r="r" b="b"/>
            <a:pathLst>
              <a:path w="17562" h="9657" extrusionOk="0">
                <a:moveTo>
                  <a:pt x="1215" y="1"/>
                </a:moveTo>
                <a:cubicBezTo>
                  <a:pt x="548" y="1"/>
                  <a:pt x="0" y="536"/>
                  <a:pt x="0" y="1203"/>
                </a:cubicBezTo>
                <a:lnTo>
                  <a:pt x="0" y="9657"/>
                </a:lnTo>
                <a:lnTo>
                  <a:pt x="17562" y="9657"/>
                </a:lnTo>
                <a:lnTo>
                  <a:pt x="17562" y="1203"/>
                </a:lnTo>
                <a:cubicBezTo>
                  <a:pt x="17562" y="536"/>
                  <a:pt x="17014" y="1"/>
                  <a:pt x="163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5"/>
          <p:cNvSpPr/>
          <p:nvPr/>
        </p:nvSpPr>
        <p:spPr>
          <a:xfrm>
            <a:off x="2114509" y="3495793"/>
            <a:ext cx="424309" cy="219129"/>
          </a:xfrm>
          <a:custGeom>
            <a:avLst/>
            <a:gdLst/>
            <a:ahLst/>
            <a:cxnLst/>
            <a:rect l="l" t="t" r="r" b="b"/>
            <a:pathLst>
              <a:path w="15241" h="7871" extrusionOk="0">
                <a:moveTo>
                  <a:pt x="0" y="1"/>
                </a:moveTo>
                <a:lnTo>
                  <a:pt x="0" y="7871"/>
                </a:lnTo>
                <a:lnTo>
                  <a:pt x="15240" y="7871"/>
                </a:lnTo>
                <a:lnTo>
                  <a:pt x="152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5"/>
          <p:cNvSpPr/>
          <p:nvPr/>
        </p:nvSpPr>
        <p:spPr>
          <a:xfrm>
            <a:off x="2314707" y="3756348"/>
            <a:ext cx="23887" cy="24221"/>
          </a:xfrm>
          <a:custGeom>
            <a:avLst/>
            <a:gdLst/>
            <a:ahLst/>
            <a:cxnLst/>
            <a:rect l="l" t="t" r="r" b="b"/>
            <a:pathLst>
              <a:path w="858" h="870" extrusionOk="0">
                <a:moveTo>
                  <a:pt x="429" y="0"/>
                </a:moveTo>
                <a:cubicBezTo>
                  <a:pt x="191" y="0"/>
                  <a:pt x="1" y="203"/>
                  <a:pt x="1" y="441"/>
                </a:cubicBezTo>
                <a:cubicBezTo>
                  <a:pt x="1" y="679"/>
                  <a:pt x="191" y="869"/>
                  <a:pt x="429" y="869"/>
                </a:cubicBezTo>
                <a:cubicBezTo>
                  <a:pt x="667" y="869"/>
                  <a:pt x="858" y="679"/>
                  <a:pt x="858" y="441"/>
                </a:cubicBezTo>
                <a:cubicBezTo>
                  <a:pt x="858" y="203"/>
                  <a:pt x="667" y="0"/>
                  <a:pt x="4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5"/>
          <p:cNvSpPr/>
          <p:nvPr/>
        </p:nvSpPr>
        <p:spPr>
          <a:xfrm>
            <a:off x="2286199" y="3803397"/>
            <a:ext cx="83242" cy="83242"/>
          </a:xfrm>
          <a:custGeom>
            <a:avLst/>
            <a:gdLst/>
            <a:ahLst/>
            <a:cxnLst/>
            <a:rect l="l" t="t" r="r" b="b"/>
            <a:pathLst>
              <a:path w="2990" h="2990" extrusionOk="0">
                <a:moveTo>
                  <a:pt x="191" y="1"/>
                </a:moveTo>
                <a:lnTo>
                  <a:pt x="1" y="2989"/>
                </a:lnTo>
                <a:lnTo>
                  <a:pt x="2989" y="2989"/>
                </a:lnTo>
                <a:lnTo>
                  <a:pt x="2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5"/>
          <p:cNvSpPr/>
          <p:nvPr/>
        </p:nvSpPr>
        <p:spPr>
          <a:xfrm>
            <a:off x="2042571" y="3886611"/>
            <a:ext cx="570497" cy="35162"/>
          </a:xfrm>
          <a:custGeom>
            <a:avLst/>
            <a:gdLst/>
            <a:ahLst/>
            <a:cxnLst/>
            <a:rect l="l" t="t" r="r" b="b"/>
            <a:pathLst>
              <a:path w="20492" h="1263" extrusionOk="0">
                <a:moveTo>
                  <a:pt x="1" y="0"/>
                </a:moveTo>
                <a:lnTo>
                  <a:pt x="1" y="1262"/>
                </a:lnTo>
                <a:lnTo>
                  <a:pt x="20491" y="1262"/>
                </a:lnTo>
                <a:lnTo>
                  <a:pt x="2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5"/>
          <p:cNvSpPr/>
          <p:nvPr/>
        </p:nvSpPr>
        <p:spPr>
          <a:xfrm>
            <a:off x="1841705" y="3324828"/>
            <a:ext cx="335778" cy="314202"/>
          </a:xfrm>
          <a:custGeom>
            <a:avLst/>
            <a:gdLst/>
            <a:ahLst/>
            <a:cxnLst/>
            <a:rect l="l" t="t" r="r" b="b"/>
            <a:pathLst>
              <a:path w="12061" h="11286" extrusionOk="0">
                <a:moveTo>
                  <a:pt x="6862" y="1"/>
                </a:moveTo>
                <a:cubicBezTo>
                  <a:pt x="4798" y="1"/>
                  <a:pt x="2757" y="1120"/>
                  <a:pt x="1763" y="3225"/>
                </a:cubicBezTo>
                <a:cubicBezTo>
                  <a:pt x="1" y="6928"/>
                  <a:pt x="2656" y="11214"/>
                  <a:pt x="6751" y="11285"/>
                </a:cubicBezTo>
                <a:cubicBezTo>
                  <a:pt x="7251" y="11285"/>
                  <a:pt x="7251" y="10535"/>
                  <a:pt x="6751" y="10535"/>
                </a:cubicBezTo>
                <a:cubicBezTo>
                  <a:pt x="3191" y="10476"/>
                  <a:pt x="893" y="6761"/>
                  <a:pt x="2406" y="3546"/>
                </a:cubicBezTo>
                <a:cubicBezTo>
                  <a:pt x="3274" y="1715"/>
                  <a:pt x="5054" y="737"/>
                  <a:pt x="6853" y="737"/>
                </a:cubicBezTo>
                <a:cubicBezTo>
                  <a:pt x="8211" y="737"/>
                  <a:pt x="9579" y="1295"/>
                  <a:pt x="10573" y="2463"/>
                </a:cubicBezTo>
                <a:lnTo>
                  <a:pt x="10180" y="2784"/>
                </a:lnTo>
                <a:cubicBezTo>
                  <a:pt x="10085" y="2868"/>
                  <a:pt x="10109" y="3022"/>
                  <a:pt x="10228" y="3070"/>
                </a:cubicBezTo>
                <a:lnTo>
                  <a:pt x="11859" y="3677"/>
                </a:lnTo>
                <a:cubicBezTo>
                  <a:pt x="11872" y="3680"/>
                  <a:pt x="11884" y="3681"/>
                  <a:pt x="11896" y="3681"/>
                </a:cubicBezTo>
                <a:cubicBezTo>
                  <a:pt x="11987" y="3681"/>
                  <a:pt x="12060" y="3607"/>
                  <a:pt x="12050" y="3523"/>
                </a:cubicBezTo>
                <a:lnTo>
                  <a:pt x="11776" y="1808"/>
                </a:lnTo>
                <a:cubicBezTo>
                  <a:pt x="11759" y="1718"/>
                  <a:pt x="11682" y="1668"/>
                  <a:pt x="11604" y="1668"/>
                </a:cubicBezTo>
                <a:cubicBezTo>
                  <a:pt x="11568" y="1668"/>
                  <a:pt x="11532" y="1678"/>
                  <a:pt x="11502" y="1701"/>
                </a:cubicBezTo>
                <a:lnTo>
                  <a:pt x="11157" y="1999"/>
                </a:lnTo>
                <a:cubicBezTo>
                  <a:pt x="10010" y="647"/>
                  <a:pt x="8429" y="1"/>
                  <a:pt x="6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5"/>
          <p:cNvSpPr/>
          <p:nvPr/>
        </p:nvSpPr>
        <p:spPr>
          <a:xfrm>
            <a:off x="1965677" y="3411939"/>
            <a:ext cx="136917" cy="136917"/>
          </a:xfrm>
          <a:custGeom>
            <a:avLst/>
            <a:gdLst/>
            <a:ahLst/>
            <a:cxnLst/>
            <a:rect l="l" t="t" r="r" b="b"/>
            <a:pathLst>
              <a:path w="4918" h="4918" extrusionOk="0">
                <a:moveTo>
                  <a:pt x="2465" y="1"/>
                </a:moveTo>
                <a:cubicBezTo>
                  <a:pt x="1108" y="1"/>
                  <a:pt x="0" y="1108"/>
                  <a:pt x="0" y="2465"/>
                </a:cubicBezTo>
                <a:cubicBezTo>
                  <a:pt x="0" y="3823"/>
                  <a:pt x="1108" y="4918"/>
                  <a:pt x="2465" y="4918"/>
                </a:cubicBezTo>
                <a:cubicBezTo>
                  <a:pt x="3822" y="4918"/>
                  <a:pt x="4918" y="3823"/>
                  <a:pt x="4918" y="2465"/>
                </a:cubicBezTo>
                <a:cubicBezTo>
                  <a:pt x="4918" y="1108"/>
                  <a:pt x="3822" y="1"/>
                  <a:pt x="24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5"/>
          <p:cNvSpPr/>
          <p:nvPr/>
        </p:nvSpPr>
        <p:spPr>
          <a:xfrm>
            <a:off x="2009441" y="3461327"/>
            <a:ext cx="50724" cy="43458"/>
          </a:xfrm>
          <a:custGeom>
            <a:avLst/>
            <a:gdLst/>
            <a:ahLst/>
            <a:cxnLst/>
            <a:rect l="l" t="t" r="r" b="b"/>
            <a:pathLst>
              <a:path w="1822" h="1561" fill="none" extrusionOk="0">
                <a:moveTo>
                  <a:pt x="0" y="941"/>
                </a:moveTo>
                <a:lnTo>
                  <a:pt x="726" y="1560"/>
                </a:lnTo>
                <a:lnTo>
                  <a:pt x="1822" y="1"/>
                </a:lnTo>
              </a:path>
            </a:pathLst>
          </a:custGeom>
          <a:noFill/>
          <a:ln w="77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25"/>
          <p:cNvSpPr/>
          <p:nvPr/>
        </p:nvSpPr>
        <p:spPr>
          <a:xfrm>
            <a:off x="1990204" y="2136784"/>
            <a:ext cx="489928" cy="163449"/>
          </a:xfrm>
          <a:custGeom>
            <a:avLst/>
            <a:gdLst/>
            <a:ahLst/>
            <a:cxnLst/>
            <a:rect l="l" t="t" r="r" b="b"/>
            <a:pathLst>
              <a:path w="17598" h="5871" extrusionOk="0">
                <a:moveTo>
                  <a:pt x="858" y="0"/>
                </a:moveTo>
                <a:cubicBezTo>
                  <a:pt x="382" y="0"/>
                  <a:pt x="1" y="381"/>
                  <a:pt x="1" y="846"/>
                </a:cubicBezTo>
                <a:lnTo>
                  <a:pt x="1" y="1120"/>
                </a:lnTo>
                <a:lnTo>
                  <a:pt x="7871" y="5620"/>
                </a:lnTo>
                <a:cubicBezTo>
                  <a:pt x="8156" y="5787"/>
                  <a:pt x="8478" y="5870"/>
                  <a:pt x="8801" y="5870"/>
                </a:cubicBezTo>
                <a:cubicBezTo>
                  <a:pt x="9124" y="5870"/>
                  <a:pt x="9448" y="5787"/>
                  <a:pt x="9740" y="5620"/>
                </a:cubicBezTo>
                <a:lnTo>
                  <a:pt x="17598" y="1120"/>
                </a:lnTo>
                <a:lnTo>
                  <a:pt x="17598" y="846"/>
                </a:lnTo>
                <a:cubicBezTo>
                  <a:pt x="17598" y="381"/>
                  <a:pt x="17217" y="0"/>
                  <a:pt x="167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5"/>
          <p:cNvSpPr/>
          <p:nvPr/>
        </p:nvSpPr>
        <p:spPr>
          <a:xfrm>
            <a:off x="1990204" y="2167937"/>
            <a:ext cx="489928" cy="249613"/>
          </a:xfrm>
          <a:custGeom>
            <a:avLst/>
            <a:gdLst/>
            <a:ahLst/>
            <a:cxnLst/>
            <a:rect l="l" t="t" r="r" b="b"/>
            <a:pathLst>
              <a:path w="17598" h="8966" extrusionOk="0">
                <a:moveTo>
                  <a:pt x="1" y="1"/>
                </a:moveTo>
                <a:lnTo>
                  <a:pt x="1" y="8109"/>
                </a:lnTo>
                <a:cubicBezTo>
                  <a:pt x="1" y="8585"/>
                  <a:pt x="382" y="8966"/>
                  <a:pt x="858" y="8966"/>
                </a:cubicBezTo>
                <a:lnTo>
                  <a:pt x="16753" y="8966"/>
                </a:lnTo>
                <a:cubicBezTo>
                  <a:pt x="17217" y="8966"/>
                  <a:pt x="17598" y="8585"/>
                  <a:pt x="17598" y="8109"/>
                </a:cubicBezTo>
                <a:lnTo>
                  <a:pt x="17598" y="1"/>
                </a:lnTo>
                <a:lnTo>
                  <a:pt x="9740" y="4501"/>
                </a:lnTo>
                <a:cubicBezTo>
                  <a:pt x="9448" y="4668"/>
                  <a:pt x="9124" y="4751"/>
                  <a:pt x="8801" y="4751"/>
                </a:cubicBezTo>
                <a:cubicBezTo>
                  <a:pt x="8478" y="4751"/>
                  <a:pt x="8156" y="4668"/>
                  <a:pt x="7871" y="450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5"/>
          <p:cNvSpPr/>
          <p:nvPr/>
        </p:nvSpPr>
        <p:spPr>
          <a:xfrm>
            <a:off x="2233163" y="1977010"/>
            <a:ext cx="33185" cy="159802"/>
          </a:xfrm>
          <a:custGeom>
            <a:avLst/>
            <a:gdLst/>
            <a:ahLst/>
            <a:cxnLst/>
            <a:rect l="l" t="t" r="r" b="b"/>
            <a:pathLst>
              <a:path w="1192" h="5740" extrusionOk="0">
                <a:moveTo>
                  <a:pt x="1" y="1"/>
                </a:moveTo>
                <a:lnTo>
                  <a:pt x="1" y="5739"/>
                </a:lnTo>
                <a:lnTo>
                  <a:pt x="1191" y="5739"/>
                </a:lnTo>
                <a:lnTo>
                  <a:pt x="11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5"/>
          <p:cNvSpPr/>
          <p:nvPr/>
        </p:nvSpPr>
        <p:spPr>
          <a:xfrm>
            <a:off x="1960693" y="2167268"/>
            <a:ext cx="292069" cy="301034"/>
          </a:xfrm>
          <a:custGeom>
            <a:avLst/>
            <a:gdLst/>
            <a:ahLst/>
            <a:cxnLst/>
            <a:rect l="l" t="t" r="r" b="b"/>
            <a:pathLst>
              <a:path w="10491" h="10813" extrusionOk="0">
                <a:moveTo>
                  <a:pt x="2263" y="1"/>
                </a:moveTo>
                <a:lnTo>
                  <a:pt x="1" y="5025"/>
                </a:lnTo>
                <a:lnTo>
                  <a:pt x="1132" y="4692"/>
                </a:lnTo>
                <a:cubicBezTo>
                  <a:pt x="1311" y="6204"/>
                  <a:pt x="1858" y="8537"/>
                  <a:pt x="3442" y="9847"/>
                </a:cubicBezTo>
                <a:cubicBezTo>
                  <a:pt x="4191" y="10469"/>
                  <a:pt x="5140" y="10813"/>
                  <a:pt x="6118" y="10813"/>
                </a:cubicBezTo>
                <a:cubicBezTo>
                  <a:pt x="6150" y="10813"/>
                  <a:pt x="6183" y="10812"/>
                  <a:pt x="6216" y="10812"/>
                </a:cubicBezTo>
                <a:cubicBezTo>
                  <a:pt x="6609" y="10812"/>
                  <a:pt x="7014" y="10764"/>
                  <a:pt x="7407" y="10681"/>
                </a:cubicBezTo>
                <a:cubicBezTo>
                  <a:pt x="7466" y="10669"/>
                  <a:pt x="8978" y="10383"/>
                  <a:pt x="10490" y="8990"/>
                </a:cubicBezTo>
                <a:lnTo>
                  <a:pt x="8490" y="8990"/>
                </a:lnTo>
                <a:cubicBezTo>
                  <a:pt x="8085" y="9228"/>
                  <a:pt x="7645" y="9407"/>
                  <a:pt x="7180" y="9526"/>
                </a:cubicBezTo>
                <a:cubicBezTo>
                  <a:pt x="6842" y="9591"/>
                  <a:pt x="6523" y="9624"/>
                  <a:pt x="6222" y="9624"/>
                </a:cubicBezTo>
                <a:cubicBezTo>
                  <a:pt x="5431" y="9624"/>
                  <a:pt x="4764" y="9396"/>
                  <a:pt x="4204" y="8930"/>
                </a:cubicBezTo>
                <a:cubicBezTo>
                  <a:pt x="2739" y="7728"/>
                  <a:pt x="2358" y="5239"/>
                  <a:pt x="2263" y="4025"/>
                </a:cubicBezTo>
                <a:lnTo>
                  <a:pt x="22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5"/>
          <p:cNvSpPr/>
          <p:nvPr/>
        </p:nvSpPr>
        <p:spPr>
          <a:xfrm>
            <a:off x="2235502" y="1613475"/>
            <a:ext cx="28842" cy="264118"/>
          </a:xfrm>
          <a:custGeom>
            <a:avLst/>
            <a:gdLst/>
            <a:ahLst/>
            <a:cxnLst/>
            <a:rect l="l" t="t" r="r" b="b"/>
            <a:pathLst>
              <a:path w="1036" h="9487" extrusionOk="0">
                <a:moveTo>
                  <a:pt x="518" y="0"/>
                </a:moveTo>
                <a:cubicBezTo>
                  <a:pt x="345" y="0"/>
                  <a:pt x="173" y="3"/>
                  <a:pt x="0" y="9"/>
                </a:cubicBezTo>
                <a:lnTo>
                  <a:pt x="0" y="9487"/>
                </a:lnTo>
                <a:lnTo>
                  <a:pt x="1036" y="9487"/>
                </a:lnTo>
                <a:lnTo>
                  <a:pt x="1036" y="9"/>
                </a:lnTo>
                <a:cubicBezTo>
                  <a:pt x="863" y="3"/>
                  <a:pt x="691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5"/>
          <p:cNvSpPr/>
          <p:nvPr/>
        </p:nvSpPr>
        <p:spPr>
          <a:xfrm>
            <a:off x="2168853" y="1857353"/>
            <a:ext cx="141566" cy="121327"/>
          </a:xfrm>
          <a:custGeom>
            <a:avLst/>
            <a:gdLst/>
            <a:ahLst/>
            <a:cxnLst/>
            <a:rect l="l" t="t" r="r" b="b"/>
            <a:pathLst>
              <a:path w="5085" h="4358" extrusionOk="0">
                <a:moveTo>
                  <a:pt x="2900" y="1077"/>
                </a:moveTo>
                <a:cubicBezTo>
                  <a:pt x="3462" y="1077"/>
                  <a:pt x="4001" y="1519"/>
                  <a:pt x="4001" y="2179"/>
                </a:cubicBezTo>
                <a:cubicBezTo>
                  <a:pt x="4001" y="2786"/>
                  <a:pt x="3513" y="3275"/>
                  <a:pt x="2906" y="3275"/>
                </a:cubicBezTo>
                <a:cubicBezTo>
                  <a:pt x="1930" y="3275"/>
                  <a:pt x="1430" y="2096"/>
                  <a:pt x="2132" y="1405"/>
                </a:cubicBezTo>
                <a:cubicBezTo>
                  <a:pt x="2356" y="1178"/>
                  <a:pt x="2630" y="1077"/>
                  <a:pt x="2900" y="1077"/>
                </a:cubicBezTo>
                <a:close/>
                <a:moveTo>
                  <a:pt x="2906" y="0"/>
                </a:moveTo>
                <a:cubicBezTo>
                  <a:pt x="965" y="0"/>
                  <a:pt x="1" y="2346"/>
                  <a:pt x="1370" y="3715"/>
                </a:cubicBezTo>
                <a:cubicBezTo>
                  <a:pt x="1814" y="4159"/>
                  <a:pt x="2360" y="4357"/>
                  <a:pt x="2895" y="4357"/>
                </a:cubicBezTo>
                <a:cubicBezTo>
                  <a:pt x="4013" y="4357"/>
                  <a:pt x="5085" y="3491"/>
                  <a:pt x="5085" y="2179"/>
                </a:cubicBezTo>
                <a:cubicBezTo>
                  <a:pt x="5085" y="977"/>
                  <a:pt x="4109" y="0"/>
                  <a:pt x="29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5"/>
          <p:cNvSpPr/>
          <p:nvPr/>
        </p:nvSpPr>
        <p:spPr>
          <a:xfrm>
            <a:off x="6542898" y="1835805"/>
            <a:ext cx="707052" cy="598671"/>
          </a:xfrm>
          <a:custGeom>
            <a:avLst/>
            <a:gdLst/>
            <a:ahLst/>
            <a:cxnLst/>
            <a:rect l="l" t="t" r="r" b="b"/>
            <a:pathLst>
              <a:path w="25397" h="21504" extrusionOk="0">
                <a:moveTo>
                  <a:pt x="8704" y="1"/>
                </a:moveTo>
                <a:lnTo>
                  <a:pt x="7894" y="1941"/>
                </a:lnTo>
                <a:lnTo>
                  <a:pt x="1727" y="1941"/>
                </a:lnTo>
                <a:cubicBezTo>
                  <a:pt x="1727" y="1941"/>
                  <a:pt x="0" y="17098"/>
                  <a:pt x="12704" y="21503"/>
                </a:cubicBezTo>
                <a:cubicBezTo>
                  <a:pt x="25396" y="17098"/>
                  <a:pt x="23670" y="1941"/>
                  <a:pt x="23670" y="1941"/>
                </a:cubicBezTo>
                <a:lnTo>
                  <a:pt x="17514" y="1941"/>
                </a:lnTo>
                <a:lnTo>
                  <a:pt x="166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5"/>
          <p:cNvSpPr/>
          <p:nvPr/>
        </p:nvSpPr>
        <p:spPr>
          <a:xfrm>
            <a:off x="6636357" y="1883217"/>
            <a:ext cx="260248" cy="501538"/>
          </a:xfrm>
          <a:custGeom>
            <a:avLst/>
            <a:gdLst/>
            <a:ahLst/>
            <a:cxnLst/>
            <a:rect l="l" t="t" r="r" b="b"/>
            <a:pathLst>
              <a:path w="9348" h="18015" extrusionOk="0">
                <a:moveTo>
                  <a:pt x="7097" y="0"/>
                </a:moveTo>
                <a:cubicBezTo>
                  <a:pt x="6645" y="0"/>
                  <a:pt x="6240" y="274"/>
                  <a:pt x="6061" y="691"/>
                </a:cubicBezTo>
                <a:lnTo>
                  <a:pt x="5561" y="1857"/>
                </a:lnTo>
                <a:lnTo>
                  <a:pt x="1144" y="1857"/>
                </a:lnTo>
                <a:cubicBezTo>
                  <a:pt x="513" y="1857"/>
                  <a:pt x="1" y="2393"/>
                  <a:pt x="13" y="3024"/>
                </a:cubicBezTo>
                <a:cubicBezTo>
                  <a:pt x="60" y="4751"/>
                  <a:pt x="311" y="6477"/>
                  <a:pt x="751" y="8144"/>
                </a:cubicBezTo>
                <a:cubicBezTo>
                  <a:pt x="2085" y="13037"/>
                  <a:pt x="4966" y="16359"/>
                  <a:pt x="9347" y="18014"/>
                </a:cubicBezTo>
                <a:lnTo>
                  <a:pt x="934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25"/>
          <p:cNvSpPr/>
          <p:nvPr/>
        </p:nvSpPr>
        <p:spPr>
          <a:xfrm>
            <a:off x="6896578" y="1883217"/>
            <a:ext cx="259886" cy="501538"/>
          </a:xfrm>
          <a:custGeom>
            <a:avLst/>
            <a:gdLst/>
            <a:ahLst/>
            <a:cxnLst/>
            <a:rect l="l" t="t" r="r" b="b"/>
            <a:pathLst>
              <a:path w="9335" h="18015" extrusionOk="0">
                <a:moveTo>
                  <a:pt x="0" y="0"/>
                </a:moveTo>
                <a:lnTo>
                  <a:pt x="0" y="18014"/>
                </a:lnTo>
                <a:cubicBezTo>
                  <a:pt x="4370" y="16359"/>
                  <a:pt x="7263" y="13049"/>
                  <a:pt x="8585" y="8144"/>
                </a:cubicBezTo>
                <a:cubicBezTo>
                  <a:pt x="9025" y="6477"/>
                  <a:pt x="9275" y="4751"/>
                  <a:pt x="9323" y="3024"/>
                </a:cubicBezTo>
                <a:cubicBezTo>
                  <a:pt x="9335" y="2393"/>
                  <a:pt x="8835" y="1857"/>
                  <a:pt x="8192" y="1857"/>
                </a:cubicBezTo>
                <a:lnTo>
                  <a:pt x="3775" y="1857"/>
                </a:lnTo>
                <a:lnTo>
                  <a:pt x="3286" y="691"/>
                </a:lnTo>
                <a:cubicBezTo>
                  <a:pt x="3108" y="274"/>
                  <a:pt x="2691" y="0"/>
                  <a:pt x="22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25"/>
          <p:cNvSpPr/>
          <p:nvPr/>
        </p:nvSpPr>
        <p:spPr>
          <a:xfrm>
            <a:off x="6814700" y="2080769"/>
            <a:ext cx="163449" cy="146188"/>
          </a:xfrm>
          <a:custGeom>
            <a:avLst/>
            <a:gdLst/>
            <a:ahLst/>
            <a:cxnLst/>
            <a:rect l="l" t="t" r="r" b="b"/>
            <a:pathLst>
              <a:path w="5871" h="5251" extrusionOk="0">
                <a:moveTo>
                  <a:pt x="477" y="0"/>
                </a:moveTo>
                <a:cubicBezTo>
                  <a:pt x="215" y="0"/>
                  <a:pt x="1" y="215"/>
                  <a:pt x="1" y="476"/>
                </a:cubicBezTo>
                <a:lnTo>
                  <a:pt x="1" y="4775"/>
                </a:lnTo>
                <a:cubicBezTo>
                  <a:pt x="1" y="5037"/>
                  <a:pt x="215" y="5251"/>
                  <a:pt x="477" y="5251"/>
                </a:cubicBezTo>
                <a:lnTo>
                  <a:pt x="5394" y="5251"/>
                </a:lnTo>
                <a:cubicBezTo>
                  <a:pt x="5656" y="5251"/>
                  <a:pt x="5870" y="5037"/>
                  <a:pt x="5870" y="4775"/>
                </a:cubicBezTo>
                <a:lnTo>
                  <a:pt x="5870" y="476"/>
                </a:lnTo>
                <a:cubicBezTo>
                  <a:pt x="5870" y="215"/>
                  <a:pt x="5656" y="0"/>
                  <a:pt x="5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25"/>
          <p:cNvSpPr/>
          <p:nvPr/>
        </p:nvSpPr>
        <p:spPr>
          <a:xfrm>
            <a:off x="6849834" y="1963758"/>
            <a:ext cx="95491" cy="117039"/>
          </a:xfrm>
          <a:custGeom>
            <a:avLst/>
            <a:gdLst/>
            <a:ahLst/>
            <a:cxnLst/>
            <a:rect l="l" t="t" r="r" b="b"/>
            <a:pathLst>
              <a:path w="3430" h="4204" fill="none" extrusionOk="0">
                <a:moveTo>
                  <a:pt x="3430" y="4203"/>
                </a:moveTo>
                <a:lnTo>
                  <a:pt x="3430" y="1715"/>
                </a:lnTo>
                <a:cubicBezTo>
                  <a:pt x="3430" y="762"/>
                  <a:pt x="2668" y="0"/>
                  <a:pt x="1715" y="0"/>
                </a:cubicBezTo>
                <a:lnTo>
                  <a:pt x="1715" y="0"/>
                </a:lnTo>
                <a:cubicBezTo>
                  <a:pt x="763" y="0"/>
                  <a:pt x="1" y="762"/>
                  <a:pt x="1" y="1715"/>
                </a:cubicBezTo>
                <a:lnTo>
                  <a:pt x="1" y="4203"/>
                </a:lnTo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25"/>
          <p:cNvSpPr/>
          <p:nvPr/>
        </p:nvSpPr>
        <p:spPr>
          <a:xfrm>
            <a:off x="6876672" y="2119022"/>
            <a:ext cx="35830" cy="69489"/>
          </a:xfrm>
          <a:custGeom>
            <a:avLst/>
            <a:gdLst/>
            <a:ahLst/>
            <a:cxnLst/>
            <a:rect l="l" t="t" r="r" b="b"/>
            <a:pathLst>
              <a:path w="1287" h="2496" extrusionOk="0">
                <a:moveTo>
                  <a:pt x="711" y="1"/>
                </a:moveTo>
                <a:cubicBezTo>
                  <a:pt x="601" y="1"/>
                  <a:pt x="487" y="33"/>
                  <a:pt x="382" y="103"/>
                </a:cubicBezTo>
                <a:cubicBezTo>
                  <a:pt x="1" y="365"/>
                  <a:pt x="72" y="948"/>
                  <a:pt x="501" y="1115"/>
                </a:cubicBezTo>
                <a:lnTo>
                  <a:pt x="132" y="2496"/>
                </a:lnTo>
                <a:lnTo>
                  <a:pt x="1192" y="2496"/>
                </a:lnTo>
                <a:lnTo>
                  <a:pt x="882" y="1127"/>
                </a:lnTo>
                <a:cubicBezTo>
                  <a:pt x="1120" y="1043"/>
                  <a:pt x="1287" y="829"/>
                  <a:pt x="1287" y="579"/>
                </a:cubicBezTo>
                <a:cubicBezTo>
                  <a:pt x="1287" y="239"/>
                  <a:pt x="1012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25"/>
          <p:cNvSpPr/>
          <p:nvPr/>
        </p:nvSpPr>
        <p:spPr>
          <a:xfrm>
            <a:off x="6547213" y="3496433"/>
            <a:ext cx="216790" cy="214535"/>
          </a:xfrm>
          <a:custGeom>
            <a:avLst/>
            <a:gdLst/>
            <a:ahLst/>
            <a:cxnLst/>
            <a:rect l="l" t="t" r="r" b="b"/>
            <a:pathLst>
              <a:path w="7787" h="7706" extrusionOk="0">
                <a:moveTo>
                  <a:pt x="3854" y="1"/>
                </a:moveTo>
                <a:cubicBezTo>
                  <a:pt x="1727" y="1"/>
                  <a:pt x="0" y="1721"/>
                  <a:pt x="0" y="3847"/>
                </a:cubicBezTo>
                <a:cubicBezTo>
                  <a:pt x="0" y="5981"/>
                  <a:pt x="1739" y="7706"/>
                  <a:pt x="3876" y="7706"/>
                </a:cubicBezTo>
                <a:cubicBezTo>
                  <a:pt x="3897" y="7706"/>
                  <a:pt x="3919" y="7705"/>
                  <a:pt x="3941" y="7705"/>
                </a:cubicBezTo>
                <a:lnTo>
                  <a:pt x="7787" y="7705"/>
                </a:lnTo>
                <a:lnTo>
                  <a:pt x="7787" y="2"/>
                </a:lnTo>
                <a:lnTo>
                  <a:pt x="3941" y="2"/>
                </a:lnTo>
                <a:cubicBezTo>
                  <a:pt x="3912" y="1"/>
                  <a:pt x="3883" y="1"/>
                  <a:pt x="38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25"/>
          <p:cNvSpPr/>
          <p:nvPr/>
        </p:nvSpPr>
        <p:spPr>
          <a:xfrm>
            <a:off x="6763976" y="3496433"/>
            <a:ext cx="491933" cy="214535"/>
          </a:xfrm>
          <a:custGeom>
            <a:avLst/>
            <a:gdLst/>
            <a:ahLst/>
            <a:cxnLst/>
            <a:rect l="l" t="t" r="r" b="b"/>
            <a:pathLst>
              <a:path w="17670" h="7706" extrusionOk="0">
                <a:moveTo>
                  <a:pt x="13827" y="1"/>
                </a:moveTo>
                <a:cubicBezTo>
                  <a:pt x="13798" y="1"/>
                  <a:pt x="13770" y="1"/>
                  <a:pt x="13741" y="2"/>
                </a:cubicBezTo>
                <a:lnTo>
                  <a:pt x="1" y="2"/>
                </a:lnTo>
                <a:lnTo>
                  <a:pt x="1" y="7705"/>
                </a:lnTo>
                <a:lnTo>
                  <a:pt x="13741" y="7705"/>
                </a:lnTo>
                <a:cubicBezTo>
                  <a:pt x="13762" y="7705"/>
                  <a:pt x="13784" y="7706"/>
                  <a:pt x="13806" y="7706"/>
                </a:cubicBezTo>
                <a:cubicBezTo>
                  <a:pt x="15931" y="7706"/>
                  <a:pt x="17670" y="5981"/>
                  <a:pt x="17670" y="3847"/>
                </a:cubicBezTo>
                <a:cubicBezTo>
                  <a:pt x="17670" y="1721"/>
                  <a:pt x="15943" y="1"/>
                  <a:pt x="138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25"/>
          <p:cNvSpPr/>
          <p:nvPr/>
        </p:nvSpPr>
        <p:spPr>
          <a:xfrm>
            <a:off x="6614837" y="3583322"/>
            <a:ext cx="99444" cy="90174"/>
          </a:xfrm>
          <a:custGeom>
            <a:avLst/>
            <a:gdLst/>
            <a:ahLst/>
            <a:cxnLst/>
            <a:rect l="l" t="t" r="r" b="b"/>
            <a:pathLst>
              <a:path w="3572" h="3239" extrusionOk="0">
                <a:moveTo>
                  <a:pt x="2858" y="441"/>
                </a:moveTo>
                <a:cubicBezTo>
                  <a:pt x="3000" y="441"/>
                  <a:pt x="3119" y="560"/>
                  <a:pt x="3119" y="703"/>
                </a:cubicBezTo>
                <a:lnTo>
                  <a:pt x="3119" y="2536"/>
                </a:lnTo>
                <a:cubicBezTo>
                  <a:pt x="3119" y="2679"/>
                  <a:pt x="3000" y="2798"/>
                  <a:pt x="2858" y="2798"/>
                </a:cubicBezTo>
                <a:lnTo>
                  <a:pt x="714" y="2798"/>
                </a:lnTo>
                <a:cubicBezTo>
                  <a:pt x="560" y="2798"/>
                  <a:pt x="441" y="2679"/>
                  <a:pt x="441" y="2536"/>
                </a:cubicBezTo>
                <a:lnTo>
                  <a:pt x="441" y="715"/>
                </a:lnTo>
                <a:cubicBezTo>
                  <a:pt x="441" y="560"/>
                  <a:pt x="560" y="453"/>
                  <a:pt x="714" y="453"/>
                </a:cubicBezTo>
                <a:lnTo>
                  <a:pt x="2858" y="441"/>
                </a:lnTo>
                <a:close/>
                <a:moveTo>
                  <a:pt x="714" y="0"/>
                </a:moveTo>
                <a:cubicBezTo>
                  <a:pt x="322" y="0"/>
                  <a:pt x="0" y="310"/>
                  <a:pt x="0" y="703"/>
                </a:cubicBezTo>
                <a:lnTo>
                  <a:pt x="0" y="2524"/>
                </a:lnTo>
                <a:cubicBezTo>
                  <a:pt x="0" y="2917"/>
                  <a:pt x="322" y="3239"/>
                  <a:pt x="714" y="3239"/>
                </a:cubicBezTo>
                <a:lnTo>
                  <a:pt x="2858" y="3239"/>
                </a:lnTo>
                <a:cubicBezTo>
                  <a:pt x="3239" y="3239"/>
                  <a:pt x="3560" y="2917"/>
                  <a:pt x="3572" y="2536"/>
                </a:cubicBezTo>
                <a:lnTo>
                  <a:pt x="3572" y="715"/>
                </a:lnTo>
                <a:cubicBezTo>
                  <a:pt x="3560" y="322"/>
                  <a:pt x="3250" y="0"/>
                  <a:pt x="28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25"/>
          <p:cNvSpPr/>
          <p:nvPr/>
        </p:nvSpPr>
        <p:spPr>
          <a:xfrm>
            <a:off x="6633712" y="3521991"/>
            <a:ext cx="63002" cy="67317"/>
          </a:xfrm>
          <a:custGeom>
            <a:avLst/>
            <a:gdLst/>
            <a:ahLst/>
            <a:cxnLst/>
            <a:rect l="l" t="t" r="r" b="b"/>
            <a:pathLst>
              <a:path w="2263" h="2418" extrusionOk="0">
                <a:moveTo>
                  <a:pt x="1132" y="0"/>
                </a:moveTo>
                <a:cubicBezTo>
                  <a:pt x="525" y="0"/>
                  <a:pt x="13" y="489"/>
                  <a:pt x="1" y="1096"/>
                </a:cubicBezTo>
                <a:lnTo>
                  <a:pt x="1" y="2417"/>
                </a:lnTo>
                <a:lnTo>
                  <a:pt x="441" y="2417"/>
                </a:lnTo>
                <a:lnTo>
                  <a:pt x="441" y="1096"/>
                </a:lnTo>
                <a:cubicBezTo>
                  <a:pt x="441" y="637"/>
                  <a:pt x="784" y="408"/>
                  <a:pt x="1127" y="408"/>
                </a:cubicBezTo>
                <a:cubicBezTo>
                  <a:pt x="1471" y="408"/>
                  <a:pt x="1816" y="637"/>
                  <a:pt x="1822" y="1096"/>
                </a:cubicBezTo>
                <a:lnTo>
                  <a:pt x="1822" y="2417"/>
                </a:lnTo>
                <a:lnTo>
                  <a:pt x="2263" y="2417"/>
                </a:lnTo>
                <a:lnTo>
                  <a:pt x="2263" y="1096"/>
                </a:lnTo>
                <a:cubicBezTo>
                  <a:pt x="2251" y="489"/>
                  <a:pt x="1739" y="0"/>
                  <a:pt x="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25"/>
          <p:cNvSpPr/>
          <p:nvPr/>
        </p:nvSpPr>
        <p:spPr>
          <a:xfrm>
            <a:off x="6653924" y="3609770"/>
            <a:ext cx="19265" cy="37222"/>
          </a:xfrm>
          <a:custGeom>
            <a:avLst/>
            <a:gdLst/>
            <a:ahLst/>
            <a:cxnLst/>
            <a:rect l="l" t="t" r="r" b="b"/>
            <a:pathLst>
              <a:path w="692" h="1337" extrusionOk="0">
                <a:moveTo>
                  <a:pt x="369" y="1"/>
                </a:moveTo>
                <a:cubicBezTo>
                  <a:pt x="313" y="1"/>
                  <a:pt x="256" y="16"/>
                  <a:pt x="203" y="50"/>
                </a:cubicBezTo>
                <a:cubicBezTo>
                  <a:pt x="1" y="193"/>
                  <a:pt x="37" y="503"/>
                  <a:pt x="263" y="598"/>
                </a:cubicBezTo>
                <a:lnTo>
                  <a:pt x="72" y="1336"/>
                </a:lnTo>
                <a:lnTo>
                  <a:pt x="632" y="1336"/>
                </a:lnTo>
                <a:lnTo>
                  <a:pt x="465" y="610"/>
                </a:lnTo>
                <a:cubicBezTo>
                  <a:pt x="596" y="562"/>
                  <a:pt x="692" y="443"/>
                  <a:pt x="680" y="312"/>
                </a:cubicBezTo>
                <a:cubicBezTo>
                  <a:pt x="680" y="127"/>
                  <a:pt x="530" y="1"/>
                  <a:pt x="3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25"/>
          <p:cNvSpPr/>
          <p:nvPr/>
        </p:nvSpPr>
        <p:spPr>
          <a:xfrm>
            <a:off x="6820658" y="3563751"/>
            <a:ext cx="111416" cy="83242"/>
          </a:xfrm>
          <a:custGeom>
            <a:avLst/>
            <a:gdLst/>
            <a:ahLst/>
            <a:cxnLst/>
            <a:rect l="l" t="t" r="r" b="b"/>
            <a:pathLst>
              <a:path w="4002" h="2990" extrusionOk="0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3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25"/>
          <p:cNvSpPr/>
          <p:nvPr/>
        </p:nvSpPr>
        <p:spPr>
          <a:xfrm>
            <a:off x="6939006" y="3563751"/>
            <a:ext cx="111388" cy="83242"/>
          </a:xfrm>
          <a:custGeom>
            <a:avLst/>
            <a:gdLst/>
            <a:ahLst/>
            <a:cxnLst/>
            <a:rect l="l" t="t" r="r" b="b"/>
            <a:pathLst>
              <a:path w="4001" h="2990" extrusionOk="0">
                <a:moveTo>
                  <a:pt x="0" y="1"/>
                </a:moveTo>
                <a:lnTo>
                  <a:pt x="870" y="2989"/>
                </a:lnTo>
                <a:lnTo>
                  <a:pt x="1286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7" y="2275"/>
                </a:lnTo>
                <a:lnTo>
                  <a:pt x="2203" y="1"/>
                </a:lnTo>
                <a:lnTo>
                  <a:pt x="1798" y="1"/>
                </a:lnTo>
                <a:lnTo>
                  <a:pt x="1096" y="2227"/>
                </a:lnTo>
                <a:lnTo>
                  <a:pt x="5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25"/>
          <p:cNvSpPr/>
          <p:nvPr/>
        </p:nvSpPr>
        <p:spPr>
          <a:xfrm>
            <a:off x="7057326" y="3563751"/>
            <a:ext cx="111416" cy="83242"/>
          </a:xfrm>
          <a:custGeom>
            <a:avLst/>
            <a:gdLst/>
            <a:ahLst/>
            <a:cxnLst/>
            <a:rect l="l" t="t" r="r" b="b"/>
            <a:pathLst>
              <a:path w="4002" h="2990" extrusionOk="0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6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4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5"/>
          <p:cNvSpPr/>
          <p:nvPr/>
        </p:nvSpPr>
        <p:spPr>
          <a:xfrm>
            <a:off x="6751392" y="3720490"/>
            <a:ext cx="290733" cy="364064"/>
          </a:xfrm>
          <a:custGeom>
            <a:avLst/>
            <a:gdLst/>
            <a:ahLst/>
            <a:cxnLst/>
            <a:rect l="l" t="t" r="r" b="b"/>
            <a:pathLst>
              <a:path w="10443" h="13077" extrusionOk="0">
                <a:moveTo>
                  <a:pt x="4042" y="0"/>
                </a:moveTo>
                <a:cubicBezTo>
                  <a:pt x="3969" y="0"/>
                  <a:pt x="3888" y="16"/>
                  <a:pt x="3799" y="50"/>
                </a:cubicBezTo>
                <a:cubicBezTo>
                  <a:pt x="3513" y="169"/>
                  <a:pt x="3382" y="514"/>
                  <a:pt x="3346" y="788"/>
                </a:cubicBezTo>
                <a:cubicBezTo>
                  <a:pt x="3203" y="1610"/>
                  <a:pt x="3263" y="2407"/>
                  <a:pt x="3263" y="3229"/>
                </a:cubicBezTo>
                <a:cubicBezTo>
                  <a:pt x="3275" y="4455"/>
                  <a:pt x="3263" y="5658"/>
                  <a:pt x="3298" y="6884"/>
                </a:cubicBezTo>
                <a:cubicBezTo>
                  <a:pt x="3310" y="7206"/>
                  <a:pt x="3322" y="7658"/>
                  <a:pt x="2989" y="7860"/>
                </a:cubicBezTo>
                <a:cubicBezTo>
                  <a:pt x="2894" y="7903"/>
                  <a:pt x="2791" y="7924"/>
                  <a:pt x="2689" y="7924"/>
                </a:cubicBezTo>
                <a:cubicBezTo>
                  <a:pt x="2562" y="7924"/>
                  <a:pt x="2435" y="7891"/>
                  <a:pt x="2322" y="7825"/>
                </a:cubicBezTo>
                <a:cubicBezTo>
                  <a:pt x="1810" y="7575"/>
                  <a:pt x="1465" y="7122"/>
                  <a:pt x="989" y="6825"/>
                </a:cubicBezTo>
                <a:cubicBezTo>
                  <a:pt x="841" y="6732"/>
                  <a:pt x="669" y="6659"/>
                  <a:pt x="504" y="6659"/>
                </a:cubicBezTo>
                <a:cubicBezTo>
                  <a:pt x="415" y="6659"/>
                  <a:pt x="329" y="6680"/>
                  <a:pt x="250" y="6729"/>
                </a:cubicBezTo>
                <a:cubicBezTo>
                  <a:pt x="84" y="6836"/>
                  <a:pt x="0" y="7027"/>
                  <a:pt x="12" y="7229"/>
                </a:cubicBezTo>
                <a:cubicBezTo>
                  <a:pt x="36" y="7420"/>
                  <a:pt x="96" y="7598"/>
                  <a:pt x="203" y="7765"/>
                </a:cubicBezTo>
                <a:lnTo>
                  <a:pt x="227" y="7813"/>
                </a:lnTo>
                <a:cubicBezTo>
                  <a:pt x="572" y="8408"/>
                  <a:pt x="1036" y="8920"/>
                  <a:pt x="1501" y="9408"/>
                </a:cubicBezTo>
                <a:lnTo>
                  <a:pt x="3287" y="11337"/>
                </a:lnTo>
                <a:cubicBezTo>
                  <a:pt x="3977" y="12063"/>
                  <a:pt x="4775" y="12921"/>
                  <a:pt x="5823" y="13040"/>
                </a:cubicBezTo>
                <a:cubicBezTo>
                  <a:pt x="6024" y="13064"/>
                  <a:pt x="6229" y="13076"/>
                  <a:pt x="6434" y="13076"/>
                </a:cubicBezTo>
                <a:cubicBezTo>
                  <a:pt x="7248" y="13076"/>
                  <a:pt x="8069" y="12874"/>
                  <a:pt x="8716" y="12361"/>
                </a:cubicBezTo>
                <a:cubicBezTo>
                  <a:pt x="8978" y="12123"/>
                  <a:pt x="9192" y="11849"/>
                  <a:pt x="9347" y="11539"/>
                </a:cubicBezTo>
                <a:cubicBezTo>
                  <a:pt x="9752" y="10825"/>
                  <a:pt x="10109" y="10111"/>
                  <a:pt x="10276" y="9301"/>
                </a:cubicBezTo>
                <a:cubicBezTo>
                  <a:pt x="10418" y="8503"/>
                  <a:pt x="10442" y="7694"/>
                  <a:pt x="10347" y="6896"/>
                </a:cubicBezTo>
                <a:cubicBezTo>
                  <a:pt x="10323" y="6610"/>
                  <a:pt x="10264" y="6325"/>
                  <a:pt x="10156" y="6051"/>
                </a:cubicBezTo>
                <a:cubicBezTo>
                  <a:pt x="9993" y="5675"/>
                  <a:pt x="9627" y="5456"/>
                  <a:pt x="9248" y="5456"/>
                </a:cubicBezTo>
                <a:cubicBezTo>
                  <a:pt x="9076" y="5456"/>
                  <a:pt x="8900" y="5501"/>
                  <a:pt x="8740" y="5598"/>
                </a:cubicBezTo>
                <a:cubicBezTo>
                  <a:pt x="8680" y="5443"/>
                  <a:pt x="8573" y="5301"/>
                  <a:pt x="8430" y="5205"/>
                </a:cubicBezTo>
                <a:cubicBezTo>
                  <a:pt x="8219" y="5045"/>
                  <a:pt x="7981" y="4947"/>
                  <a:pt x="7741" y="4947"/>
                </a:cubicBezTo>
                <a:cubicBezTo>
                  <a:pt x="7588" y="4947"/>
                  <a:pt x="7435" y="4987"/>
                  <a:pt x="7287" y="5074"/>
                </a:cubicBezTo>
                <a:cubicBezTo>
                  <a:pt x="7228" y="5110"/>
                  <a:pt x="6925" y="5320"/>
                  <a:pt x="6953" y="5405"/>
                </a:cubicBezTo>
                <a:lnTo>
                  <a:pt x="6953" y="5405"/>
                </a:lnTo>
                <a:cubicBezTo>
                  <a:pt x="6881" y="5216"/>
                  <a:pt x="6774" y="5050"/>
                  <a:pt x="6632" y="4908"/>
                </a:cubicBezTo>
                <a:cubicBezTo>
                  <a:pt x="6501" y="4777"/>
                  <a:pt x="6311" y="4681"/>
                  <a:pt x="6120" y="4658"/>
                </a:cubicBezTo>
                <a:cubicBezTo>
                  <a:pt x="6088" y="4654"/>
                  <a:pt x="6056" y="4653"/>
                  <a:pt x="6024" y="4653"/>
                </a:cubicBezTo>
                <a:cubicBezTo>
                  <a:pt x="5497" y="4653"/>
                  <a:pt x="5170" y="5112"/>
                  <a:pt x="5013" y="5539"/>
                </a:cubicBezTo>
                <a:lnTo>
                  <a:pt x="5013" y="4836"/>
                </a:lnTo>
                <a:cubicBezTo>
                  <a:pt x="5013" y="4598"/>
                  <a:pt x="5001" y="4372"/>
                  <a:pt x="4989" y="4134"/>
                </a:cubicBezTo>
                <a:cubicBezTo>
                  <a:pt x="4942" y="3074"/>
                  <a:pt x="4930" y="2003"/>
                  <a:pt x="4727" y="943"/>
                </a:cubicBezTo>
                <a:cubicBezTo>
                  <a:pt x="4646" y="546"/>
                  <a:pt x="4477" y="0"/>
                  <a:pt x="4042" y="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5"/>
          <p:cNvSpPr/>
          <p:nvPr/>
        </p:nvSpPr>
        <p:spPr>
          <a:xfrm>
            <a:off x="6890926" y="3874668"/>
            <a:ext cx="28" cy="28202"/>
          </a:xfrm>
          <a:custGeom>
            <a:avLst/>
            <a:gdLst/>
            <a:ahLst/>
            <a:cxnLst/>
            <a:rect l="l" t="t" r="r" b="b"/>
            <a:pathLst>
              <a:path w="1" h="1013" extrusionOk="0">
                <a:moveTo>
                  <a:pt x="1" y="1"/>
                </a:moveTo>
                <a:lnTo>
                  <a:pt x="1" y="101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5"/>
          <p:cNvSpPr/>
          <p:nvPr/>
        </p:nvSpPr>
        <p:spPr>
          <a:xfrm>
            <a:off x="6890926" y="3874668"/>
            <a:ext cx="28" cy="28202"/>
          </a:xfrm>
          <a:custGeom>
            <a:avLst/>
            <a:gdLst/>
            <a:ahLst/>
            <a:cxnLst/>
            <a:rect l="l" t="t" r="r" b="b"/>
            <a:pathLst>
              <a:path w="1" h="1013" fill="none" extrusionOk="0">
                <a:moveTo>
                  <a:pt x="1" y="1"/>
                </a:moveTo>
                <a:lnTo>
                  <a:pt x="1" y="1013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>
            <a:off x="6944963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>
            <a:off x="6944963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fill="none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>
            <a:off x="6994352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>
            <a:off x="6994352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fill="none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5"/>
          <p:cNvSpPr/>
          <p:nvPr/>
        </p:nvSpPr>
        <p:spPr>
          <a:xfrm>
            <a:off x="3896245" y="4241569"/>
            <a:ext cx="1381322" cy="104853"/>
          </a:xfrm>
          <a:custGeom>
            <a:avLst/>
            <a:gdLst/>
            <a:ahLst/>
            <a:cxnLst/>
            <a:rect l="l" t="t" r="r" b="b"/>
            <a:pathLst>
              <a:path w="35767" h="2715" extrusionOk="0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5"/>
          <p:cNvSpPr/>
          <p:nvPr/>
        </p:nvSpPr>
        <p:spPr>
          <a:xfrm>
            <a:off x="3139377" y="2805986"/>
            <a:ext cx="2887231" cy="1389161"/>
          </a:xfrm>
          <a:custGeom>
            <a:avLst/>
            <a:gdLst/>
            <a:ahLst/>
            <a:cxnLst/>
            <a:rect l="l" t="t" r="r" b="b"/>
            <a:pathLst>
              <a:path w="74760" h="35970" extrusionOk="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5"/>
          <p:cNvSpPr/>
          <p:nvPr/>
        </p:nvSpPr>
        <p:spPr>
          <a:xfrm>
            <a:off x="4018090" y="2874962"/>
            <a:ext cx="1129828" cy="372490"/>
          </a:xfrm>
          <a:custGeom>
            <a:avLst/>
            <a:gdLst/>
            <a:ahLst/>
            <a:cxnLst/>
            <a:rect l="l" t="t" r="r" b="b"/>
            <a:pathLst>
              <a:path w="29255" h="9645" extrusionOk="0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5"/>
          <p:cNvSpPr/>
          <p:nvPr/>
        </p:nvSpPr>
        <p:spPr>
          <a:xfrm>
            <a:off x="3872339" y="1346537"/>
            <a:ext cx="1421332" cy="1697349"/>
          </a:xfrm>
          <a:custGeom>
            <a:avLst/>
            <a:gdLst/>
            <a:ahLst/>
            <a:cxnLst/>
            <a:rect l="l" t="t" r="r" b="b"/>
            <a:pathLst>
              <a:path w="36803" h="43950" extrusionOk="0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5"/>
          <p:cNvSpPr/>
          <p:nvPr/>
        </p:nvSpPr>
        <p:spPr>
          <a:xfrm>
            <a:off x="4043385" y="1827047"/>
            <a:ext cx="1078772" cy="1045212"/>
          </a:xfrm>
          <a:custGeom>
            <a:avLst/>
            <a:gdLst/>
            <a:ahLst/>
            <a:cxnLst/>
            <a:rect l="l" t="t" r="r" b="b"/>
            <a:pathLst>
              <a:path w="27933" h="27064" extrusionOk="0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5"/>
          <p:cNvSpPr/>
          <p:nvPr/>
        </p:nvSpPr>
        <p:spPr>
          <a:xfrm>
            <a:off x="4119698" y="1764058"/>
            <a:ext cx="909115" cy="862346"/>
          </a:xfrm>
          <a:custGeom>
            <a:avLst/>
            <a:gdLst/>
            <a:ahLst/>
            <a:cxnLst/>
            <a:rect l="l" t="t" r="r" b="b"/>
            <a:pathLst>
              <a:path w="23540" h="22329" extrusionOk="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5"/>
          <p:cNvSpPr/>
          <p:nvPr/>
        </p:nvSpPr>
        <p:spPr>
          <a:xfrm>
            <a:off x="4116492" y="1674846"/>
            <a:ext cx="933021" cy="604712"/>
          </a:xfrm>
          <a:custGeom>
            <a:avLst/>
            <a:gdLst/>
            <a:ahLst/>
            <a:cxnLst/>
            <a:rect l="l" t="t" r="r" b="b"/>
            <a:pathLst>
              <a:path w="24159" h="15658" extrusionOk="0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5"/>
          <p:cNvSpPr/>
          <p:nvPr/>
        </p:nvSpPr>
        <p:spPr>
          <a:xfrm>
            <a:off x="4132327" y="2011148"/>
            <a:ext cx="890770" cy="265242"/>
          </a:xfrm>
          <a:custGeom>
            <a:avLst/>
            <a:gdLst/>
            <a:ahLst/>
            <a:cxnLst/>
            <a:rect l="l" t="t" r="r" b="b"/>
            <a:pathLst>
              <a:path w="23065" h="6868" extrusionOk="0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5"/>
          <p:cNvSpPr/>
          <p:nvPr/>
        </p:nvSpPr>
        <p:spPr>
          <a:xfrm>
            <a:off x="4219568" y="2070739"/>
            <a:ext cx="285981" cy="138221"/>
          </a:xfrm>
          <a:custGeom>
            <a:avLst/>
            <a:gdLst/>
            <a:ahLst/>
            <a:cxnLst/>
            <a:rect l="l" t="t" r="r" b="b"/>
            <a:pathLst>
              <a:path w="7405" h="3579" extrusionOk="0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5"/>
          <p:cNvSpPr/>
          <p:nvPr/>
        </p:nvSpPr>
        <p:spPr>
          <a:xfrm>
            <a:off x="4645273" y="2070739"/>
            <a:ext cx="286445" cy="138221"/>
          </a:xfrm>
          <a:custGeom>
            <a:avLst/>
            <a:gdLst/>
            <a:ahLst/>
            <a:cxnLst/>
            <a:rect l="l" t="t" r="r" b="b"/>
            <a:pathLst>
              <a:path w="7417" h="3579" extrusionOk="0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5"/>
          <p:cNvSpPr/>
          <p:nvPr/>
        </p:nvSpPr>
        <p:spPr>
          <a:xfrm>
            <a:off x="4374433" y="2572413"/>
            <a:ext cx="420804" cy="124009"/>
          </a:xfrm>
          <a:custGeom>
            <a:avLst/>
            <a:gdLst/>
            <a:ahLst/>
            <a:cxnLst/>
            <a:rect l="l" t="t" r="r" b="b"/>
            <a:pathLst>
              <a:path w="10896" h="3211" extrusionOk="0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5"/>
          <p:cNvSpPr/>
          <p:nvPr/>
        </p:nvSpPr>
        <p:spPr>
          <a:xfrm>
            <a:off x="4374433" y="2638144"/>
            <a:ext cx="420804" cy="233999"/>
          </a:xfrm>
          <a:custGeom>
            <a:avLst/>
            <a:gdLst/>
            <a:ahLst/>
            <a:cxnLst/>
            <a:rect l="l" t="t" r="r" b="b"/>
            <a:pathLst>
              <a:path w="10896" h="6059" extrusionOk="0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5"/>
          <p:cNvSpPr/>
          <p:nvPr/>
        </p:nvSpPr>
        <p:spPr>
          <a:xfrm>
            <a:off x="3651164" y="3429970"/>
            <a:ext cx="1840668" cy="83728"/>
          </a:xfrm>
          <a:custGeom>
            <a:avLst/>
            <a:gdLst/>
            <a:ahLst/>
            <a:cxnLst/>
            <a:rect l="l" t="t" r="r" b="b"/>
            <a:pathLst>
              <a:path w="47661" h="2168" extrusionOk="0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5"/>
          <p:cNvSpPr/>
          <p:nvPr/>
        </p:nvSpPr>
        <p:spPr>
          <a:xfrm>
            <a:off x="3651164" y="3511342"/>
            <a:ext cx="1840668" cy="730690"/>
          </a:xfrm>
          <a:custGeom>
            <a:avLst/>
            <a:gdLst/>
            <a:ahLst/>
            <a:cxnLst/>
            <a:rect l="l" t="t" r="r" b="b"/>
            <a:pathLst>
              <a:path w="47661" h="18920" extrusionOk="0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5"/>
          <p:cNvSpPr/>
          <p:nvPr/>
        </p:nvSpPr>
        <p:spPr>
          <a:xfrm>
            <a:off x="4385015" y="3742637"/>
            <a:ext cx="398249" cy="268139"/>
          </a:xfrm>
          <a:custGeom>
            <a:avLst/>
            <a:gdLst/>
            <a:ahLst/>
            <a:cxnLst/>
            <a:rect l="l" t="t" r="r" b="b"/>
            <a:pathLst>
              <a:path w="10312" h="6943" extrusionOk="0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5"/>
          <p:cNvSpPr/>
          <p:nvPr/>
        </p:nvSpPr>
        <p:spPr>
          <a:xfrm>
            <a:off x="4428230" y="2424807"/>
            <a:ext cx="295713" cy="16259"/>
          </a:xfrm>
          <a:custGeom>
            <a:avLst/>
            <a:gdLst/>
            <a:ahLst/>
            <a:cxnLst/>
            <a:rect l="l" t="t" r="r" b="b"/>
            <a:pathLst>
              <a:path w="7657" h="421" extrusionOk="0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5"/>
          <p:cNvSpPr/>
          <p:nvPr/>
        </p:nvSpPr>
        <p:spPr>
          <a:xfrm>
            <a:off x="4499484" y="2478180"/>
            <a:ext cx="154943" cy="27575"/>
          </a:xfrm>
          <a:custGeom>
            <a:avLst/>
            <a:gdLst/>
            <a:ahLst/>
            <a:cxnLst/>
            <a:rect l="l" t="t" r="r" b="b"/>
            <a:pathLst>
              <a:path w="4012" h="714" extrusionOk="0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5"/>
          <p:cNvSpPr/>
          <p:nvPr/>
        </p:nvSpPr>
        <p:spPr>
          <a:xfrm>
            <a:off x="4483418" y="2288710"/>
            <a:ext cx="180742" cy="50592"/>
          </a:xfrm>
          <a:custGeom>
            <a:avLst/>
            <a:gdLst/>
            <a:ahLst/>
            <a:cxnLst/>
            <a:rect l="l" t="t" r="r" b="b"/>
            <a:pathLst>
              <a:path w="4680" h="1310" extrusionOk="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5"/>
          <p:cNvSpPr/>
          <p:nvPr/>
        </p:nvSpPr>
        <p:spPr>
          <a:xfrm>
            <a:off x="4983233" y="2204094"/>
            <a:ext cx="138453" cy="273043"/>
          </a:xfrm>
          <a:custGeom>
            <a:avLst/>
            <a:gdLst/>
            <a:ahLst/>
            <a:cxnLst/>
            <a:rect l="l" t="t" r="r" b="b"/>
            <a:pathLst>
              <a:path w="3585" h="7070" extrusionOk="0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5"/>
          <p:cNvSpPr/>
          <p:nvPr/>
        </p:nvSpPr>
        <p:spPr>
          <a:xfrm>
            <a:off x="5020038" y="2259436"/>
            <a:ext cx="102111" cy="162590"/>
          </a:xfrm>
          <a:custGeom>
            <a:avLst/>
            <a:gdLst/>
            <a:ahLst/>
            <a:cxnLst/>
            <a:rect l="l" t="t" r="r" b="b"/>
            <a:pathLst>
              <a:path w="2644" h="4210" extrusionOk="0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5"/>
          <p:cNvSpPr/>
          <p:nvPr/>
        </p:nvSpPr>
        <p:spPr>
          <a:xfrm>
            <a:off x="4043849" y="2202240"/>
            <a:ext cx="144400" cy="274974"/>
          </a:xfrm>
          <a:custGeom>
            <a:avLst/>
            <a:gdLst/>
            <a:ahLst/>
            <a:cxnLst/>
            <a:rect l="l" t="t" r="r" b="b"/>
            <a:pathLst>
              <a:path w="3739" h="7120" extrusionOk="0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5"/>
          <p:cNvSpPr/>
          <p:nvPr/>
        </p:nvSpPr>
        <p:spPr>
          <a:xfrm>
            <a:off x="4043385" y="2259282"/>
            <a:ext cx="103038" cy="162938"/>
          </a:xfrm>
          <a:custGeom>
            <a:avLst/>
            <a:gdLst/>
            <a:ahLst/>
            <a:cxnLst/>
            <a:rect l="l" t="t" r="r" b="b"/>
            <a:pathLst>
              <a:path w="2668" h="4219" extrusionOk="0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5"/>
          <p:cNvSpPr/>
          <p:nvPr/>
        </p:nvSpPr>
        <p:spPr>
          <a:xfrm>
            <a:off x="4792877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5"/>
          <p:cNvSpPr/>
          <p:nvPr/>
        </p:nvSpPr>
        <p:spPr>
          <a:xfrm>
            <a:off x="4328476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5"/>
          <p:cNvSpPr/>
          <p:nvPr/>
        </p:nvSpPr>
        <p:spPr>
          <a:xfrm>
            <a:off x="4796082" y="3277305"/>
            <a:ext cx="52948" cy="80059"/>
          </a:xfrm>
          <a:custGeom>
            <a:avLst/>
            <a:gdLst/>
            <a:ahLst/>
            <a:cxnLst/>
            <a:rect l="l" t="t" r="r" b="b"/>
            <a:pathLst>
              <a:path w="1371" h="2073" extrusionOk="0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4331681" y="3277305"/>
            <a:ext cx="52909" cy="80059"/>
          </a:xfrm>
          <a:custGeom>
            <a:avLst/>
            <a:gdLst/>
            <a:ahLst/>
            <a:cxnLst/>
            <a:rect l="l" t="t" r="r" b="b"/>
            <a:pathLst>
              <a:path w="1370" h="2073" extrusionOk="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25"/>
          <p:cNvGrpSpPr/>
          <p:nvPr/>
        </p:nvGrpSpPr>
        <p:grpSpPr>
          <a:xfrm>
            <a:off x="442777" y="1753875"/>
            <a:ext cx="1296619" cy="822311"/>
            <a:chOff x="442777" y="1296675"/>
            <a:chExt cx="1296619" cy="822311"/>
          </a:xfrm>
        </p:grpSpPr>
        <p:sp>
          <p:nvSpPr>
            <p:cNvPr id="1281" name="Google Shape;1281;p25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DD90B6"/>
                  </a:solidFill>
                  <a:latin typeface="Fira Sans" panose="020B0503050000020004" pitchFamily="34" charset="0"/>
                </a:rPr>
                <a:t>Exploit SQL Injection</a:t>
              </a:r>
              <a:endParaRPr sz="1050" b="1" dirty="0">
                <a:solidFill>
                  <a:srgbClr val="DD90B6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2" name="Google Shape;1282;p25"/>
            <p:cNvSpPr txBox="1"/>
            <p:nvPr/>
          </p:nvSpPr>
          <p:spPr>
            <a:xfrm>
              <a:off x="443396" y="16767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latin typeface="Fira Sans" panose="020B0503050000020004" pitchFamily="34" charset="0"/>
                </a:rPr>
                <a:t>Use the SQL injection vulnerability to extract database information.</a:t>
              </a:r>
              <a:endParaRPr sz="105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>
            <a:off x="7405301" y="1753875"/>
            <a:ext cx="1340546" cy="897285"/>
            <a:chOff x="7405301" y="1296675"/>
            <a:chExt cx="1340546" cy="897285"/>
          </a:xfrm>
        </p:grpSpPr>
        <p:sp>
          <p:nvSpPr>
            <p:cNvPr id="1284" name="Google Shape;1284;p25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8058BE"/>
                  </a:solidFill>
                  <a:latin typeface="Fira Sans" panose="020B0503050000020004" pitchFamily="34" charset="0"/>
                </a:rPr>
                <a:t>Puppeteer Exploitation</a:t>
              </a:r>
              <a:endParaRPr sz="1050" b="1" dirty="0">
                <a:solidFill>
                  <a:srgbClr val="8058BE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5" name="Google Shape;1285;p25"/>
            <p:cNvSpPr txBox="1"/>
            <p:nvPr/>
          </p:nvSpPr>
          <p:spPr>
            <a:xfrm>
              <a:off x="7449847" y="1751760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r"/>
              <a:r>
                <a:rPr lang="en-US" sz="1050" dirty="0">
                  <a:latin typeface="Fira Sans" panose="020B0503050000020004" pitchFamily="34" charset="0"/>
                </a:rPr>
                <a:t>Leverage Puppeteer to access internal resources or exfiltrate data.</a:t>
              </a:r>
            </a:p>
          </p:txBody>
        </p:sp>
      </p:grpSp>
      <p:grpSp>
        <p:nvGrpSpPr>
          <p:cNvPr id="1286" name="Google Shape;1286;p25"/>
          <p:cNvGrpSpPr/>
          <p:nvPr/>
        </p:nvGrpSpPr>
        <p:grpSpPr>
          <a:xfrm>
            <a:off x="442777" y="3337568"/>
            <a:ext cx="1304428" cy="860980"/>
            <a:chOff x="442777" y="2651768"/>
            <a:chExt cx="1304428" cy="860980"/>
          </a:xfrm>
        </p:grpSpPr>
        <p:sp>
          <p:nvSpPr>
            <p:cNvPr id="1287" name="Google Shape;1287;p25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A060AD"/>
                  </a:solidFill>
                  <a:latin typeface="Fira Sans" panose="020B0503050000020004" pitchFamily="34" charset="0"/>
                </a:rPr>
                <a:t> Token Forgery</a:t>
              </a:r>
              <a:endParaRPr sz="1050" b="1" dirty="0">
                <a:solidFill>
                  <a:srgbClr val="A060AD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8" name="Google Shape;1288;p25"/>
            <p:cNvSpPr txBox="1"/>
            <p:nvPr/>
          </p:nvSpPr>
          <p:spPr>
            <a:xfrm>
              <a:off x="451205" y="3070548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latin typeface="Fira Sans" panose="020B0503050000020004" pitchFamily="34" charset="0"/>
                </a:rPr>
                <a:t>Exploit the weak token generation logic to forge valid tokens for admin endpoints.</a:t>
              </a:r>
              <a:endParaRPr sz="105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9" name="Google Shape;1289;p25"/>
          <p:cNvGrpSpPr/>
          <p:nvPr/>
        </p:nvGrpSpPr>
        <p:grpSpPr>
          <a:xfrm>
            <a:off x="7405301" y="3337572"/>
            <a:ext cx="1317661" cy="765053"/>
            <a:chOff x="7405301" y="2651772"/>
            <a:chExt cx="1317661" cy="765053"/>
          </a:xfrm>
        </p:grpSpPr>
        <p:sp>
          <p:nvSpPr>
            <p:cNvPr id="1290" name="Google Shape;1290;p25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424B66"/>
                  </a:solidFill>
                  <a:latin typeface="Fira Sans" panose="020B0503050000020004" pitchFamily="34" charset="0"/>
                </a:rPr>
                <a:t>Access Admin Panel Tokens</a:t>
              </a:r>
              <a:endParaRPr sz="1050" b="1" dirty="0">
                <a:solidFill>
                  <a:srgbClr val="424B66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91" name="Google Shape;1291;p25"/>
            <p:cNvSpPr txBox="1"/>
            <p:nvPr/>
          </p:nvSpPr>
          <p:spPr>
            <a:xfrm>
              <a:off x="7426962" y="2974625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Use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ira Sans" panose="020B0503050000020004" pitchFamily="34" charset="0"/>
                </a:rPr>
                <a:t> the API  endpoints for admin-only submissions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827F5C-C811-4EC9-5A1E-642CAC08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API REQUESTS</a:t>
            </a:r>
            <a:br>
              <a:rPr lang="en-US" dirty="0"/>
            </a:b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2802182-1F73-6A90-794C-5AAE72F41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4" r="19318"/>
          <a:stretch/>
        </p:blipFill>
        <p:spPr bwMode="auto">
          <a:xfrm>
            <a:off x="4628511" y="1181097"/>
            <a:ext cx="4515489" cy="358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2CE9F-D51F-F3CA-79C1-3B59096DC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28" y="1181097"/>
            <a:ext cx="4057659" cy="3586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>
          <a:extLst>
            <a:ext uri="{FF2B5EF4-FFF2-40B4-BE49-F238E27FC236}">
              <a16:creationId xmlns:a16="http://schemas.microsoft.com/office/drawing/2014/main" id="{116D8787-E471-77AB-D5A0-746417E57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A2CE6-DC7D-20AF-AA5E-16F63AC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API REQUESTS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7AE457-6C89-2D66-9EDD-403A59AD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68" y="865325"/>
            <a:ext cx="7091464" cy="39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7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>
          <a:extLst>
            <a:ext uri="{FF2B5EF4-FFF2-40B4-BE49-F238E27FC236}">
              <a16:creationId xmlns:a16="http://schemas.microsoft.com/office/drawing/2014/main" id="{74FA1F7F-E7AF-0AB2-F796-F387ECE5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594F46-DCD8-C164-DA3E-8C9EAF1C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API REQUESTS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83AD-C17D-E4CA-431C-2B94424B9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71" y="982493"/>
            <a:ext cx="8455857" cy="37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1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340A057-36C3-70ED-303D-F9CF3193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5" y="489252"/>
            <a:ext cx="8229600" cy="572700"/>
          </a:xfrm>
        </p:spPr>
        <p:txBody>
          <a:bodyPr/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 INJECTION</a:t>
            </a:r>
            <a:b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1" name="Google Shape;3545;p39">
            <a:extLst>
              <a:ext uri="{FF2B5EF4-FFF2-40B4-BE49-F238E27FC236}">
                <a16:creationId xmlns:a16="http://schemas.microsoft.com/office/drawing/2014/main" id="{919C0AFC-90B7-FE2D-477F-4EB23AC4C15D}"/>
              </a:ext>
            </a:extLst>
          </p:cNvPr>
          <p:cNvSpPr/>
          <p:nvPr/>
        </p:nvSpPr>
        <p:spPr>
          <a:xfrm>
            <a:off x="333934" y="2796881"/>
            <a:ext cx="1407105" cy="854209"/>
          </a:xfrm>
          <a:custGeom>
            <a:avLst/>
            <a:gdLst/>
            <a:ahLst/>
            <a:cxnLst/>
            <a:rect l="l" t="t" r="r" b="b"/>
            <a:pathLst>
              <a:path w="41875" h="25421" extrusionOk="0">
                <a:moveTo>
                  <a:pt x="1560" y="1"/>
                </a:moveTo>
                <a:cubicBezTo>
                  <a:pt x="703" y="1"/>
                  <a:pt x="1" y="703"/>
                  <a:pt x="1" y="1561"/>
                </a:cubicBezTo>
                <a:lnTo>
                  <a:pt x="1" y="25421"/>
                </a:lnTo>
                <a:lnTo>
                  <a:pt x="41863" y="25421"/>
                </a:lnTo>
                <a:lnTo>
                  <a:pt x="41863" y="1561"/>
                </a:lnTo>
                <a:cubicBezTo>
                  <a:pt x="41875" y="703"/>
                  <a:pt x="41172" y="1"/>
                  <a:pt x="403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546;p39">
            <a:extLst>
              <a:ext uri="{FF2B5EF4-FFF2-40B4-BE49-F238E27FC236}">
                <a16:creationId xmlns:a16="http://schemas.microsoft.com/office/drawing/2014/main" id="{84BD74DC-214A-6B2F-A4A5-0D9D445E8A93}"/>
              </a:ext>
            </a:extLst>
          </p:cNvPr>
          <p:cNvSpPr/>
          <p:nvPr/>
        </p:nvSpPr>
        <p:spPr>
          <a:xfrm>
            <a:off x="391564" y="2854511"/>
            <a:ext cx="1291478" cy="738986"/>
          </a:xfrm>
          <a:custGeom>
            <a:avLst/>
            <a:gdLst/>
            <a:ahLst/>
            <a:cxnLst/>
            <a:rect l="l" t="t" r="r" b="b"/>
            <a:pathLst>
              <a:path w="38434" h="21992" extrusionOk="0">
                <a:moveTo>
                  <a:pt x="0" y="0"/>
                </a:moveTo>
                <a:lnTo>
                  <a:pt x="0" y="21991"/>
                </a:lnTo>
                <a:lnTo>
                  <a:pt x="38434" y="21991"/>
                </a:lnTo>
                <a:lnTo>
                  <a:pt x="384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547;p39">
            <a:extLst>
              <a:ext uri="{FF2B5EF4-FFF2-40B4-BE49-F238E27FC236}">
                <a16:creationId xmlns:a16="http://schemas.microsoft.com/office/drawing/2014/main" id="{E3EF6853-FA91-571C-A8CC-398AFD96FA70}"/>
              </a:ext>
            </a:extLst>
          </p:cNvPr>
          <p:cNvSpPr/>
          <p:nvPr/>
        </p:nvSpPr>
        <p:spPr>
          <a:xfrm>
            <a:off x="330741" y="3573663"/>
            <a:ext cx="1407060" cy="126496"/>
          </a:xfrm>
          <a:custGeom>
            <a:avLst/>
            <a:gdLst/>
            <a:ahLst/>
            <a:cxnLst/>
            <a:rect l="l" t="t" r="r" b="b"/>
            <a:pathLst>
              <a:path w="47114" h="4311" extrusionOk="0">
                <a:moveTo>
                  <a:pt x="0" y="1"/>
                </a:moveTo>
                <a:lnTo>
                  <a:pt x="0" y="2227"/>
                </a:lnTo>
                <a:cubicBezTo>
                  <a:pt x="0" y="3370"/>
                  <a:pt x="917" y="4311"/>
                  <a:pt x="2084" y="4311"/>
                </a:cubicBezTo>
                <a:lnTo>
                  <a:pt x="45030" y="4311"/>
                </a:lnTo>
                <a:cubicBezTo>
                  <a:pt x="46185" y="4311"/>
                  <a:pt x="47113" y="3382"/>
                  <a:pt x="47113" y="2227"/>
                </a:cubicBezTo>
                <a:lnTo>
                  <a:pt x="4711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548;p39">
            <a:extLst>
              <a:ext uri="{FF2B5EF4-FFF2-40B4-BE49-F238E27FC236}">
                <a16:creationId xmlns:a16="http://schemas.microsoft.com/office/drawing/2014/main" id="{71CB76FF-30EF-A55D-DAC1-E1BAFD78BFDC}"/>
              </a:ext>
            </a:extLst>
          </p:cNvPr>
          <p:cNvSpPr/>
          <p:nvPr/>
        </p:nvSpPr>
        <p:spPr>
          <a:xfrm>
            <a:off x="487973" y="2798897"/>
            <a:ext cx="1100247" cy="763785"/>
          </a:xfrm>
          <a:custGeom>
            <a:avLst/>
            <a:gdLst/>
            <a:ahLst/>
            <a:cxnLst/>
            <a:rect l="l" t="t" r="r" b="b"/>
            <a:pathLst>
              <a:path w="32743" h="22730" extrusionOk="0">
                <a:moveTo>
                  <a:pt x="1" y="0"/>
                </a:moveTo>
                <a:cubicBezTo>
                  <a:pt x="3168" y="18431"/>
                  <a:pt x="16372" y="22729"/>
                  <a:pt x="16372" y="22729"/>
                </a:cubicBezTo>
                <a:cubicBezTo>
                  <a:pt x="16372" y="22729"/>
                  <a:pt x="29552" y="18443"/>
                  <a:pt x="32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549;p39">
            <a:extLst>
              <a:ext uri="{FF2B5EF4-FFF2-40B4-BE49-F238E27FC236}">
                <a16:creationId xmlns:a16="http://schemas.microsoft.com/office/drawing/2014/main" id="{6ABD1763-94D0-D13D-5B54-743B6DDB4DAF}"/>
              </a:ext>
            </a:extLst>
          </p:cNvPr>
          <p:cNvSpPr/>
          <p:nvPr/>
        </p:nvSpPr>
        <p:spPr>
          <a:xfrm>
            <a:off x="520770" y="2306775"/>
            <a:ext cx="1033445" cy="1137478"/>
          </a:xfrm>
          <a:custGeom>
            <a:avLst/>
            <a:gdLst/>
            <a:ahLst/>
            <a:cxnLst/>
            <a:rect l="l" t="t" r="r" b="b"/>
            <a:pathLst>
              <a:path w="30755" h="33851" extrusionOk="0">
                <a:moveTo>
                  <a:pt x="15384" y="1"/>
                </a:moveTo>
                <a:cubicBezTo>
                  <a:pt x="11934" y="7241"/>
                  <a:pt x="3427" y="7820"/>
                  <a:pt x="792" y="7820"/>
                </a:cubicBezTo>
                <a:cubicBezTo>
                  <a:pt x="290" y="7820"/>
                  <a:pt x="1" y="7799"/>
                  <a:pt x="1" y="7799"/>
                </a:cubicBezTo>
                <a:lnTo>
                  <a:pt x="1" y="7799"/>
                </a:lnTo>
                <a:cubicBezTo>
                  <a:pt x="1037" y="29123"/>
                  <a:pt x="15384" y="33850"/>
                  <a:pt x="15384" y="33850"/>
                </a:cubicBezTo>
                <a:cubicBezTo>
                  <a:pt x="15384" y="33850"/>
                  <a:pt x="29731" y="29123"/>
                  <a:pt x="30755" y="7799"/>
                </a:cubicBezTo>
                <a:lnTo>
                  <a:pt x="30755" y="7799"/>
                </a:lnTo>
                <a:cubicBezTo>
                  <a:pt x="30755" y="7799"/>
                  <a:pt x="30466" y="7820"/>
                  <a:pt x="29964" y="7820"/>
                </a:cubicBezTo>
                <a:cubicBezTo>
                  <a:pt x="27332" y="7820"/>
                  <a:pt x="18834" y="7241"/>
                  <a:pt x="153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550;p39">
            <a:extLst>
              <a:ext uri="{FF2B5EF4-FFF2-40B4-BE49-F238E27FC236}">
                <a16:creationId xmlns:a16="http://schemas.microsoft.com/office/drawing/2014/main" id="{E8D9A6E7-15AD-7799-EB80-9C350F1C6C44}"/>
              </a:ext>
            </a:extLst>
          </p:cNvPr>
          <p:cNvSpPr/>
          <p:nvPr/>
        </p:nvSpPr>
        <p:spPr>
          <a:xfrm>
            <a:off x="582398" y="2416793"/>
            <a:ext cx="910225" cy="965030"/>
          </a:xfrm>
          <a:custGeom>
            <a:avLst/>
            <a:gdLst/>
            <a:ahLst/>
            <a:cxnLst/>
            <a:rect l="l" t="t" r="r" b="b"/>
            <a:pathLst>
              <a:path w="27088" h="28719" extrusionOk="0">
                <a:moveTo>
                  <a:pt x="13550" y="1"/>
                </a:moveTo>
                <a:cubicBezTo>
                  <a:pt x="9633" y="5109"/>
                  <a:pt x="3156" y="6085"/>
                  <a:pt x="0" y="6240"/>
                </a:cubicBezTo>
                <a:cubicBezTo>
                  <a:pt x="655" y="13741"/>
                  <a:pt x="3108" y="19777"/>
                  <a:pt x="7335" y="24218"/>
                </a:cubicBezTo>
                <a:cubicBezTo>
                  <a:pt x="9918" y="26921"/>
                  <a:pt x="12454" y="28243"/>
                  <a:pt x="13550" y="28719"/>
                </a:cubicBezTo>
                <a:cubicBezTo>
                  <a:pt x="14633" y="28231"/>
                  <a:pt x="17181" y="26921"/>
                  <a:pt x="19753" y="24218"/>
                </a:cubicBezTo>
                <a:cubicBezTo>
                  <a:pt x="23968" y="19777"/>
                  <a:pt x="26432" y="13741"/>
                  <a:pt x="27087" y="6240"/>
                </a:cubicBezTo>
                <a:cubicBezTo>
                  <a:pt x="23932" y="6073"/>
                  <a:pt x="17479" y="5109"/>
                  <a:pt x="13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551;p39">
            <a:extLst>
              <a:ext uri="{FF2B5EF4-FFF2-40B4-BE49-F238E27FC236}">
                <a16:creationId xmlns:a16="http://schemas.microsoft.com/office/drawing/2014/main" id="{26CEF6E1-24C4-99D8-2A02-6087CA050C48}"/>
              </a:ext>
            </a:extLst>
          </p:cNvPr>
          <p:cNvSpPr/>
          <p:nvPr/>
        </p:nvSpPr>
        <p:spPr>
          <a:xfrm>
            <a:off x="803644" y="2626445"/>
            <a:ext cx="688986" cy="755384"/>
          </a:xfrm>
          <a:custGeom>
            <a:avLst/>
            <a:gdLst/>
            <a:ahLst/>
            <a:cxnLst/>
            <a:rect l="l" t="t" r="r" b="b"/>
            <a:pathLst>
              <a:path w="20504" h="22480" extrusionOk="0">
                <a:moveTo>
                  <a:pt x="20503" y="1"/>
                </a:moveTo>
                <a:cubicBezTo>
                  <a:pt x="20499" y="1"/>
                  <a:pt x="14488" y="16230"/>
                  <a:pt x="7156" y="19467"/>
                </a:cubicBezTo>
                <a:cubicBezTo>
                  <a:pt x="7156" y="19467"/>
                  <a:pt x="3823" y="19098"/>
                  <a:pt x="1" y="17122"/>
                </a:cubicBezTo>
                <a:lnTo>
                  <a:pt x="1" y="17122"/>
                </a:lnTo>
                <a:lnTo>
                  <a:pt x="751" y="17979"/>
                </a:lnTo>
                <a:cubicBezTo>
                  <a:pt x="3334" y="20682"/>
                  <a:pt x="5870" y="22015"/>
                  <a:pt x="6966" y="22480"/>
                </a:cubicBezTo>
                <a:cubicBezTo>
                  <a:pt x="8049" y="22004"/>
                  <a:pt x="10597" y="20682"/>
                  <a:pt x="13169" y="17979"/>
                </a:cubicBezTo>
                <a:cubicBezTo>
                  <a:pt x="17396" y="13538"/>
                  <a:pt x="19848" y="7502"/>
                  <a:pt x="20503" y="1"/>
                </a:cubicBezTo>
                <a:cubicBezTo>
                  <a:pt x="20503" y="1"/>
                  <a:pt x="20503" y="1"/>
                  <a:pt x="205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552;p39">
            <a:extLst>
              <a:ext uri="{FF2B5EF4-FFF2-40B4-BE49-F238E27FC236}">
                <a16:creationId xmlns:a16="http://schemas.microsoft.com/office/drawing/2014/main" id="{51CE918D-AED4-3A2C-0E12-EB45519D19C6}"/>
              </a:ext>
            </a:extLst>
          </p:cNvPr>
          <p:cNvSpPr/>
          <p:nvPr/>
        </p:nvSpPr>
        <p:spPr>
          <a:xfrm>
            <a:off x="886880" y="2829308"/>
            <a:ext cx="301280" cy="253262"/>
          </a:xfrm>
          <a:custGeom>
            <a:avLst/>
            <a:gdLst/>
            <a:ahLst/>
            <a:cxnLst/>
            <a:rect l="l" t="t" r="r" b="b"/>
            <a:pathLst>
              <a:path w="8966" h="7537" extrusionOk="0">
                <a:moveTo>
                  <a:pt x="988" y="0"/>
                </a:moveTo>
                <a:cubicBezTo>
                  <a:pt x="441" y="0"/>
                  <a:pt x="0" y="453"/>
                  <a:pt x="0" y="988"/>
                </a:cubicBezTo>
                <a:lnTo>
                  <a:pt x="0" y="6549"/>
                </a:lnTo>
                <a:cubicBezTo>
                  <a:pt x="0" y="7108"/>
                  <a:pt x="453" y="7537"/>
                  <a:pt x="988" y="7537"/>
                </a:cubicBezTo>
                <a:lnTo>
                  <a:pt x="7977" y="7537"/>
                </a:lnTo>
                <a:cubicBezTo>
                  <a:pt x="8537" y="7537"/>
                  <a:pt x="8966" y="7084"/>
                  <a:pt x="8966" y="6549"/>
                </a:cubicBezTo>
                <a:lnTo>
                  <a:pt x="8966" y="988"/>
                </a:lnTo>
                <a:cubicBezTo>
                  <a:pt x="8966" y="453"/>
                  <a:pt x="8513" y="0"/>
                  <a:pt x="79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553;p39">
            <a:extLst>
              <a:ext uri="{FF2B5EF4-FFF2-40B4-BE49-F238E27FC236}">
                <a16:creationId xmlns:a16="http://schemas.microsoft.com/office/drawing/2014/main" id="{3C938276-33FB-34AE-E0C7-A53500B0A5F2}"/>
              </a:ext>
            </a:extLst>
          </p:cNvPr>
          <p:cNvSpPr/>
          <p:nvPr/>
        </p:nvSpPr>
        <p:spPr>
          <a:xfrm>
            <a:off x="887653" y="2831291"/>
            <a:ext cx="300507" cy="251279"/>
          </a:xfrm>
          <a:custGeom>
            <a:avLst/>
            <a:gdLst/>
            <a:ahLst/>
            <a:cxnLst/>
            <a:rect l="l" t="t" r="r" b="b"/>
            <a:pathLst>
              <a:path w="8943" h="7478" extrusionOk="0">
                <a:moveTo>
                  <a:pt x="8311" y="1"/>
                </a:moveTo>
                <a:lnTo>
                  <a:pt x="8311" y="1"/>
                </a:lnTo>
                <a:cubicBezTo>
                  <a:pt x="8335" y="60"/>
                  <a:pt x="8335" y="144"/>
                  <a:pt x="8335" y="215"/>
                </a:cubicBezTo>
                <a:lnTo>
                  <a:pt x="8335" y="5775"/>
                </a:lnTo>
                <a:cubicBezTo>
                  <a:pt x="8335" y="6335"/>
                  <a:pt x="7883" y="6764"/>
                  <a:pt x="7347" y="6764"/>
                </a:cubicBezTo>
                <a:lnTo>
                  <a:pt x="358" y="6764"/>
                </a:lnTo>
                <a:cubicBezTo>
                  <a:pt x="239" y="6764"/>
                  <a:pt x="120" y="6728"/>
                  <a:pt x="1" y="6692"/>
                </a:cubicBezTo>
                <a:lnTo>
                  <a:pt x="1" y="6692"/>
                </a:lnTo>
                <a:cubicBezTo>
                  <a:pt x="84" y="7133"/>
                  <a:pt x="489" y="7478"/>
                  <a:pt x="965" y="7478"/>
                </a:cubicBezTo>
                <a:lnTo>
                  <a:pt x="7954" y="7478"/>
                </a:lnTo>
                <a:cubicBezTo>
                  <a:pt x="8514" y="7478"/>
                  <a:pt x="8943" y="7025"/>
                  <a:pt x="8943" y="6490"/>
                </a:cubicBezTo>
                <a:lnTo>
                  <a:pt x="8943" y="929"/>
                </a:lnTo>
                <a:cubicBezTo>
                  <a:pt x="8943" y="513"/>
                  <a:pt x="8669" y="156"/>
                  <a:pt x="8311" y="1"/>
                </a:cubicBezTo>
                <a:close/>
              </a:path>
            </a:pathLst>
          </a:custGeom>
          <a:solidFill>
            <a:srgbClr val="E8DF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554;p39">
            <a:extLst>
              <a:ext uri="{FF2B5EF4-FFF2-40B4-BE49-F238E27FC236}">
                <a16:creationId xmlns:a16="http://schemas.microsoft.com/office/drawing/2014/main" id="{51B5C212-8312-9B1D-1F88-016488A42115}"/>
              </a:ext>
            </a:extLst>
          </p:cNvPr>
          <p:cNvSpPr/>
          <p:nvPr/>
        </p:nvSpPr>
        <p:spPr>
          <a:xfrm>
            <a:off x="930060" y="2716468"/>
            <a:ext cx="214888" cy="220500"/>
          </a:xfrm>
          <a:custGeom>
            <a:avLst/>
            <a:gdLst/>
            <a:ahLst/>
            <a:cxnLst/>
            <a:rect l="l" t="t" r="r" b="b"/>
            <a:pathLst>
              <a:path w="6395" h="6562" extrusionOk="0">
                <a:moveTo>
                  <a:pt x="4037" y="715"/>
                </a:moveTo>
                <a:cubicBezTo>
                  <a:pt x="4942" y="715"/>
                  <a:pt x="5668" y="1453"/>
                  <a:pt x="5668" y="2346"/>
                </a:cubicBezTo>
                <a:lnTo>
                  <a:pt x="5668" y="5811"/>
                </a:lnTo>
                <a:lnTo>
                  <a:pt x="727" y="5811"/>
                </a:lnTo>
                <a:lnTo>
                  <a:pt x="727" y="2346"/>
                </a:lnTo>
                <a:cubicBezTo>
                  <a:pt x="727" y="1441"/>
                  <a:pt x="1477" y="715"/>
                  <a:pt x="2370" y="715"/>
                </a:cubicBezTo>
                <a:close/>
                <a:moveTo>
                  <a:pt x="2370" y="1"/>
                </a:moveTo>
                <a:cubicBezTo>
                  <a:pt x="1061" y="1"/>
                  <a:pt x="1" y="1048"/>
                  <a:pt x="1" y="2358"/>
                </a:cubicBezTo>
                <a:lnTo>
                  <a:pt x="1" y="6561"/>
                </a:lnTo>
                <a:lnTo>
                  <a:pt x="6395" y="6561"/>
                </a:lnTo>
                <a:lnTo>
                  <a:pt x="6395" y="2358"/>
                </a:lnTo>
                <a:cubicBezTo>
                  <a:pt x="6395" y="1048"/>
                  <a:pt x="5347" y="1"/>
                  <a:pt x="40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555;p39">
            <a:extLst>
              <a:ext uri="{FF2B5EF4-FFF2-40B4-BE49-F238E27FC236}">
                <a16:creationId xmlns:a16="http://schemas.microsoft.com/office/drawing/2014/main" id="{ED7B7845-ECD1-29A6-1D33-C8E2D3948BD2}"/>
              </a:ext>
            </a:extLst>
          </p:cNvPr>
          <p:cNvSpPr/>
          <p:nvPr/>
        </p:nvSpPr>
        <p:spPr>
          <a:xfrm>
            <a:off x="1000090" y="2895305"/>
            <a:ext cx="74866" cy="121675"/>
          </a:xfrm>
          <a:custGeom>
            <a:avLst/>
            <a:gdLst/>
            <a:ahLst/>
            <a:cxnLst/>
            <a:rect l="l" t="t" r="r" b="b"/>
            <a:pathLst>
              <a:path w="2228" h="3621" extrusionOk="0">
                <a:moveTo>
                  <a:pt x="1120" y="1"/>
                </a:moveTo>
                <a:cubicBezTo>
                  <a:pt x="501" y="1"/>
                  <a:pt x="1" y="513"/>
                  <a:pt x="1" y="1120"/>
                </a:cubicBezTo>
                <a:cubicBezTo>
                  <a:pt x="1" y="1549"/>
                  <a:pt x="239" y="1930"/>
                  <a:pt x="584" y="2108"/>
                </a:cubicBezTo>
                <a:lnTo>
                  <a:pt x="584" y="3085"/>
                </a:lnTo>
                <a:cubicBezTo>
                  <a:pt x="584" y="3382"/>
                  <a:pt x="822" y="3620"/>
                  <a:pt x="1120" y="3620"/>
                </a:cubicBezTo>
                <a:cubicBezTo>
                  <a:pt x="1417" y="3620"/>
                  <a:pt x="1656" y="3382"/>
                  <a:pt x="1656" y="3085"/>
                </a:cubicBezTo>
                <a:lnTo>
                  <a:pt x="1656" y="2108"/>
                </a:lnTo>
                <a:cubicBezTo>
                  <a:pt x="1989" y="1906"/>
                  <a:pt x="2227" y="1537"/>
                  <a:pt x="2227" y="1120"/>
                </a:cubicBezTo>
                <a:cubicBezTo>
                  <a:pt x="2227" y="489"/>
                  <a:pt x="1727" y="1"/>
                  <a:pt x="1120" y="1"/>
                </a:cubicBezTo>
                <a:close/>
              </a:path>
            </a:pathLst>
          </a:custGeom>
          <a:solidFill>
            <a:srgbClr val="1A51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556;p39">
            <a:extLst>
              <a:ext uri="{FF2B5EF4-FFF2-40B4-BE49-F238E27FC236}">
                <a16:creationId xmlns:a16="http://schemas.microsoft.com/office/drawing/2014/main" id="{B75E48A9-F7AA-0948-0CD6-8ADEEDC01DE9}"/>
              </a:ext>
            </a:extLst>
          </p:cNvPr>
          <p:cNvSpPr/>
          <p:nvPr/>
        </p:nvSpPr>
        <p:spPr>
          <a:xfrm>
            <a:off x="649605" y="2576443"/>
            <a:ext cx="354103" cy="395300"/>
          </a:xfrm>
          <a:custGeom>
            <a:avLst/>
            <a:gdLst/>
            <a:ahLst/>
            <a:cxnLst/>
            <a:rect l="l" t="t" r="r" b="b"/>
            <a:pathLst>
              <a:path w="10538" h="11764" extrusionOk="0">
                <a:moveTo>
                  <a:pt x="10538" y="1"/>
                </a:moveTo>
                <a:cubicBezTo>
                  <a:pt x="10537" y="1"/>
                  <a:pt x="5534" y="2919"/>
                  <a:pt x="222" y="2919"/>
                </a:cubicBezTo>
                <a:cubicBezTo>
                  <a:pt x="148" y="2919"/>
                  <a:pt x="75" y="2919"/>
                  <a:pt x="1" y="2918"/>
                </a:cubicBezTo>
                <a:lnTo>
                  <a:pt x="1" y="2918"/>
                </a:lnTo>
                <a:cubicBezTo>
                  <a:pt x="1" y="2918"/>
                  <a:pt x="358" y="8406"/>
                  <a:pt x="2394" y="11764"/>
                </a:cubicBezTo>
                <a:lnTo>
                  <a:pt x="1763" y="4680"/>
                </a:lnTo>
                <a:lnTo>
                  <a:pt x="1763" y="4680"/>
                </a:lnTo>
                <a:cubicBezTo>
                  <a:pt x="1763" y="4680"/>
                  <a:pt x="1763" y="4680"/>
                  <a:pt x="1763" y="4680"/>
                </a:cubicBezTo>
                <a:cubicBezTo>
                  <a:pt x="1818" y="4680"/>
                  <a:pt x="7540" y="3437"/>
                  <a:pt x="10538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04434FD-6899-84CB-A51F-170A23F4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10" y="1061952"/>
            <a:ext cx="6782856" cy="381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3">
          <a:extLst>
            <a:ext uri="{FF2B5EF4-FFF2-40B4-BE49-F238E27FC236}">
              <a16:creationId xmlns:a16="http://schemas.microsoft.com/office/drawing/2014/main" id="{2044F8A9-0535-DBD5-8358-6620B542C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74AB118-87C1-8746-8C6D-D2424925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5" y="489252"/>
            <a:ext cx="8229600" cy="572700"/>
          </a:xfrm>
        </p:spPr>
        <p:txBody>
          <a:bodyPr/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 INJECTION WITH WEBHOOK</a:t>
            </a:r>
            <a:b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78E55F-DA78-8788-596B-51C6B99F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59" r="20104"/>
          <a:stretch/>
        </p:blipFill>
        <p:spPr>
          <a:xfrm>
            <a:off x="142874" y="1055904"/>
            <a:ext cx="4086225" cy="3354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BBD288-DA9E-D3C9-4C42-AC12DF8690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4079"/>
          <a:stretch/>
        </p:blipFill>
        <p:spPr>
          <a:xfrm>
            <a:off x="3114675" y="2811996"/>
            <a:ext cx="5886452" cy="2164739"/>
          </a:xfrm>
          <a:prstGeom prst="rect">
            <a:avLst/>
          </a:prstGeom>
        </p:spPr>
      </p:pic>
      <p:grpSp>
        <p:nvGrpSpPr>
          <p:cNvPr id="6151" name="Google Shape;939;p23">
            <a:extLst>
              <a:ext uri="{FF2B5EF4-FFF2-40B4-BE49-F238E27FC236}">
                <a16:creationId xmlns:a16="http://schemas.microsoft.com/office/drawing/2014/main" id="{5460AF0A-10D0-68DC-2707-2E2E7518BA45}"/>
              </a:ext>
            </a:extLst>
          </p:cNvPr>
          <p:cNvGrpSpPr/>
          <p:nvPr/>
        </p:nvGrpSpPr>
        <p:grpSpPr>
          <a:xfrm>
            <a:off x="5507570" y="1271905"/>
            <a:ext cx="1464513" cy="1464112"/>
            <a:chOff x="4966993" y="1276337"/>
            <a:chExt cx="1464513" cy="1464112"/>
          </a:xfrm>
        </p:grpSpPr>
        <p:sp>
          <p:nvSpPr>
            <p:cNvPr id="6152" name="Google Shape;940;p23">
              <a:extLst>
                <a:ext uri="{FF2B5EF4-FFF2-40B4-BE49-F238E27FC236}">
                  <a16:creationId xmlns:a16="http://schemas.microsoft.com/office/drawing/2014/main" id="{0A6D039C-BCC9-9228-9B1B-0FEF0594B673}"/>
                </a:ext>
              </a:extLst>
            </p:cNvPr>
            <p:cNvSpPr/>
            <p:nvPr/>
          </p:nvSpPr>
          <p:spPr>
            <a:xfrm>
              <a:off x="4966993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941;p23">
              <a:extLst>
                <a:ext uri="{FF2B5EF4-FFF2-40B4-BE49-F238E27FC236}">
                  <a16:creationId xmlns:a16="http://schemas.microsoft.com/office/drawing/2014/main" id="{14D610A8-821D-4800-5D3D-08C44980A476}"/>
                </a:ext>
              </a:extLst>
            </p:cNvPr>
            <p:cNvSpPr/>
            <p:nvPr/>
          </p:nvSpPr>
          <p:spPr>
            <a:xfrm>
              <a:off x="5005186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942;p23">
              <a:extLst>
                <a:ext uri="{FF2B5EF4-FFF2-40B4-BE49-F238E27FC236}">
                  <a16:creationId xmlns:a16="http://schemas.microsoft.com/office/drawing/2014/main" id="{1DA8A2D3-821D-B7BD-F206-2BA6E91E8651}"/>
                </a:ext>
              </a:extLst>
            </p:cNvPr>
            <p:cNvSpPr/>
            <p:nvPr/>
          </p:nvSpPr>
          <p:spPr>
            <a:xfrm>
              <a:off x="5630982" y="2092331"/>
              <a:ext cx="117821" cy="334618"/>
            </a:xfrm>
            <a:custGeom>
              <a:avLst/>
              <a:gdLst/>
              <a:ahLst/>
              <a:cxnLst/>
              <a:rect l="l" t="t" r="r" b="b"/>
              <a:pathLst>
                <a:path w="3526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943;p23">
              <a:extLst>
                <a:ext uri="{FF2B5EF4-FFF2-40B4-BE49-F238E27FC236}">
                  <a16:creationId xmlns:a16="http://schemas.microsoft.com/office/drawing/2014/main" id="{D826A1B0-B12B-30DE-C7C2-E34CD49FD99D}"/>
                </a:ext>
              </a:extLst>
            </p:cNvPr>
            <p:cNvSpPr/>
            <p:nvPr/>
          </p:nvSpPr>
          <p:spPr>
            <a:xfrm>
              <a:off x="5223185" y="1683733"/>
              <a:ext cx="933014" cy="646146"/>
            </a:xfrm>
            <a:custGeom>
              <a:avLst/>
              <a:gdLst/>
              <a:ahLst/>
              <a:cxnLst/>
              <a:rect l="l" t="t" r="r" b="b"/>
              <a:pathLst>
                <a:path w="27922" h="19337" extrusionOk="0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944;p23">
              <a:extLst>
                <a:ext uri="{FF2B5EF4-FFF2-40B4-BE49-F238E27FC236}">
                  <a16:creationId xmlns:a16="http://schemas.microsoft.com/office/drawing/2014/main" id="{B277EBA5-8F81-B291-56FD-14658344DAD7}"/>
                </a:ext>
              </a:extLst>
            </p:cNvPr>
            <p:cNvSpPr/>
            <p:nvPr/>
          </p:nvSpPr>
          <p:spPr>
            <a:xfrm>
              <a:off x="5257803" y="1719152"/>
              <a:ext cx="864179" cy="517632"/>
            </a:xfrm>
            <a:custGeom>
              <a:avLst/>
              <a:gdLst/>
              <a:ahLst/>
              <a:cxnLst/>
              <a:rect l="l" t="t" r="r" b="b"/>
              <a:pathLst>
                <a:path w="25862" h="15491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945;p23">
              <a:extLst>
                <a:ext uri="{FF2B5EF4-FFF2-40B4-BE49-F238E27FC236}">
                  <a16:creationId xmlns:a16="http://schemas.microsoft.com/office/drawing/2014/main" id="{43AD31CA-74D2-589F-083F-D9CED1A9D568}"/>
                </a:ext>
              </a:extLst>
            </p:cNvPr>
            <p:cNvSpPr/>
            <p:nvPr/>
          </p:nvSpPr>
          <p:spPr>
            <a:xfrm>
              <a:off x="5380737" y="2403057"/>
              <a:ext cx="618311" cy="23892"/>
            </a:xfrm>
            <a:custGeom>
              <a:avLst/>
              <a:gdLst/>
              <a:ahLst/>
              <a:cxnLst/>
              <a:rect l="l" t="t" r="r" b="b"/>
              <a:pathLst>
                <a:path w="18504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946;p23">
              <a:extLst>
                <a:ext uri="{FF2B5EF4-FFF2-40B4-BE49-F238E27FC236}">
                  <a16:creationId xmlns:a16="http://schemas.microsoft.com/office/drawing/2014/main" id="{7A100F62-E7A2-47B2-750C-8B82EB688E40}"/>
                </a:ext>
              </a:extLst>
            </p:cNvPr>
            <p:cNvSpPr/>
            <p:nvPr/>
          </p:nvSpPr>
          <p:spPr>
            <a:xfrm>
              <a:off x="5669977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947;p23">
              <a:extLst>
                <a:ext uri="{FF2B5EF4-FFF2-40B4-BE49-F238E27FC236}">
                  <a16:creationId xmlns:a16="http://schemas.microsoft.com/office/drawing/2014/main" id="{A0AD7529-D453-3C10-4CA0-C13AA77D2C3A}"/>
                </a:ext>
              </a:extLst>
            </p:cNvPr>
            <p:cNvSpPr/>
            <p:nvPr/>
          </p:nvSpPr>
          <p:spPr>
            <a:xfrm>
              <a:off x="530515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948;p23">
              <a:extLst>
                <a:ext uri="{FF2B5EF4-FFF2-40B4-BE49-F238E27FC236}">
                  <a16:creationId xmlns:a16="http://schemas.microsoft.com/office/drawing/2014/main" id="{B45D03B4-B77A-087B-FE58-4355D383255C}"/>
                </a:ext>
              </a:extLst>
            </p:cNvPr>
            <p:cNvSpPr/>
            <p:nvPr/>
          </p:nvSpPr>
          <p:spPr>
            <a:xfrm>
              <a:off x="5305152" y="1763695"/>
              <a:ext cx="66462" cy="19949"/>
            </a:xfrm>
            <a:custGeom>
              <a:avLst/>
              <a:gdLst/>
              <a:ahLst/>
              <a:cxnLst/>
              <a:rect l="l" t="t" r="r" b="b"/>
              <a:pathLst>
                <a:path w="1989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949;p23">
              <a:extLst>
                <a:ext uri="{FF2B5EF4-FFF2-40B4-BE49-F238E27FC236}">
                  <a16:creationId xmlns:a16="http://schemas.microsoft.com/office/drawing/2014/main" id="{7952B816-A09C-104A-2FFC-9A5CC0364175}"/>
                </a:ext>
              </a:extLst>
            </p:cNvPr>
            <p:cNvSpPr/>
            <p:nvPr/>
          </p:nvSpPr>
          <p:spPr>
            <a:xfrm>
              <a:off x="530515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950;p23">
              <a:extLst>
                <a:ext uri="{FF2B5EF4-FFF2-40B4-BE49-F238E27FC236}">
                  <a16:creationId xmlns:a16="http://schemas.microsoft.com/office/drawing/2014/main" id="{B523439A-0B6D-AA17-BBC2-BF46648D68FF}"/>
                </a:ext>
              </a:extLst>
            </p:cNvPr>
            <p:cNvSpPr/>
            <p:nvPr/>
          </p:nvSpPr>
          <p:spPr>
            <a:xfrm>
              <a:off x="5398647" y="1765299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951;p23">
              <a:extLst>
                <a:ext uri="{FF2B5EF4-FFF2-40B4-BE49-F238E27FC236}">
                  <a16:creationId xmlns:a16="http://schemas.microsoft.com/office/drawing/2014/main" id="{DE715636-9352-E705-A9F0-4B009D4D3978}"/>
                </a:ext>
              </a:extLst>
            </p:cNvPr>
            <p:cNvSpPr/>
            <p:nvPr/>
          </p:nvSpPr>
          <p:spPr>
            <a:xfrm>
              <a:off x="5305152" y="1908916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952;p23">
              <a:extLst>
                <a:ext uri="{FF2B5EF4-FFF2-40B4-BE49-F238E27FC236}">
                  <a16:creationId xmlns:a16="http://schemas.microsoft.com/office/drawing/2014/main" id="{7444DCA0-08C9-F70A-78A7-D619AC1B4A28}"/>
                </a:ext>
              </a:extLst>
            </p:cNvPr>
            <p:cNvSpPr/>
            <p:nvPr/>
          </p:nvSpPr>
          <p:spPr>
            <a:xfrm>
              <a:off x="5305152" y="1899360"/>
              <a:ext cx="66462" cy="19548"/>
            </a:xfrm>
            <a:custGeom>
              <a:avLst/>
              <a:gdLst/>
              <a:ahLst/>
              <a:cxnLst/>
              <a:rect l="l" t="t" r="r" b="b"/>
              <a:pathLst>
                <a:path w="1989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953;p23">
              <a:extLst>
                <a:ext uri="{FF2B5EF4-FFF2-40B4-BE49-F238E27FC236}">
                  <a16:creationId xmlns:a16="http://schemas.microsoft.com/office/drawing/2014/main" id="{0E9F3FAF-9F4E-9AA9-33B6-83E7B873078C}"/>
                </a:ext>
              </a:extLst>
            </p:cNvPr>
            <p:cNvSpPr/>
            <p:nvPr/>
          </p:nvSpPr>
          <p:spPr>
            <a:xfrm>
              <a:off x="5305152" y="1918874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954;p23">
              <a:extLst>
                <a:ext uri="{FF2B5EF4-FFF2-40B4-BE49-F238E27FC236}">
                  <a16:creationId xmlns:a16="http://schemas.microsoft.com/office/drawing/2014/main" id="{3CD3331F-5C4B-67AE-B9FC-21BE4CAB2C5B}"/>
                </a:ext>
              </a:extLst>
            </p:cNvPr>
            <p:cNvSpPr/>
            <p:nvPr/>
          </p:nvSpPr>
          <p:spPr>
            <a:xfrm>
              <a:off x="5299973" y="2044180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955;p23">
              <a:extLst>
                <a:ext uri="{FF2B5EF4-FFF2-40B4-BE49-F238E27FC236}">
                  <a16:creationId xmlns:a16="http://schemas.microsoft.com/office/drawing/2014/main" id="{7E69D01E-1D2B-A91D-6D95-8773B73065D7}"/>
                </a:ext>
              </a:extLst>
            </p:cNvPr>
            <p:cNvSpPr/>
            <p:nvPr/>
          </p:nvSpPr>
          <p:spPr>
            <a:xfrm>
              <a:off x="5299973" y="2034623"/>
              <a:ext cx="66496" cy="19548"/>
            </a:xfrm>
            <a:custGeom>
              <a:avLst/>
              <a:gdLst/>
              <a:ahLst/>
              <a:cxnLst/>
              <a:rect l="l" t="t" r="r" b="b"/>
              <a:pathLst>
                <a:path w="1990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956;p23">
              <a:extLst>
                <a:ext uri="{FF2B5EF4-FFF2-40B4-BE49-F238E27FC236}">
                  <a16:creationId xmlns:a16="http://schemas.microsoft.com/office/drawing/2014/main" id="{EB20D166-19CE-3445-A89C-B51C6593AB13}"/>
                </a:ext>
              </a:extLst>
            </p:cNvPr>
            <p:cNvSpPr/>
            <p:nvPr/>
          </p:nvSpPr>
          <p:spPr>
            <a:xfrm>
              <a:off x="5299973" y="2054138"/>
              <a:ext cx="124571" cy="72444"/>
            </a:xfrm>
            <a:custGeom>
              <a:avLst/>
              <a:gdLst/>
              <a:ahLst/>
              <a:cxnLst/>
              <a:rect l="l" t="t" r="r" b="b"/>
              <a:pathLst>
                <a:path w="3728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957;p23">
              <a:extLst>
                <a:ext uri="{FF2B5EF4-FFF2-40B4-BE49-F238E27FC236}">
                  <a16:creationId xmlns:a16="http://schemas.microsoft.com/office/drawing/2014/main" id="{7DB3F411-5FB6-5E23-2356-770AFCDEF11B}"/>
                </a:ext>
              </a:extLst>
            </p:cNvPr>
            <p:cNvSpPr/>
            <p:nvPr/>
          </p:nvSpPr>
          <p:spPr>
            <a:xfrm>
              <a:off x="547423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958;p23">
              <a:extLst>
                <a:ext uri="{FF2B5EF4-FFF2-40B4-BE49-F238E27FC236}">
                  <a16:creationId xmlns:a16="http://schemas.microsoft.com/office/drawing/2014/main" id="{C85CF2A7-6462-09A5-0AC7-D7BD7DFC281A}"/>
                </a:ext>
              </a:extLst>
            </p:cNvPr>
            <p:cNvSpPr/>
            <p:nvPr/>
          </p:nvSpPr>
          <p:spPr>
            <a:xfrm>
              <a:off x="5474232" y="1763695"/>
              <a:ext cx="66496" cy="19949"/>
            </a:xfrm>
            <a:custGeom>
              <a:avLst/>
              <a:gdLst/>
              <a:ahLst/>
              <a:cxnLst/>
              <a:rect l="l" t="t" r="r" b="b"/>
              <a:pathLst>
                <a:path w="1990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959;p23">
              <a:extLst>
                <a:ext uri="{FF2B5EF4-FFF2-40B4-BE49-F238E27FC236}">
                  <a16:creationId xmlns:a16="http://schemas.microsoft.com/office/drawing/2014/main" id="{6E4541D0-CCDA-D856-F45D-9C62968B699D}"/>
                </a:ext>
              </a:extLst>
            </p:cNvPr>
            <p:cNvSpPr/>
            <p:nvPr/>
          </p:nvSpPr>
          <p:spPr>
            <a:xfrm>
              <a:off x="547423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960;p23">
              <a:extLst>
                <a:ext uri="{FF2B5EF4-FFF2-40B4-BE49-F238E27FC236}">
                  <a16:creationId xmlns:a16="http://schemas.microsoft.com/office/drawing/2014/main" id="{6ADF4DF4-3100-7046-129C-0DF4D023410B}"/>
                </a:ext>
              </a:extLst>
            </p:cNvPr>
            <p:cNvSpPr/>
            <p:nvPr/>
          </p:nvSpPr>
          <p:spPr>
            <a:xfrm>
              <a:off x="5567727" y="1764497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961;p23">
              <a:extLst>
                <a:ext uri="{FF2B5EF4-FFF2-40B4-BE49-F238E27FC236}">
                  <a16:creationId xmlns:a16="http://schemas.microsoft.com/office/drawing/2014/main" id="{605C3E90-0EC1-A1E8-72C1-12CDA79F733A}"/>
                </a:ext>
              </a:extLst>
            </p:cNvPr>
            <p:cNvSpPr/>
            <p:nvPr/>
          </p:nvSpPr>
          <p:spPr>
            <a:xfrm>
              <a:off x="5398647" y="1899761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962;p23">
              <a:extLst>
                <a:ext uri="{FF2B5EF4-FFF2-40B4-BE49-F238E27FC236}">
                  <a16:creationId xmlns:a16="http://schemas.microsoft.com/office/drawing/2014/main" id="{96B55D92-2EA6-1D7B-6057-88C4E1CE834A}"/>
                </a:ext>
              </a:extLst>
            </p:cNvPr>
            <p:cNvSpPr/>
            <p:nvPr/>
          </p:nvSpPr>
          <p:spPr>
            <a:xfrm>
              <a:off x="5393468" y="2036227"/>
              <a:ext cx="31076" cy="17944"/>
            </a:xfrm>
            <a:custGeom>
              <a:avLst/>
              <a:gdLst/>
              <a:ahLst/>
              <a:cxnLst/>
              <a:rect l="l" t="t" r="r" b="b"/>
              <a:pathLst>
                <a:path w="930" h="537" extrusionOk="0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963;p23">
              <a:extLst>
                <a:ext uri="{FF2B5EF4-FFF2-40B4-BE49-F238E27FC236}">
                  <a16:creationId xmlns:a16="http://schemas.microsoft.com/office/drawing/2014/main" id="{B508A393-05A8-5119-E238-DD7673E72CE5}"/>
                </a:ext>
              </a:extLst>
            </p:cNvPr>
            <p:cNvSpPr/>
            <p:nvPr/>
          </p:nvSpPr>
          <p:spPr>
            <a:xfrm>
              <a:off x="5821548" y="1517025"/>
              <a:ext cx="408231" cy="312764"/>
            </a:xfrm>
            <a:custGeom>
              <a:avLst/>
              <a:gdLst/>
              <a:ahLst/>
              <a:cxnLst/>
              <a:rect l="l" t="t" r="r" b="b"/>
              <a:pathLst>
                <a:path w="12217" h="9360" extrusionOk="0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964;p23">
              <a:extLst>
                <a:ext uri="{FF2B5EF4-FFF2-40B4-BE49-F238E27FC236}">
                  <a16:creationId xmlns:a16="http://schemas.microsoft.com/office/drawing/2014/main" id="{EBF745AB-E41F-F2E8-25A6-95D840F82BBA}"/>
                </a:ext>
              </a:extLst>
            </p:cNvPr>
            <p:cNvSpPr/>
            <p:nvPr/>
          </p:nvSpPr>
          <p:spPr>
            <a:xfrm>
              <a:off x="5866123" y="1561300"/>
              <a:ext cx="318712" cy="243829"/>
            </a:xfrm>
            <a:custGeom>
              <a:avLst/>
              <a:gdLst/>
              <a:ahLst/>
              <a:cxnLst/>
              <a:rect l="l" t="t" r="r" b="b"/>
              <a:pathLst>
                <a:path w="9538" h="7297" extrusionOk="0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965;p23">
              <a:extLst>
                <a:ext uri="{FF2B5EF4-FFF2-40B4-BE49-F238E27FC236}">
                  <a16:creationId xmlns:a16="http://schemas.microsoft.com/office/drawing/2014/main" id="{15A56597-2C74-1F95-6572-54CDB280886F}"/>
                </a:ext>
              </a:extLst>
            </p:cNvPr>
            <p:cNvSpPr/>
            <p:nvPr/>
          </p:nvSpPr>
          <p:spPr>
            <a:xfrm>
              <a:off x="6004562" y="1626058"/>
              <a:ext cx="41802" cy="118590"/>
            </a:xfrm>
            <a:custGeom>
              <a:avLst/>
              <a:gdLst/>
              <a:ahLst/>
              <a:cxnLst/>
              <a:rect l="l" t="t" r="r" b="b"/>
              <a:pathLst>
                <a:path w="1251" h="3549" extrusionOk="0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966;p23">
              <a:extLst>
                <a:ext uri="{FF2B5EF4-FFF2-40B4-BE49-F238E27FC236}">
                  <a16:creationId xmlns:a16="http://schemas.microsoft.com/office/drawing/2014/main" id="{E025B6E9-12C7-3869-2ED9-F091BC366146}"/>
                </a:ext>
              </a:extLst>
            </p:cNvPr>
            <p:cNvSpPr/>
            <p:nvPr/>
          </p:nvSpPr>
          <p:spPr>
            <a:xfrm>
              <a:off x="6004161" y="1752567"/>
              <a:ext cx="37458" cy="31978"/>
            </a:xfrm>
            <a:custGeom>
              <a:avLst/>
              <a:gdLst/>
              <a:ahLst/>
              <a:cxnLst/>
              <a:rect l="l" t="t" r="r" b="b"/>
              <a:pathLst>
                <a:path w="1121" h="957" extrusionOk="0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967;p23">
              <a:extLst>
                <a:ext uri="{FF2B5EF4-FFF2-40B4-BE49-F238E27FC236}">
                  <a16:creationId xmlns:a16="http://schemas.microsoft.com/office/drawing/2014/main" id="{B0854F10-6A65-A1B1-24E9-BD99A20EBA89}"/>
                </a:ext>
              </a:extLst>
            </p:cNvPr>
            <p:cNvSpPr/>
            <p:nvPr/>
          </p:nvSpPr>
          <p:spPr>
            <a:xfrm>
              <a:off x="5864519" y="2142855"/>
              <a:ext cx="102283" cy="105057"/>
            </a:xfrm>
            <a:custGeom>
              <a:avLst/>
              <a:gdLst/>
              <a:ahLst/>
              <a:cxnLst/>
              <a:rect l="l" t="t" r="r" b="b"/>
              <a:pathLst>
                <a:path w="3061" h="3144" extrusionOk="0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968;p23">
              <a:extLst>
                <a:ext uri="{FF2B5EF4-FFF2-40B4-BE49-F238E27FC236}">
                  <a16:creationId xmlns:a16="http://schemas.microsoft.com/office/drawing/2014/main" id="{B1DEBACC-9344-F51F-6AE6-C3BF2E4E6528}"/>
                </a:ext>
              </a:extLst>
            </p:cNvPr>
            <p:cNvSpPr/>
            <p:nvPr/>
          </p:nvSpPr>
          <p:spPr>
            <a:xfrm>
              <a:off x="5916647" y="2201765"/>
              <a:ext cx="231967" cy="234005"/>
            </a:xfrm>
            <a:custGeom>
              <a:avLst/>
              <a:gdLst/>
              <a:ahLst/>
              <a:cxnLst/>
              <a:rect l="l" t="t" r="r" b="b"/>
              <a:pathLst>
                <a:path w="6942" h="7003" extrusionOk="0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969;p23">
              <a:extLst>
                <a:ext uri="{FF2B5EF4-FFF2-40B4-BE49-F238E27FC236}">
                  <a16:creationId xmlns:a16="http://schemas.microsoft.com/office/drawing/2014/main" id="{D14B79AA-1B86-4E1B-6978-934A72CCB344}"/>
                </a:ext>
              </a:extLst>
            </p:cNvPr>
            <p:cNvSpPr/>
            <p:nvPr/>
          </p:nvSpPr>
          <p:spPr>
            <a:xfrm>
              <a:off x="5520378" y="1826515"/>
              <a:ext cx="413410" cy="395634"/>
            </a:xfrm>
            <a:custGeom>
              <a:avLst/>
              <a:gdLst/>
              <a:ahLst/>
              <a:cxnLst/>
              <a:rect l="l" t="t" r="r" b="b"/>
              <a:pathLst>
                <a:path w="12372" h="11840" extrusionOk="0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970;p23">
              <a:extLst>
                <a:ext uri="{FF2B5EF4-FFF2-40B4-BE49-F238E27FC236}">
                  <a16:creationId xmlns:a16="http://schemas.microsoft.com/office/drawing/2014/main" id="{AB33539F-88ED-AB55-96AF-A1CA6A587F41}"/>
                </a:ext>
              </a:extLst>
            </p:cNvPr>
            <p:cNvSpPr/>
            <p:nvPr/>
          </p:nvSpPr>
          <p:spPr>
            <a:xfrm>
              <a:off x="5728855" y="1955363"/>
              <a:ext cx="90354" cy="44709"/>
            </a:xfrm>
            <a:custGeom>
              <a:avLst/>
              <a:gdLst/>
              <a:ahLst/>
              <a:cxnLst/>
              <a:rect l="l" t="t" r="r" b="b"/>
              <a:pathLst>
                <a:path w="2704" h="1338" extrusionOk="0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971;p23">
              <a:extLst>
                <a:ext uri="{FF2B5EF4-FFF2-40B4-BE49-F238E27FC236}">
                  <a16:creationId xmlns:a16="http://schemas.microsoft.com/office/drawing/2014/main" id="{B24D4725-AF4F-B035-2644-317403641066}"/>
                </a:ext>
              </a:extLst>
            </p:cNvPr>
            <p:cNvSpPr/>
            <p:nvPr/>
          </p:nvSpPr>
          <p:spPr>
            <a:xfrm>
              <a:off x="580009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972;p23">
              <a:extLst>
                <a:ext uri="{FF2B5EF4-FFF2-40B4-BE49-F238E27FC236}">
                  <a16:creationId xmlns:a16="http://schemas.microsoft.com/office/drawing/2014/main" id="{E70FF451-1A22-EEB2-4B99-BFE88BF17F7C}"/>
                </a:ext>
              </a:extLst>
            </p:cNvPr>
            <p:cNvSpPr/>
            <p:nvPr/>
          </p:nvSpPr>
          <p:spPr>
            <a:xfrm>
              <a:off x="5758460" y="2010364"/>
              <a:ext cx="73881" cy="26298"/>
            </a:xfrm>
            <a:custGeom>
              <a:avLst/>
              <a:gdLst/>
              <a:ahLst/>
              <a:cxnLst/>
              <a:rect l="l" t="t" r="r" b="b"/>
              <a:pathLst>
                <a:path w="2211" h="787" extrusionOk="0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973;p23">
              <a:extLst>
                <a:ext uri="{FF2B5EF4-FFF2-40B4-BE49-F238E27FC236}">
                  <a16:creationId xmlns:a16="http://schemas.microsoft.com/office/drawing/2014/main" id="{244A7135-449B-45E2-F646-52D310B51A2E}"/>
                </a:ext>
              </a:extLst>
            </p:cNvPr>
            <p:cNvSpPr/>
            <p:nvPr/>
          </p:nvSpPr>
          <p:spPr>
            <a:xfrm>
              <a:off x="5825558" y="2030246"/>
              <a:ext cx="8387" cy="6817"/>
            </a:xfrm>
            <a:custGeom>
              <a:avLst/>
              <a:gdLst/>
              <a:ahLst/>
              <a:cxnLst/>
              <a:rect l="l" t="t" r="r" b="b"/>
              <a:pathLst>
                <a:path w="251" h="204" extrusionOk="0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974;p23">
              <a:extLst>
                <a:ext uri="{FF2B5EF4-FFF2-40B4-BE49-F238E27FC236}">
                  <a16:creationId xmlns:a16="http://schemas.microsoft.com/office/drawing/2014/main" id="{04B221EB-3B32-FB63-018A-2BA2E35F17FA}"/>
                </a:ext>
              </a:extLst>
            </p:cNvPr>
            <p:cNvSpPr/>
            <p:nvPr/>
          </p:nvSpPr>
          <p:spPr>
            <a:xfrm>
              <a:off x="5751142" y="2051197"/>
              <a:ext cx="70439" cy="24861"/>
            </a:xfrm>
            <a:custGeom>
              <a:avLst/>
              <a:gdLst/>
              <a:ahLst/>
              <a:cxnLst/>
              <a:rect l="l" t="t" r="r" b="b"/>
              <a:pathLst>
                <a:path w="2108" h="744" extrusionOk="0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975;p23">
              <a:extLst>
                <a:ext uri="{FF2B5EF4-FFF2-40B4-BE49-F238E27FC236}">
                  <a16:creationId xmlns:a16="http://schemas.microsoft.com/office/drawing/2014/main" id="{0C02E494-4D67-2C17-06B6-C26B6F38242F}"/>
                </a:ext>
              </a:extLst>
            </p:cNvPr>
            <p:cNvSpPr/>
            <p:nvPr/>
          </p:nvSpPr>
          <p:spPr>
            <a:xfrm>
              <a:off x="5812826" y="2069809"/>
              <a:ext cx="9156" cy="6950"/>
            </a:xfrm>
            <a:custGeom>
              <a:avLst/>
              <a:gdLst/>
              <a:ahLst/>
              <a:cxnLst/>
              <a:rect l="l" t="t" r="r" b="b"/>
              <a:pathLst>
                <a:path w="274" h="208" extrusionOk="0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976;p23">
              <a:extLst>
                <a:ext uri="{FF2B5EF4-FFF2-40B4-BE49-F238E27FC236}">
                  <a16:creationId xmlns:a16="http://schemas.microsoft.com/office/drawing/2014/main" id="{A4B0AD94-D468-40DC-85D3-B787E2D0D76D}"/>
                </a:ext>
              </a:extLst>
            </p:cNvPr>
            <p:cNvSpPr/>
            <p:nvPr/>
          </p:nvSpPr>
          <p:spPr>
            <a:xfrm>
              <a:off x="5658048" y="1955664"/>
              <a:ext cx="90354" cy="44810"/>
            </a:xfrm>
            <a:custGeom>
              <a:avLst/>
              <a:gdLst/>
              <a:ahLst/>
              <a:cxnLst/>
              <a:rect l="l" t="t" r="r" b="b"/>
              <a:pathLst>
                <a:path w="2704" h="1341" extrusionOk="0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977;p23">
              <a:extLst>
                <a:ext uri="{FF2B5EF4-FFF2-40B4-BE49-F238E27FC236}">
                  <a16:creationId xmlns:a16="http://schemas.microsoft.com/office/drawing/2014/main" id="{DA9E0A01-BCE8-7268-6866-175E9F56BB26}"/>
                </a:ext>
              </a:extLst>
            </p:cNvPr>
            <p:cNvSpPr/>
            <p:nvPr/>
          </p:nvSpPr>
          <p:spPr>
            <a:xfrm>
              <a:off x="566917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978;p23">
              <a:extLst>
                <a:ext uri="{FF2B5EF4-FFF2-40B4-BE49-F238E27FC236}">
                  <a16:creationId xmlns:a16="http://schemas.microsoft.com/office/drawing/2014/main" id="{F34658B5-31B9-DBC3-7F0B-7128CB77512F}"/>
                </a:ext>
              </a:extLst>
            </p:cNvPr>
            <p:cNvSpPr/>
            <p:nvPr/>
          </p:nvSpPr>
          <p:spPr>
            <a:xfrm>
              <a:off x="5644515" y="2010765"/>
              <a:ext cx="74315" cy="25897"/>
            </a:xfrm>
            <a:custGeom>
              <a:avLst/>
              <a:gdLst/>
              <a:ahLst/>
              <a:cxnLst/>
              <a:rect l="l" t="t" r="r" b="b"/>
              <a:pathLst>
                <a:path w="2224" h="775" extrusionOk="0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979;p23">
              <a:extLst>
                <a:ext uri="{FF2B5EF4-FFF2-40B4-BE49-F238E27FC236}">
                  <a16:creationId xmlns:a16="http://schemas.microsoft.com/office/drawing/2014/main" id="{602B0858-4C5A-175C-FE34-0D47929BB039}"/>
                </a:ext>
              </a:extLst>
            </p:cNvPr>
            <p:cNvSpPr/>
            <p:nvPr/>
          </p:nvSpPr>
          <p:spPr>
            <a:xfrm>
              <a:off x="5643312" y="2030246"/>
              <a:ext cx="8020" cy="6817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980;p23">
              <a:extLst>
                <a:ext uri="{FF2B5EF4-FFF2-40B4-BE49-F238E27FC236}">
                  <a16:creationId xmlns:a16="http://schemas.microsoft.com/office/drawing/2014/main" id="{CC910960-C1F4-9C26-DD9B-BAC8CB26B6C4}"/>
                </a:ext>
              </a:extLst>
            </p:cNvPr>
            <p:cNvSpPr/>
            <p:nvPr/>
          </p:nvSpPr>
          <p:spPr>
            <a:xfrm>
              <a:off x="5655676" y="2051364"/>
              <a:ext cx="70439" cy="24694"/>
            </a:xfrm>
            <a:custGeom>
              <a:avLst/>
              <a:gdLst/>
              <a:ahLst/>
              <a:cxnLst/>
              <a:rect l="l" t="t" r="r" b="b"/>
              <a:pathLst>
                <a:path w="2108" h="739" extrusionOk="0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981;p23">
              <a:extLst>
                <a:ext uri="{FF2B5EF4-FFF2-40B4-BE49-F238E27FC236}">
                  <a16:creationId xmlns:a16="http://schemas.microsoft.com/office/drawing/2014/main" id="{3C79553C-4ED1-2D84-F211-94A0988DCC1B}"/>
                </a:ext>
              </a:extLst>
            </p:cNvPr>
            <p:cNvSpPr/>
            <p:nvPr/>
          </p:nvSpPr>
          <p:spPr>
            <a:xfrm>
              <a:off x="5655275" y="2070344"/>
              <a:ext cx="9156" cy="6984"/>
            </a:xfrm>
            <a:custGeom>
              <a:avLst/>
              <a:gdLst/>
              <a:ahLst/>
              <a:cxnLst/>
              <a:rect l="l" t="t" r="r" b="b"/>
              <a:pathLst>
                <a:path w="274" h="209" extrusionOk="0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982;p23">
              <a:extLst>
                <a:ext uri="{FF2B5EF4-FFF2-40B4-BE49-F238E27FC236}">
                  <a16:creationId xmlns:a16="http://schemas.microsoft.com/office/drawing/2014/main" id="{C12499DD-BAB2-F9E6-2F25-D0C956C09CA2}"/>
                </a:ext>
              </a:extLst>
            </p:cNvPr>
            <p:cNvSpPr/>
            <p:nvPr/>
          </p:nvSpPr>
          <p:spPr>
            <a:xfrm>
              <a:off x="5712949" y="1951888"/>
              <a:ext cx="51359" cy="43807"/>
            </a:xfrm>
            <a:custGeom>
              <a:avLst/>
              <a:gdLst/>
              <a:ahLst/>
              <a:cxnLst/>
              <a:rect l="l" t="t" r="r" b="b"/>
              <a:pathLst>
                <a:path w="1537" h="1311" extrusionOk="0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983;p23">
              <a:extLst>
                <a:ext uri="{FF2B5EF4-FFF2-40B4-BE49-F238E27FC236}">
                  <a16:creationId xmlns:a16="http://schemas.microsoft.com/office/drawing/2014/main" id="{4691BBBC-D31F-692A-B87B-0EE5E152D945}"/>
                </a:ext>
              </a:extLst>
            </p:cNvPr>
            <p:cNvSpPr/>
            <p:nvPr/>
          </p:nvSpPr>
          <p:spPr>
            <a:xfrm>
              <a:off x="5720100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984;p23">
              <a:extLst>
                <a:ext uri="{FF2B5EF4-FFF2-40B4-BE49-F238E27FC236}">
                  <a16:creationId xmlns:a16="http://schemas.microsoft.com/office/drawing/2014/main" id="{21C4AAE7-7DDE-60D1-10E6-716A2CEB730E}"/>
                </a:ext>
              </a:extLst>
            </p:cNvPr>
            <p:cNvSpPr/>
            <p:nvPr/>
          </p:nvSpPr>
          <p:spPr>
            <a:xfrm>
              <a:off x="5747567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985;p23">
              <a:extLst>
                <a:ext uri="{FF2B5EF4-FFF2-40B4-BE49-F238E27FC236}">
                  <a16:creationId xmlns:a16="http://schemas.microsoft.com/office/drawing/2014/main" id="{A96936BF-B19F-6FEF-CA95-DE132FF62543}"/>
                </a:ext>
              </a:extLst>
            </p:cNvPr>
            <p:cNvSpPr/>
            <p:nvPr/>
          </p:nvSpPr>
          <p:spPr>
            <a:xfrm>
              <a:off x="5673553" y="1967393"/>
              <a:ext cx="128948" cy="135297"/>
            </a:xfrm>
            <a:custGeom>
              <a:avLst/>
              <a:gdLst/>
              <a:ahLst/>
              <a:cxnLst/>
              <a:rect l="l" t="t" r="r" b="b"/>
              <a:pathLst>
                <a:path w="3859" h="4049" extrusionOk="0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986;p23">
              <a:extLst>
                <a:ext uri="{FF2B5EF4-FFF2-40B4-BE49-F238E27FC236}">
                  <a16:creationId xmlns:a16="http://schemas.microsoft.com/office/drawing/2014/main" id="{313595CF-A7F3-2058-DA6C-8EBF7620873C}"/>
                </a:ext>
              </a:extLst>
            </p:cNvPr>
            <p:cNvSpPr/>
            <p:nvPr/>
          </p:nvSpPr>
          <p:spPr>
            <a:xfrm>
              <a:off x="5674756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987;p23">
              <a:extLst>
                <a:ext uri="{FF2B5EF4-FFF2-40B4-BE49-F238E27FC236}">
                  <a16:creationId xmlns:a16="http://schemas.microsoft.com/office/drawing/2014/main" id="{CBF021E0-F088-8CE4-4A09-3FB17BD8CF0F}"/>
                </a:ext>
              </a:extLst>
            </p:cNvPr>
            <p:cNvSpPr/>
            <p:nvPr/>
          </p:nvSpPr>
          <p:spPr>
            <a:xfrm>
              <a:off x="5739213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544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3">
          <a:extLst>
            <a:ext uri="{FF2B5EF4-FFF2-40B4-BE49-F238E27FC236}">
              <a16:creationId xmlns:a16="http://schemas.microsoft.com/office/drawing/2014/main" id="{49DDF88F-08F0-7B09-9C5E-031C0850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F35EC8F-1185-A36D-367D-C0420DAA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5" y="489252"/>
            <a:ext cx="8229600" cy="572700"/>
          </a:xfrm>
        </p:spPr>
        <p:txBody>
          <a:bodyPr/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 INJECTION WITH WEBHOOK:</a:t>
            </a:r>
            <a:b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73F79-D70D-F1CD-3A28-A3B567CE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08" r="20154"/>
          <a:stretch/>
        </p:blipFill>
        <p:spPr>
          <a:xfrm>
            <a:off x="425931" y="881358"/>
            <a:ext cx="4385122" cy="3599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BBF85-9106-B9B5-7D8E-0A541C31CE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4824"/>
          <a:stretch/>
        </p:blipFill>
        <p:spPr>
          <a:xfrm>
            <a:off x="3718372" y="2876491"/>
            <a:ext cx="4905375" cy="2094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15CC8C-656B-1AB4-3C88-07781BF97C18}"/>
              </a:ext>
            </a:extLst>
          </p:cNvPr>
          <p:cNvSpPr txBox="1"/>
          <p:nvPr/>
        </p:nvSpPr>
        <p:spPr>
          <a:xfrm>
            <a:off x="416459" y="4611742"/>
            <a:ext cx="297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060AD"/>
                </a:solidFill>
                <a:latin typeface="Fira Sans" panose="020B0503050000020004" pitchFamily="34" charset="0"/>
              </a:rPr>
              <a:t>jm8Lir7CFUynMLFcvWsvmeX47S4FC4FW</a:t>
            </a:r>
          </a:p>
        </p:txBody>
      </p:sp>
      <p:grpSp>
        <p:nvGrpSpPr>
          <p:cNvPr id="83" name="Google Shape;1845;p29">
            <a:extLst>
              <a:ext uri="{FF2B5EF4-FFF2-40B4-BE49-F238E27FC236}">
                <a16:creationId xmlns:a16="http://schemas.microsoft.com/office/drawing/2014/main" id="{CE11335D-5C47-6C76-6D06-908E7B325A08}"/>
              </a:ext>
            </a:extLst>
          </p:cNvPr>
          <p:cNvGrpSpPr/>
          <p:nvPr/>
        </p:nvGrpSpPr>
        <p:grpSpPr>
          <a:xfrm>
            <a:off x="5813798" y="1411268"/>
            <a:ext cx="1483248" cy="1115906"/>
            <a:chOff x="784101" y="3290876"/>
            <a:chExt cx="940789" cy="707703"/>
          </a:xfrm>
        </p:grpSpPr>
        <p:sp>
          <p:nvSpPr>
            <p:cNvPr id="84" name="Google Shape;1846;p29">
              <a:extLst>
                <a:ext uri="{FF2B5EF4-FFF2-40B4-BE49-F238E27FC236}">
                  <a16:creationId xmlns:a16="http://schemas.microsoft.com/office/drawing/2014/main" id="{0CF17126-C4DB-E276-D4C8-CD1F240DA170}"/>
                </a:ext>
              </a:extLst>
            </p:cNvPr>
            <p:cNvSpPr/>
            <p:nvPr/>
          </p:nvSpPr>
          <p:spPr>
            <a:xfrm>
              <a:off x="784101" y="3303699"/>
              <a:ext cx="940789" cy="694879"/>
            </a:xfrm>
            <a:custGeom>
              <a:avLst/>
              <a:gdLst/>
              <a:ahLst/>
              <a:cxnLst/>
              <a:rect l="l" t="t" r="r" b="b"/>
              <a:pathLst>
                <a:path w="42768" h="31589" extrusionOk="0">
                  <a:moveTo>
                    <a:pt x="1763" y="1"/>
                  </a:moveTo>
                  <a:cubicBezTo>
                    <a:pt x="786" y="1"/>
                    <a:pt x="1" y="787"/>
                    <a:pt x="1" y="1775"/>
                  </a:cubicBezTo>
                  <a:lnTo>
                    <a:pt x="1" y="29814"/>
                  </a:lnTo>
                  <a:cubicBezTo>
                    <a:pt x="1" y="30802"/>
                    <a:pt x="786" y="31588"/>
                    <a:pt x="1763" y="31588"/>
                  </a:cubicBezTo>
                  <a:lnTo>
                    <a:pt x="41006" y="31588"/>
                  </a:lnTo>
                  <a:cubicBezTo>
                    <a:pt x="41982" y="31588"/>
                    <a:pt x="42768" y="30802"/>
                    <a:pt x="42768" y="29814"/>
                  </a:cubicBezTo>
                  <a:lnTo>
                    <a:pt x="42768" y="1775"/>
                  </a:lnTo>
                  <a:cubicBezTo>
                    <a:pt x="42768" y="787"/>
                    <a:pt x="41982" y="1"/>
                    <a:pt x="41006" y="1"/>
                  </a:cubicBezTo>
                  <a:close/>
                </a:path>
              </a:pathLst>
            </a:custGeom>
            <a:solidFill>
              <a:srgbClr val="000000"/>
            </a:solidFill>
            <a:ln w="229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47;p29">
              <a:extLst>
                <a:ext uri="{FF2B5EF4-FFF2-40B4-BE49-F238E27FC236}">
                  <a16:creationId xmlns:a16="http://schemas.microsoft.com/office/drawing/2014/main" id="{FFEE9992-72A9-FB25-EAD4-CCA97DA5C207}"/>
                </a:ext>
              </a:extLst>
            </p:cNvPr>
            <p:cNvSpPr/>
            <p:nvPr/>
          </p:nvSpPr>
          <p:spPr>
            <a:xfrm>
              <a:off x="1091039" y="3777477"/>
              <a:ext cx="337112" cy="91422"/>
            </a:xfrm>
            <a:custGeom>
              <a:avLst/>
              <a:gdLst/>
              <a:ahLst/>
              <a:cxnLst/>
              <a:rect l="l" t="t" r="r" b="b"/>
              <a:pathLst>
                <a:path w="15325" h="4156" extrusionOk="0">
                  <a:moveTo>
                    <a:pt x="1" y="0"/>
                  </a:moveTo>
                  <a:lnTo>
                    <a:pt x="1" y="4156"/>
                  </a:lnTo>
                  <a:lnTo>
                    <a:pt x="15324" y="4156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48;p29">
              <a:extLst>
                <a:ext uri="{FF2B5EF4-FFF2-40B4-BE49-F238E27FC236}">
                  <a16:creationId xmlns:a16="http://schemas.microsoft.com/office/drawing/2014/main" id="{2908D148-31EB-AE7B-A074-2DB3CB5DCBC1}"/>
                </a:ext>
              </a:extLst>
            </p:cNvPr>
            <p:cNvSpPr/>
            <p:nvPr/>
          </p:nvSpPr>
          <p:spPr>
            <a:xfrm>
              <a:off x="963504" y="3596514"/>
              <a:ext cx="592195" cy="145118"/>
            </a:xfrm>
            <a:custGeom>
              <a:avLst/>
              <a:gdLst/>
              <a:ahLst/>
              <a:cxnLst/>
              <a:rect l="l" t="t" r="r" b="b"/>
              <a:pathLst>
                <a:path w="26921" h="6597" extrusionOk="0">
                  <a:moveTo>
                    <a:pt x="3298" y="0"/>
                  </a:moveTo>
                  <a:cubicBezTo>
                    <a:pt x="1477" y="0"/>
                    <a:pt x="0" y="1476"/>
                    <a:pt x="0" y="3298"/>
                  </a:cubicBezTo>
                  <a:cubicBezTo>
                    <a:pt x="0" y="5120"/>
                    <a:pt x="1477" y="6596"/>
                    <a:pt x="3298" y="6596"/>
                  </a:cubicBezTo>
                  <a:lnTo>
                    <a:pt x="23634" y="6596"/>
                  </a:lnTo>
                  <a:cubicBezTo>
                    <a:pt x="25444" y="6596"/>
                    <a:pt x="26920" y="5120"/>
                    <a:pt x="26920" y="3298"/>
                  </a:cubicBezTo>
                  <a:cubicBezTo>
                    <a:pt x="26920" y="1476"/>
                    <a:pt x="25444" y="0"/>
                    <a:pt x="236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49;p29">
              <a:extLst>
                <a:ext uri="{FF2B5EF4-FFF2-40B4-BE49-F238E27FC236}">
                  <a16:creationId xmlns:a16="http://schemas.microsoft.com/office/drawing/2014/main" id="{4E9EC9BC-117B-BD26-660B-148FFA037C22}"/>
                </a:ext>
              </a:extLst>
            </p:cNvPr>
            <p:cNvSpPr/>
            <p:nvPr/>
          </p:nvSpPr>
          <p:spPr>
            <a:xfrm>
              <a:off x="1112266" y="3424987"/>
              <a:ext cx="294657" cy="114717"/>
            </a:xfrm>
            <a:custGeom>
              <a:avLst/>
              <a:gdLst/>
              <a:ahLst/>
              <a:cxnLst/>
              <a:rect l="l" t="t" r="r" b="b"/>
              <a:pathLst>
                <a:path w="13395" h="5215" extrusionOk="0">
                  <a:moveTo>
                    <a:pt x="2425" y="1331"/>
                  </a:moveTo>
                  <a:cubicBezTo>
                    <a:pt x="2992" y="1331"/>
                    <a:pt x="3536" y="1768"/>
                    <a:pt x="3536" y="2428"/>
                  </a:cubicBezTo>
                  <a:cubicBezTo>
                    <a:pt x="3536" y="3036"/>
                    <a:pt x="3048" y="3536"/>
                    <a:pt x="2441" y="3536"/>
                  </a:cubicBezTo>
                  <a:cubicBezTo>
                    <a:pt x="1453" y="3536"/>
                    <a:pt x="965" y="2345"/>
                    <a:pt x="1655" y="1655"/>
                  </a:cubicBezTo>
                  <a:cubicBezTo>
                    <a:pt x="1879" y="1431"/>
                    <a:pt x="2154" y="1331"/>
                    <a:pt x="2425" y="1331"/>
                  </a:cubicBezTo>
                  <a:close/>
                  <a:moveTo>
                    <a:pt x="2430" y="0"/>
                  </a:moveTo>
                  <a:cubicBezTo>
                    <a:pt x="2319" y="0"/>
                    <a:pt x="2208" y="8"/>
                    <a:pt x="2096" y="23"/>
                  </a:cubicBezTo>
                  <a:cubicBezTo>
                    <a:pt x="893" y="190"/>
                    <a:pt x="0" y="1226"/>
                    <a:pt x="0" y="2428"/>
                  </a:cubicBezTo>
                  <a:cubicBezTo>
                    <a:pt x="0" y="3643"/>
                    <a:pt x="893" y="4667"/>
                    <a:pt x="2096" y="4833"/>
                  </a:cubicBezTo>
                  <a:cubicBezTo>
                    <a:pt x="2209" y="4849"/>
                    <a:pt x="2322" y="4857"/>
                    <a:pt x="2434" y="4857"/>
                  </a:cubicBezTo>
                  <a:cubicBezTo>
                    <a:pt x="3505" y="4857"/>
                    <a:pt x="4461" y="4152"/>
                    <a:pt x="4763" y="3095"/>
                  </a:cubicBezTo>
                  <a:lnTo>
                    <a:pt x="9954" y="3095"/>
                  </a:lnTo>
                  <a:lnTo>
                    <a:pt x="9954" y="3976"/>
                  </a:lnTo>
                  <a:cubicBezTo>
                    <a:pt x="9930" y="4345"/>
                    <a:pt x="10240" y="4667"/>
                    <a:pt x="10609" y="4667"/>
                  </a:cubicBezTo>
                  <a:cubicBezTo>
                    <a:pt x="10990" y="4667"/>
                    <a:pt x="11287" y="4345"/>
                    <a:pt x="11275" y="3976"/>
                  </a:cubicBezTo>
                  <a:lnTo>
                    <a:pt x="11275" y="3095"/>
                  </a:lnTo>
                  <a:lnTo>
                    <a:pt x="12049" y="3095"/>
                  </a:lnTo>
                  <a:lnTo>
                    <a:pt x="12049" y="4512"/>
                  </a:lnTo>
                  <a:cubicBezTo>
                    <a:pt x="12037" y="4893"/>
                    <a:pt x="12335" y="5214"/>
                    <a:pt x="12716" y="5214"/>
                  </a:cubicBezTo>
                  <a:cubicBezTo>
                    <a:pt x="13097" y="5214"/>
                    <a:pt x="13395" y="4893"/>
                    <a:pt x="13383" y="4512"/>
                  </a:cubicBezTo>
                  <a:lnTo>
                    <a:pt x="13383" y="2428"/>
                  </a:lnTo>
                  <a:cubicBezTo>
                    <a:pt x="13383" y="2071"/>
                    <a:pt x="13085" y="1774"/>
                    <a:pt x="12716" y="1774"/>
                  </a:cubicBezTo>
                  <a:lnTo>
                    <a:pt x="4763" y="1774"/>
                  </a:lnTo>
                  <a:cubicBezTo>
                    <a:pt x="4460" y="716"/>
                    <a:pt x="3502" y="0"/>
                    <a:pt x="24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50;p29">
              <a:extLst>
                <a:ext uri="{FF2B5EF4-FFF2-40B4-BE49-F238E27FC236}">
                  <a16:creationId xmlns:a16="http://schemas.microsoft.com/office/drawing/2014/main" id="{08108157-F4BC-92F6-994C-F1CA0098DA1F}"/>
                </a:ext>
              </a:extLst>
            </p:cNvPr>
            <p:cNvSpPr/>
            <p:nvPr/>
          </p:nvSpPr>
          <p:spPr>
            <a:xfrm>
              <a:off x="1091039" y="3868872"/>
              <a:ext cx="337112" cy="13638"/>
            </a:xfrm>
            <a:custGeom>
              <a:avLst/>
              <a:gdLst/>
              <a:ahLst/>
              <a:cxnLst/>
              <a:rect l="l" t="t" r="r" b="b"/>
              <a:pathLst>
                <a:path w="15325" h="620" extrusionOk="0">
                  <a:moveTo>
                    <a:pt x="1" y="1"/>
                  </a:moveTo>
                  <a:lnTo>
                    <a:pt x="1" y="620"/>
                  </a:lnTo>
                  <a:lnTo>
                    <a:pt x="15324" y="620"/>
                  </a:lnTo>
                  <a:lnTo>
                    <a:pt x="153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51;p29">
              <a:extLst>
                <a:ext uri="{FF2B5EF4-FFF2-40B4-BE49-F238E27FC236}">
                  <a16:creationId xmlns:a16="http://schemas.microsoft.com/office/drawing/2014/main" id="{8EA4228B-D080-6AD2-8CE3-55F82FF6FA14}"/>
                </a:ext>
              </a:extLst>
            </p:cNvPr>
            <p:cNvSpPr/>
            <p:nvPr/>
          </p:nvSpPr>
          <p:spPr>
            <a:xfrm>
              <a:off x="1021640" y="3648623"/>
              <a:ext cx="40871" cy="41135"/>
            </a:xfrm>
            <a:custGeom>
              <a:avLst/>
              <a:gdLst/>
              <a:ahLst/>
              <a:cxnLst/>
              <a:rect l="l" t="t" r="r" b="b"/>
              <a:pathLst>
                <a:path w="1858" h="1870" extrusionOk="0">
                  <a:moveTo>
                    <a:pt x="929" y="0"/>
                  </a:moveTo>
                  <a:cubicBezTo>
                    <a:pt x="417" y="0"/>
                    <a:pt x="1" y="417"/>
                    <a:pt x="1" y="929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441" y="1870"/>
                    <a:pt x="1858" y="1453"/>
                    <a:pt x="1858" y="929"/>
                  </a:cubicBezTo>
                  <a:cubicBezTo>
                    <a:pt x="1858" y="417"/>
                    <a:pt x="1441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52;p29">
              <a:extLst>
                <a:ext uri="{FF2B5EF4-FFF2-40B4-BE49-F238E27FC236}">
                  <a16:creationId xmlns:a16="http://schemas.microsoft.com/office/drawing/2014/main" id="{45C2B29E-B711-ABD1-9CDF-F1F48949F418}"/>
                </a:ext>
              </a:extLst>
            </p:cNvPr>
            <p:cNvSpPr/>
            <p:nvPr/>
          </p:nvSpPr>
          <p:spPr>
            <a:xfrm>
              <a:off x="1107536" y="3648623"/>
              <a:ext cx="41157" cy="41135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53" y="1870"/>
                    <a:pt x="1870" y="1453"/>
                    <a:pt x="1870" y="929"/>
                  </a:cubicBezTo>
                  <a:cubicBezTo>
                    <a:pt x="1870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53;p29">
              <a:extLst>
                <a:ext uri="{FF2B5EF4-FFF2-40B4-BE49-F238E27FC236}">
                  <a16:creationId xmlns:a16="http://schemas.microsoft.com/office/drawing/2014/main" id="{48012999-56CD-97D7-1B12-F9EDB59C5DFB}"/>
                </a:ext>
              </a:extLst>
            </p:cNvPr>
            <p:cNvSpPr/>
            <p:nvPr/>
          </p:nvSpPr>
          <p:spPr>
            <a:xfrm>
              <a:off x="1193718" y="3648623"/>
              <a:ext cx="40871" cy="41135"/>
            </a:xfrm>
            <a:custGeom>
              <a:avLst/>
              <a:gdLst/>
              <a:ahLst/>
              <a:cxnLst/>
              <a:rect l="l" t="t" r="r" b="b"/>
              <a:pathLst>
                <a:path w="1858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29" y="1870"/>
                  </a:cubicBezTo>
                  <a:cubicBezTo>
                    <a:pt x="1441" y="1870"/>
                    <a:pt x="1857" y="1453"/>
                    <a:pt x="1857" y="929"/>
                  </a:cubicBezTo>
                  <a:cubicBezTo>
                    <a:pt x="1857" y="417"/>
                    <a:pt x="1441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54;p29">
              <a:extLst>
                <a:ext uri="{FF2B5EF4-FFF2-40B4-BE49-F238E27FC236}">
                  <a16:creationId xmlns:a16="http://schemas.microsoft.com/office/drawing/2014/main" id="{548396D6-4555-5BF2-4312-36B572F93BED}"/>
                </a:ext>
              </a:extLst>
            </p:cNvPr>
            <p:cNvSpPr/>
            <p:nvPr/>
          </p:nvSpPr>
          <p:spPr>
            <a:xfrm>
              <a:off x="1279879" y="3648623"/>
              <a:ext cx="40871" cy="41135"/>
            </a:xfrm>
            <a:custGeom>
              <a:avLst/>
              <a:gdLst/>
              <a:ahLst/>
              <a:cxnLst/>
              <a:rect l="l" t="t" r="r" b="b"/>
              <a:pathLst>
                <a:path w="1858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29" y="1870"/>
                  </a:cubicBezTo>
                  <a:cubicBezTo>
                    <a:pt x="1441" y="1870"/>
                    <a:pt x="1858" y="1453"/>
                    <a:pt x="1858" y="929"/>
                  </a:cubicBezTo>
                  <a:cubicBezTo>
                    <a:pt x="1858" y="417"/>
                    <a:pt x="1441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55;p29">
              <a:extLst>
                <a:ext uri="{FF2B5EF4-FFF2-40B4-BE49-F238E27FC236}">
                  <a16:creationId xmlns:a16="http://schemas.microsoft.com/office/drawing/2014/main" id="{B25F042D-2928-7308-CE94-3687CB9B15EB}"/>
                </a:ext>
              </a:extLst>
            </p:cNvPr>
            <p:cNvSpPr/>
            <p:nvPr/>
          </p:nvSpPr>
          <p:spPr>
            <a:xfrm>
              <a:off x="1366039" y="3648623"/>
              <a:ext cx="40871" cy="41135"/>
            </a:xfrm>
            <a:custGeom>
              <a:avLst/>
              <a:gdLst/>
              <a:ahLst/>
              <a:cxnLst/>
              <a:rect l="l" t="t" r="r" b="b"/>
              <a:pathLst>
                <a:path w="1858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29" y="1870"/>
                  </a:cubicBezTo>
                  <a:cubicBezTo>
                    <a:pt x="1441" y="1870"/>
                    <a:pt x="1858" y="1453"/>
                    <a:pt x="1858" y="929"/>
                  </a:cubicBezTo>
                  <a:cubicBezTo>
                    <a:pt x="1858" y="417"/>
                    <a:pt x="1441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56;p29">
              <a:extLst>
                <a:ext uri="{FF2B5EF4-FFF2-40B4-BE49-F238E27FC236}">
                  <a16:creationId xmlns:a16="http://schemas.microsoft.com/office/drawing/2014/main" id="{73F73FDE-A584-66DB-DA4E-7628D92C201A}"/>
                </a:ext>
              </a:extLst>
            </p:cNvPr>
            <p:cNvSpPr/>
            <p:nvPr/>
          </p:nvSpPr>
          <p:spPr>
            <a:xfrm>
              <a:off x="1456642" y="3648623"/>
              <a:ext cx="40893" cy="41135"/>
            </a:xfrm>
            <a:custGeom>
              <a:avLst/>
              <a:gdLst/>
              <a:ahLst/>
              <a:cxnLst/>
              <a:rect l="l" t="t" r="r" b="b"/>
              <a:pathLst>
                <a:path w="1859" h="1870" extrusionOk="0">
                  <a:moveTo>
                    <a:pt x="930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30" y="1870"/>
                  </a:cubicBezTo>
                  <a:cubicBezTo>
                    <a:pt x="1442" y="1870"/>
                    <a:pt x="1858" y="1453"/>
                    <a:pt x="1858" y="929"/>
                  </a:cubicBezTo>
                  <a:cubicBezTo>
                    <a:pt x="1858" y="417"/>
                    <a:pt x="1442" y="0"/>
                    <a:pt x="9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57;p29">
              <a:extLst>
                <a:ext uri="{FF2B5EF4-FFF2-40B4-BE49-F238E27FC236}">
                  <a16:creationId xmlns:a16="http://schemas.microsoft.com/office/drawing/2014/main" id="{3DBA4593-F51B-223A-F15B-311860099391}"/>
                </a:ext>
              </a:extLst>
            </p:cNvPr>
            <p:cNvSpPr/>
            <p:nvPr/>
          </p:nvSpPr>
          <p:spPr>
            <a:xfrm>
              <a:off x="1147086" y="3823054"/>
              <a:ext cx="225012" cy="0"/>
            </a:xfrm>
            <a:custGeom>
              <a:avLst/>
              <a:gdLst/>
              <a:ahLst/>
              <a:cxnLst/>
              <a:rect l="l" t="t" r="r" b="b"/>
              <a:pathLst>
                <a:path w="10229" fill="none" extrusionOk="0">
                  <a:moveTo>
                    <a:pt x="1" y="0"/>
                  </a:moveTo>
                  <a:lnTo>
                    <a:pt x="10228" y="0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58;p29">
              <a:extLst>
                <a:ext uri="{FF2B5EF4-FFF2-40B4-BE49-F238E27FC236}">
                  <a16:creationId xmlns:a16="http://schemas.microsoft.com/office/drawing/2014/main" id="{3F9C87CE-8F24-D7FE-51A5-023997ED5B50}"/>
                </a:ext>
              </a:extLst>
            </p:cNvPr>
            <p:cNvSpPr/>
            <p:nvPr/>
          </p:nvSpPr>
          <p:spPr>
            <a:xfrm>
              <a:off x="784101" y="3290876"/>
              <a:ext cx="940789" cy="694593"/>
            </a:xfrm>
            <a:custGeom>
              <a:avLst/>
              <a:gdLst/>
              <a:ahLst/>
              <a:cxnLst/>
              <a:rect l="l" t="t" r="r" b="b"/>
              <a:pathLst>
                <a:path w="42768" h="31576" extrusionOk="0">
                  <a:moveTo>
                    <a:pt x="1763" y="1"/>
                  </a:moveTo>
                  <a:cubicBezTo>
                    <a:pt x="786" y="1"/>
                    <a:pt x="1" y="786"/>
                    <a:pt x="1" y="1763"/>
                  </a:cubicBezTo>
                  <a:lnTo>
                    <a:pt x="1" y="29814"/>
                  </a:lnTo>
                  <a:cubicBezTo>
                    <a:pt x="1" y="30790"/>
                    <a:pt x="786" y="31576"/>
                    <a:pt x="1763" y="31576"/>
                  </a:cubicBezTo>
                  <a:lnTo>
                    <a:pt x="41006" y="31576"/>
                  </a:lnTo>
                  <a:cubicBezTo>
                    <a:pt x="41982" y="31576"/>
                    <a:pt x="42768" y="30790"/>
                    <a:pt x="42768" y="29814"/>
                  </a:cubicBezTo>
                  <a:lnTo>
                    <a:pt x="42768" y="1763"/>
                  </a:lnTo>
                  <a:cubicBezTo>
                    <a:pt x="42768" y="786"/>
                    <a:pt x="41982" y="1"/>
                    <a:pt x="41006" y="1"/>
                  </a:cubicBezTo>
                  <a:close/>
                </a:path>
              </a:pathLst>
            </a:custGeom>
            <a:solidFill>
              <a:srgbClr val="FFFFFF"/>
            </a:solidFill>
            <a:ln w="22925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59;p29">
              <a:extLst>
                <a:ext uri="{FF2B5EF4-FFF2-40B4-BE49-F238E27FC236}">
                  <a16:creationId xmlns:a16="http://schemas.microsoft.com/office/drawing/2014/main" id="{A8F51A4B-A15C-5D80-AABE-B800C3FE7CC1}"/>
                </a:ext>
              </a:extLst>
            </p:cNvPr>
            <p:cNvSpPr/>
            <p:nvPr/>
          </p:nvSpPr>
          <p:spPr>
            <a:xfrm>
              <a:off x="1091039" y="3764390"/>
              <a:ext cx="337112" cy="91422"/>
            </a:xfrm>
            <a:custGeom>
              <a:avLst/>
              <a:gdLst/>
              <a:ahLst/>
              <a:cxnLst/>
              <a:rect l="l" t="t" r="r" b="b"/>
              <a:pathLst>
                <a:path w="15325" h="4156" extrusionOk="0">
                  <a:moveTo>
                    <a:pt x="1" y="0"/>
                  </a:moveTo>
                  <a:lnTo>
                    <a:pt x="1" y="4155"/>
                  </a:lnTo>
                  <a:lnTo>
                    <a:pt x="15324" y="4155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60;p29">
              <a:extLst>
                <a:ext uri="{FF2B5EF4-FFF2-40B4-BE49-F238E27FC236}">
                  <a16:creationId xmlns:a16="http://schemas.microsoft.com/office/drawing/2014/main" id="{544A5C7C-60C9-8B37-69F8-7C4E5B61C8DB}"/>
                </a:ext>
              </a:extLst>
            </p:cNvPr>
            <p:cNvSpPr/>
            <p:nvPr/>
          </p:nvSpPr>
          <p:spPr>
            <a:xfrm>
              <a:off x="963504" y="3583668"/>
              <a:ext cx="592195" cy="145118"/>
            </a:xfrm>
            <a:custGeom>
              <a:avLst/>
              <a:gdLst/>
              <a:ahLst/>
              <a:cxnLst/>
              <a:rect l="l" t="t" r="r" b="b"/>
              <a:pathLst>
                <a:path w="26921" h="6597" extrusionOk="0">
                  <a:moveTo>
                    <a:pt x="3298" y="1"/>
                  </a:moveTo>
                  <a:cubicBezTo>
                    <a:pt x="1477" y="1"/>
                    <a:pt x="0" y="1477"/>
                    <a:pt x="0" y="3299"/>
                  </a:cubicBezTo>
                  <a:cubicBezTo>
                    <a:pt x="0" y="5120"/>
                    <a:pt x="1477" y="6597"/>
                    <a:pt x="3298" y="6597"/>
                  </a:cubicBezTo>
                  <a:lnTo>
                    <a:pt x="23634" y="6597"/>
                  </a:lnTo>
                  <a:cubicBezTo>
                    <a:pt x="25444" y="6597"/>
                    <a:pt x="26920" y="5120"/>
                    <a:pt x="26920" y="3299"/>
                  </a:cubicBezTo>
                  <a:cubicBezTo>
                    <a:pt x="26920" y="1477"/>
                    <a:pt x="25444" y="1"/>
                    <a:pt x="23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61;p29">
              <a:extLst>
                <a:ext uri="{FF2B5EF4-FFF2-40B4-BE49-F238E27FC236}">
                  <a16:creationId xmlns:a16="http://schemas.microsoft.com/office/drawing/2014/main" id="{3B02B92C-9342-3EC3-C854-7E3DCB73179C}"/>
                </a:ext>
              </a:extLst>
            </p:cNvPr>
            <p:cNvSpPr/>
            <p:nvPr/>
          </p:nvSpPr>
          <p:spPr>
            <a:xfrm>
              <a:off x="1112266" y="3412141"/>
              <a:ext cx="294657" cy="114739"/>
            </a:xfrm>
            <a:custGeom>
              <a:avLst/>
              <a:gdLst/>
              <a:ahLst/>
              <a:cxnLst/>
              <a:rect l="l" t="t" r="r" b="b"/>
              <a:pathLst>
                <a:path w="13395" h="5216" extrusionOk="0">
                  <a:moveTo>
                    <a:pt x="2426" y="1326"/>
                  </a:moveTo>
                  <a:cubicBezTo>
                    <a:pt x="2992" y="1326"/>
                    <a:pt x="3536" y="1769"/>
                    <a:pt x="3536" y="2429"/>
                  </a:cubicBezTo>
                  <a:cubicBezTo>
                    <a:pt x="3536" y="3036"/>
                    <a:pt x="3048" y="3524"/>
                    <a:pt x="2441" y="3524"/>
                  </a:cubicBezTo>
                  <a:cubicBezTo>
                    <a:pt x="2436" y="3524"/>
                    <a:pt x="2431" y="3524"/>
                    <a:pt x="2426" y="3524"/>
                  </a:cubicBezTo>
                  <a:cubicBezTo>
                    <a:pt x="1448" y="3524"/>
                    <a:pt x="968" y="2342"/>
                    <a:pt x="1655" y="1655"/>
                  </a:cubicBezTo>
                  <a:cubicBezTo>
                    <a:pt x="1879" y="1428"/>
                    <a:pt x="2155" y="1326"/>
                    <a:pt x="2426" y="1326"/>
                  </a:cubicBezTo>
                  <a:close/>
                  <a:moveTo>
                    <a:pt x="2434" y="1"/>
                  </a:moveTo>
                  <a:cubicBezTo>
                    <a:pt x="2322" y="1"/>
                    <a:pt x="2209" y="8"/>
                    <a:pt x="2096" y="24"/>
                  </a:cubicBezTo>
                  <a:cubicBezTo>
                    <a:pt x="893" y="191"/>
                    <a:pt x="0" y="1215"/>
                    <a:pt x="0" y="2429"/>
                  </a:cubicBezTo>
                  <a:cubicBezTo>
                    <a:pt x="0" y="3643"/>
                    <a:pt x="893" y="4667"/>
                    <a:pt x="2096" y="4834"/>
                  </a:cubicBezTo>
                  <a:cubicBezTo>
                    <a:pt x="2209" y="4850"/>
                    <a:pt x="2322" y="4857"/>
                    <a:pt x="2434" y="4857"/>
                  </a:cubicBezTo>
                  <a:cubicBezTo>
                    <a:pt x="3505" y="4857"/>
                    <a:pt x="4461" y="4152"/>
                    <a:pt x="4763" y="3096"/>
                  </a:cubicBezTo>
                  <a:lnTo>
                    <a:pt x="9954" y="3096"/>
                  </a:lnTo>
                  <a:lnTo>
                    <a:pt x="9954" y="3965"/>
                  </a:lnTo>
                  <a:cubicBezTo>
                    <a:pt x="9930" y="4346"/>
                    <a:pt x="10240" y="4667"/>
                    <a:pt x="10609" y="4667"/>
                  </a:cubicBezTo>
                  <a:cubicBezTo>
                    <a:pt x="10990" y="4667"/>
                    <a:pt x="11287" y="4346"/>
                    <a:pt x="11275" y="3965"/>
                  </a:cubicBezTo>
                  <a:lnTo>
                    <a:pt x="11275" y="3096"/>
                  </a:lnTo>
                  <a:lnTo>
                    <a:pt x="12049" y="3096"/>
                  </a:lnTo>
                  <a:lnTo>
                    <a:pt x="12049" y="4513"/>
                  </a:lnTo>
                  <a:cubicBezTo>
                    <a:pt x="12037" y="4894"/>
                    <a:pt x="12335" y="5215"/>
                    <a:pt x="12716" y="5215"/>
                  </a:cubicBezTo>
                  <a:cubicBezTo>
                    <a:pt x="13097" y="5215"/>
                    <a:pt x="13395" y="4894"/>
                    <a:pt x="13383" y="4513"/>
                  </a:cubicBezTo>
                  <a:lnTo>
                    <a:pt x="13383" y="2429"/>
                  </a:lnTo>
                  <a:cubicBezTo>
                    <a:pt x="13383" y="2060"/>
                    <a:pt x="13085" y="1762"/>
                    <a:pt x="12716" y="1762"/>
                  </a:cubicBezTo>
                  <a:lnTo>
                    <a:pt x="4763" y="1762"/>
                  </a:lnTo>
                  <a:cubicBezTo>
                    <a:pt x="4461" y="706"/>
                    <a:pt x="3505" y="1"/>
                    <a:pt x="2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62;p29">
              <a:extLst>
                <a:ext uri="{FF2B5EF4-FFF2-40B4-BE49-F238E27FC236}">
                  <a16:creationId xmlns:a16="http://schemas.microsoft.com/office/drawing/2014/main" id="{9030D422-8C13-3A8F-1934-10D69D86DBF1}"/>
                </a:ext>
              </a:extLst>
            </p:cNvPr>
            <p:cNvSpPr/>
            <p:nvPr/>
          </p:nvSpPr>
          <p:spPr>
            <a:xfrm>
              <a:off x="1091039" y="3855784"/>
              <a:ext cx="337112" cy="13902"/>
            </a:xfrm>
            <a:custGeom>
              <a:avLst/>
              <a:gdLst/>
              <a:ahLst/>
              <a:cxnLst/>
              <a:rect l="l" t="t" r="r" b="b"/>
              <a:pathLst>
                <a:path w="15325" h="632" extrusionOk="0">
                  <a:moveTo>
                    <a:pt x="1" y="0"/>
                  </a:moveTo>
                  <a:lnTo>
                    <a:pt x="1" y="631"/>
                  </a:lnTo>
                  <a:lnTo>
                    <a:pt x="15324" y="631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63;p29">
              <a:extLst>
                <a:ext uri="{FF2B5EF4-FFF2-40B4-BE49-F238E27FC236}">
                  <a16:creationId xmlns:a16="http://schemas.microsoft.com/office/drawing/2014/main" id="{73FF3821-9EF8-E8B5-C203-2F1725D42843}"/>
                </a:ext>
              </a:extLst>
            </p:cNvPr>
            <p:cNvSpPr/>
            <p:nvPr/>
          </p:nvSpPr>
          <p:spPr>
            <a:xfrm>
              <a:off x="1021640" y="3635535"/>
              <a:ext cx="40871" cy="41135"/>
            </a:xfrm>
            <a:custGeom>
              <a:avLst/>
              <a:gdLst/>
              <a:ahLst/>
              <a:cxnLst/>
              <a:rect l="l" t="t" r="r" b="b"/>
              <a:pathLst>
                <a:path w="1858" h="1870" extrusionOk="0">
                  <a:moveTo>
                    <a:pt x="929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69"/>
                    <a:pt x="929" y="1869"/>
                  </a:cubicBezTo>
                  <a:cubicBezTo>
                    <a:pt x="1441" y="1869"/>
                    <a:pt x="1858" y="1453"/>
                    <a:pt x="1858" y="941"/>
                  </a:cubicBezTo>
                  <a:cubicBezTo>
                    <a:pt x="1858" y="417"/>
                    <a:pt x="1441" y="0"/>
                    <a:pt x="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64;p29">
              <a:extLst>
                <a:ext uri="{FF2B5EF4-FFF2-40B4-BE49-F238E27FC236}">
                  <a16:creationId xmlns:a16="http://schemas.microsoft.com/office/drawing/2014/main" id="{2AFCBFBD-2241-8511-0ACE-EC77A2876E64}"/>
                </a:ext>
              </a:extLst>
            </p:cNvPr>
            <p:cNvSpPr/>
            <p:nvPr/>
          </p:nvSpPr>
          <p:spPr>
            <a:xfrm>
              <a:off x="1107536" y="3635535"/>
              <a:ext cx="41157" cy="41135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53"/>
                    <a:pt x="418" y="1869"/>
                    <a:pt x="941" y="1869"/>
                  </a:cubicBezTo>
                  <a:cubicBezTo>
                    <a:pt x="1453" y="1869"/>
                    <a:pt x="1870" y="1453"/>
                    <a:pt x="1870" y="941"/>
                  </a:cubicBezTo>
                  <a:cubicBezTo>
                    <a:pt x="1870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65;p29">
              <a:extLst>
                <a:ext uri="{FF2B5EF4-FFF2-40B4-BE49-F238E27FC236}">
                  <a16:creationId xmlns:a16="http://schemas.microsoft.com/office/drawing/2014/main" id="{A72C90F5-A8DB-561F-B2B2-AC3B962E3F2B}"/>
                </a:ext>
              </a:extLst>
            </p:cNvPr>
            <p:cNvSpPr/>
            <p:nvPr/>
          </p:nvSpPr>
          <p:spPr>
            <a:xfrm>
              <a:off x="1193718" y="3635535"/>
              <a:ext cx="40871" cy="41135"/>
            </a:xfrm>
            <a:custGeom>
              <a:avLst/>
              <a:gdLst/>
              <a:ahLst/>
              <a:cxnLst/>
              <a:rect l="l" t="t" r="r" b="b"/>
              <a:pathLst>
                <a:path w="1858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69"/>
                    <a:pt x="929" y="1869"/>
                  </a:cubicBezTo>
                  <a:cubicBezTo>
                    <a:pt x="1441" y="1869"/>
                    <a:pt x="1857" y="1453"/>
                    <a:pt x="1857" y="941"/>
                  </a:cubicBezTo>
                  <a:cubicBezTo>
                    <a:pt x="1857" y="417"/>
                    <a:pt x="1441" y="0"/>
                    <a:pt x="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66;p29">
              <a:extLst>
                <a:ext uri="{FF2B5EF4-FFF2-40B4-BE49-F238E27FC236}">
                  <a16:creationId xmlns:a16="http://schemas.microsoft.com/office/drawing/2014/main" id="{5C62AF45-AD78-2D1D-86A8-2D849E27E164}"/>
                </a:ext>
              </a:extLst>
            </p:cNvPr>
            <p:cNvSpPr/>
            <p:nvPr/>
          </p:nvSpPr>
          <p:spPr>
            <a:xfrm>
              <a:off x="1279879" y="3635535"/>
              <a:ext cx="40871" cy="41135"/>
            </a:xfrm>
            <a:custGeom>
              <a:avLst/>
              <a:gdLst/>
              <a:ahLst/>
              <a:cxnLst/>
              <a:rect l="l" t="t" r="r" b="b"/>
              <a:pathLst>
                <a:path w="1858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69"/>
                    <a:pt x="929" y="1869"/>
                  </a:cubicBezTo>
                  <a:cubicBezTo>
                    <a:pt x="1441" y="1869"/>
                    <a:pt x="1858" y="1453"/>
                    <a:pt x="1858" y="941"/>
                  </a:cubicBezTo>
                  <a:cubicBezTo>
                    <a:pt x="1858" y="417"/>
                    <a:pt x="1441" y="0"/>
                    <a:pt x="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67;p29">
              <a:extLst>
                <a:ext uri="{FF2B5EF4-FFF2-40B4-BE49-F238E27FC236}">
                  <a16:creationId xmlns:a16="http://schemas.microsoft.com/office/drawing/2014/main" id="{6255E140-C9ED-8B5B-2A8B-F34628023B53}"/>
                </a:ext>
              </a:extLst>
            </p:cNvPr>
            <p:cNvSpPr/>
            <p:nvPr/>
          </p:nvSpPr>
          <p:spPr>
            <a:xfrm>
              <a:off x="1366039" y="3635535"/>
              <a:ext cx="40871" cy="41135"/>
            </a:xfrm>
            <a:custGeom>
              <a:avLst/>
              <a:gdLst/>
              <a:ahLst/>
              <a:cxnLst/>
              <a:rect l="l" t="t" r="r" b="b"/>
              <a:pathLst>
                <a:path w="1858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69"/>
                    <a:pt x="929" y="1869"/>
                  </a:cubicBezTo>
                  <a:cubicBezTo>
                    <a:pt x="1441" y="1869"/>
                    <a:pt x="1858" y="1453"/>
                    <a:pt x="1858" y="941"/>
                  </a:cubicBezTo>
                  <a:cubicBezTo>
                    <a:pt x="1858" y="417"/>
                    <a:pt x="1441" y="0"/>
                    <a:pt x="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68;p29">
              <a:extLst>
                <a:ext uri="{FF2B5EF4-FFF2-40B4-BE49-F238E27FC236}">
                  <a16:creationId xmlns:a16="http://schemas.microsoft.com/office/drawing/2014/main" id="{47FBCC4B-1772-3B22-8FEC-4025C6EA66D1}"/>
                </a:ext>
              </a:extLst>
            </p:cNvPr>
            <p:cNvSpPr/>
            <p:nvPr/>
          </p:nvSpPr>
          <p:spPr>
            <a:xfrm>
              <a:off x="1456642" y="3635535"/>
              <a:ext cx="40893" cy="41135"/>
            </a:xfrm>
            <a:custGeom>
              <a:avLst/>
              <a:gdLst/>
              <a:ahLst/>
              <a:cxnLst/>
              <a:rect l="l" t="t" r="r" b="b"/>
              <a:pathLst>
                <a:path w="1859" h="1870" extrusionOk="0">
                  <a:moveTo>
                    <a:pt x="930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53"/>
                    <a:pt x="418" y="1869"/>
                    <a:pt x="930" y="1869"/>
                  </a:cubicBezTo>
                  <a:cubicBezTo>
                    <a:pt x="1442" y="1869"/>
                    <a:pt x="1858" y="1453"/>
                    <a:pt x="1858" y="941"/>
                  </a:cubicBezTo>
                  <a:cubicBezTo>
                    <a:pt x="1858" y="417"/>
                    <a:pt x="1442" y="0"/>
                    <a:pt x="9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69;p29">
              <a:extLst>
                <a:ext uri="{FF2B5EF4-FFF2-40B4-BE49-F238E27FC236}">
                  <a16:creationId xmlns:a16="http://schemas.microsoft.com/office/drawing/2014/main" id="{E4D1E65B-7A09-5D04-1981-01DA89F86D82}"/>
                </a:ext>
              </a:extLst>
            </p:cNvPr>
            <p:cNvSpPr/>
            <p:nvPr/>
          </p:nvSpPr>
          <p:spPr>
            <a:xfrm>
              <a:off x="1147086" y="3810208"/>
              <a:ext cx="225012" cy="22"/>
            </a:xfrm>
            <a:custGeom>
              <a:avLst/>
              <a:gdLst/>
              <a:ahLst/>
              <a:cxnLst/>
              <a:rect l="l" t="t" r="r" b="b"/>
              <a:pathLst>
                <a:path w="10229" h="1" fill="none" extrusionOk="0">
                  <a:moveTo>
                    <a:pt x="1" y="1"/>
                  </a:moveTo>
                  <a:lnTo>
                    <a:pt x="10228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434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TOKEN FORGERY</a:t>
            </a:r>
          </a:p>
        </p:txBody>
      </p:sp>
      <p:grpSp>
        <p:nvGrpSpPr>
          <p:cNvPr id="684" name="Google Shape;684;p22"/>
          <p:cNvGrpSpPr/>
          <p:nvPr/>
        </p:nvGrpSpPr>
        <p:grpSpPr>
          <a:xfrm>
            <a:off x="5042334" y="3594152"/>
            <a:ext cx="3644466" cy="682542"/>
            <a:chOff x="5225628" y="4118027"/>
            <a:chExt cx="3644466" cy="682542"/>
          </a:xfrm>
        </p:grpSpPr>
        <p:grpSp>
          <p:nvGrpSpPr>
            <p:cNvPr id="685" name="Google Shape;685;p22"/>
            <p:cNvGrpSpPr/>
            <p:nvPr/>
          </p:nvGrpSpPr>
          <p:grpSpPr>
            <a:xfrm>
              <a:off x="5225628" y="4118027"/>
              <a:ext cx="3644466" cy="682542"/>
              <a:chOff x="5225628" y="4118027"/>
              <a:chExt cx="3644466" cy="682542"/>
            </a:xfrm>
          </p:grpSpPr>
          <p:sp>
            <p:nvSpPr>
              <p:cNvPr id="686" name="Google Shape;686;p22"/>
              <p:cNvSpPr/>
              <p:nvPr/>
            </p:nvSpPr>
            <p:spPr>
              <a:xfrm>
                <a:off x="5225628" y="4118027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1"/>
                    </a:moveTo>
                    <a:lnTo>
                      <a:pt x="0" y="25302"/>
                    </a:lnTo>
                    <a:lnTo>
                      <a:pt x="97191" y="25302"/>
                    </a:lnTo>
                    <a:lnTo>
                      <a:pt x="97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8188845" y="411932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0"/>
                    </a:moveTo>
                    <a:cubicBezTo>
                      <a:pt x="5668" y="0"/>
                      <a:pt x="0" y="5668"/>
                      <a:pt x="0" y="12645"/>
                    </a:cubicBezTo>
                    <a:cubicBezTo>
                      <a:pt x="0" y="19634"/>
                      <a:pt x="5668" y="25289"/>
                      <a:pt x="12645" y="25289"/>
                    </a:cubicBezTo>
                    <a:cubicBezTo>
                      <a:pt x="19634" y="25289"/>
                      <a:pt x="25289" y="19634"/>
                      <a:pt x="25289" y="12645"/>
                    </a:cubicBezTo>
                    <a:cubicBezTo>
                      <a:pt x="25289" y="5668"/>
                      <a:pt x="19634" y="0"/>
                      <a:pt x="126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8251394" y="4181869"/>
                <a:ext cx="556475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46" fill="none" extrusionOk="0">
                    <a:moveTo>
                      <a:pt x="20657" y="10323"/>
                    </a:moveTo>
                    <a:cubicBezTo>
                      <a:pt x="20657" y="16026"/>
                      <a:pt x="16026" y="20646"/>
                      <a:pt x="10323" y="20646"/>
                    </a:cubicBezTo>
                    <a:cubicBezTo>
                      <a:pt x="4620" y="20646"/>
                      <a:pt x="0" y="16026"/>
                      <a:pt x="0" y="10323"/>
                    </a:cubicBezTo>
                    <a:cubicBezTo>
                      <a:pt x="0" y="4620"/>
                      <a:pt x="4620" y="0"/>
                      <a:pt x="10323" y="0"/>
                    </a:cubicBezTo>
                    <a:cubicBezTo>
                      <a:pt x="16026" y="0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8280244" y="4210719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1"/>
                    </a:moveTo>
                    <a:cubicBezTo>
                      <a:pt x="4144" y="1"/>
                      <a:pt x="1" y="4144"/>
                      <a:pt x="1" y="9252"/>
                    </a:cubicBezTo>
                    <a:cubicBezTo>
                      <a:pt x="1" y="14360"/>
                      <a:pt x="4144" y="18503"/>
                      <a:pt x="9252" y="18503"/>
                    </a:cubicBezTo>
                    <a:cubicBezTo>
                      <a:pt x="14360" y="18503"/>
                      <a:pt x="18503" y="14360"/>
                      <a:pt x="18503" y="9252"/>
                    </a:cubicBezTo>
                    <a:cubicBezTo>
                      <a:pt x="18503" y="4144"/>
                      <a:pt x="14360" y="1"/>
                      <a:pt x="92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2"/>
              <p:cNvSpPr/>
              <p:nvPr/>
            </p:nvSpPr>
            <p:spPr>
              <a:xfrm>
                <a:off x="8391226" y="4320732"/>
                <a:ext cx="274251" cy="308892"/>
              </a:xfrm>
              <a:custGeom>
                <a:avLst/>
                <a:gdLst/>
                <a:ahLst/>
                <a:cxnLst/>
                <a:rect l="l" t="t" r="r" b="b"/>
                <a:pathLst>
                  <a:path w="10181" h="11467" fill="none" extrusionOk="0">
                    <a:moveTo>
                      <a:pt x="5132" y="11466"/>
                    </a:moveTo>
                    <a:lnTo>
                      <a:pt x="5132" y="11466"/>
                    </a:lnTo>
                    <a:lnTo>
                      <a:pt x="5096" y="11454"/>
                    </a:lnTo>
                    <a:cubicBezTo>
                      <a:pt x="2024" y="10383"/>
                      <a:pt x="0" y="7728"/>
                      <a:pt x="0" y="4763"/>
                    </a:cubicBezTo>
                    <a:lnTo>
                      <a:pt x="0" y="489"/>
                    </a:lnTo>
                    <a:lnTo>
                      <a:pt x="5084" y="1"/>
                    </a:lnTo>
                    <a:lnTo>
                      <a:pt x="10180" y="489"/>
                    </a:lnTo>
                    <a:lnTo>
                      <a:pt x="10180" y="4799"/>
                    </a:lnTo>
                    <a:cubicBezTo>
                      <a:pt x="10180" y="7740"/>
                      <a:pt x="8180" y="10383"/>
                      <a:pt x="5132" y="11466"/>
                    </a:cubicBezTo>
                    <a:close/>
                  </a:path>
                </a:pathLst>
              </a:custGeom>
              <a:noFill/>
              <a:ln w="44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2"/>
              <p:cNvSpPr txBox="1"/>
              <p:nvPr/>
            </p:nvSpPr>
            <p:spPr>
              <a:xfrm>
                <a:off x="7033324" y="4310327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92" name="Google Shape;692;p22"/>
              <p:cNvSpPr txBox="1"/>
              <p:nvPr/>
            </p:nvSpPr>
            <p:spPr>
              <a:xfrm>
                <a:off x="5373625" y="4220353"/>
                <a:ext cx="27512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In this stage, we forge the approval token to make the submissions approved without admin intervention.</a:t>
                </a:r>
                <a:endParaRPr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93" name="Google Shape;693;p22"/>
            <p:cNvSpPr/>
            <p:nvPr/>
          </p:nvSpPr>
          <p:spPr>
            <a:xfrm>
              <a:off x="8483595" y="4413747"/>
              <a:ext cx="92396" cy="109393"/>
            </a:xfrm>
            <a:custGeom>
              <a:avLst/>
              <a:gdLst/>
              <a:ahLst/>
              <a:cxnLst/>
              <a:rect l="l" t="t" r="r" b="b"/>
              <a:pathLst>
                <a:path w="3430" h="4061" fill="none" extrusionOk="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8577230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8427457" y="4425599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8421369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8428427" y="4486855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2"/>
          <p:cNvGrpSpPr/>
          <p:nvPr/>
        </p:nvGrpSpPr>
        <p:grpSpPr>
          <a:xfrm>
            <a:off x="470500" y="1150745"/>
            <a:ext cx="4370426" cy="3805879"/>
            <a:chOff x="470500" y="1150745"/>
            <a:chExt cx="4370426" cy="3805879"/>
          </a:xfrm>
        </p:grpSpPr>
        <p:sp>
          <p:nvSpPr>
            <p:cNvPr id="704" name="Google Shape;704;p22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E83EC6-1D5B-485D-BEF0-09547127F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24" y="1490542"/>
            <a:ext cx="3906792" cy="12336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40"/>
          <p:cNvSpPr/>
          <p:nvPr/>
        </p:nvSpPr>
        <p:spPr>
          <a:xfrm>
            <a:off x="6929575" y="1572143"/>
            <a:ext cx="1992653" cy="1259982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1" name="Google Shape;3651;p40"/>
          <p:cNvSpPr/>
          <p:nvPr/>
        </p:nvSpPr>
        <p:spPr>
          <a:xfrm>
            <a:off x="4192325" y="3255893"/>
            <a:ext cx="1992653" cy="1259982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2" name="Google Shape;3652;p40"/>
          <p:cNvSpPr/>
          <p:nvPr/>
        </p:nvSpPr>
        <p:spPr>
          <a:xfrm>
            <a:off x="6929575" y="3255893"/>
            <a:ext cx="1992653" cy="1259982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3" name="Google Shape;3653;p40"/>
          <p:cNvSpPr/>
          <p:nvPr/>
        </p:nvSpPr>
        <p:spPr>
          <a:xfrm>
            <a:off x="7157150" y="1691675"/>
            <a:ext cx="1537500" cy="89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4" name="Google Shape;3654;p40"/>
          <p:cNvSpPr/>
          <p:nvPr/>
        </p:nvSpPr>
        <p:spPr>
          <a:xfrm>
            <a:off x="7157150" y="3371950"/>
            <a:ext cx="1537500" cy="89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ACTION PLAN</a:t>
            </a:r>
          </a:p>
        </p:txBody>
      </p:sp>
      <p:sp>
        <p:nvSpPr>
          <p:cNvPr id="3656" name="Google Shape;3656;p40"/>
          <p:cNvSpPr/>
          <p:nvPr/>
        </p:nvSpPr>
        <p:spPr>
          <a:xfrm>
            <a:off x="4192325" y="1572143"/>
            <a:ext cx="1992653" cy="1259982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783125" y="1463225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3" name="Google Shape;3733;p40"/>
          <p:cNvSpPr/>
          <p:nvPr/>
        </p:nvSpPr>
        <p:spPr>
          <a:xfrm>
            <a:off x="4373525" y="1691675"/>
            <a:ext cx="1537500" cy="89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4" name="Google Shape;3734;p40"/>
          <p:cNvSpPr/>
          <p:nvPr/>
        </p:nvSpPr>
        <p:spPr>
          <a:xfrm>
            <a:off x="4373525" y="3371950"/>
            <a:ext cx="1537500" cy="89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7" name="Google Shape;3737;p40"/>
          <p:cNvSpPr txBox="1"/>
          <p:nvPr/>
        </p:nvSpPr>
        <p:spPr>
          <a:xfrm>
            <a:off x="4662301" y="1934525"/>
            <a:ext cx="10527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Fira Sans" panose="020B0503050000020004" pitchFamily="34" charset="0"/>
              </a:rPr>
              <a:t>SQL Injection to Change Approval Status</a:t>
            </a:r>
          </a:p>
        </p:txBody>
      </p:sp>
      <p:sp>
        <p:nvSpPr>
          <p:cNvPr id="3740" name="Google Shape;3740;p40"/>
          <p:cNvSpPr txBox="1"/>
          <p:nvPr/>
        </p:nvSpPr>
        <p:spPr>
          <a:xfrm>
            <a:off x="4662301" y="3614800"/>
            <a:ext cx="10527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Fira Sans" panose="020B0503050000020004" pitchFamily="34" charset="0"/>
              </a:rPr>
              <a:t>Bypass Token Validation</a:t>
            </a:r>
            <a:endParaRPr sz="1200" b="1" dirty="0">
              <a:solidFill>
                <a:schemeClr val="dk1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3743" name="Google Shape;3743;p40"/>
          <p:cNvSpPr txBox="1"/>
          <p:nvPr/>
        </p:nvSpPr>
        <p:spPr>
          <a:xfrm>
            <a:off x="7471000" y="1857375"/>
            <a:ext cx="1052700" cy="58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Fira Sans" panose="020B0503050000020004" pitchFamily="34" charset="0"/>
              </a:rPr>
              <a:t>Explore Advanced Vulnerabilities</a:t>
            </a:r>
            <a:endParaRPr sz="1200" b="1" dirty="0">
              <a:solidFill>
                <a:schemeClr val="dk1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3746" name="Google Shape;3746;p40"/>
          <p:cNvSpPr txBox="1"/>
          <p:nvPr/>
        </p:nvSpPr>
        <p:spPr>
          <a:xfrm>
            <a:off x="7524250" y="3614800"/>
            <a:ext cx="1170400" cy="58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200" b="1" dirty="0">
                <a:solidFill>
                  <a:schemeClr val="tx1"/>
                </a:solidFill>
                <a:latin typeface="Fira Sans" panose="020B0503050000020004" pitchFamily="34" charset="0"/>
              </a:rPr>
              <a:t>Trigger Puppeteer Exploitation</a:t>
            </a:r>
            <a:endParaRPr lang="en-US" sz="1200" b="1" dirty="0">
              <a:solidFill>
                <a:schemeClr val="tx1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tx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747" name="Google Shape;3747;p40"/>
          <p:cNvGrpSpPr/>
          <p:nvPr/>
        </p:nvGrpSpPr>
        <p:grpSpPr>
          <a:xfrm>
            <a:off x="6501652" y="3544640"/>
            <a:ext cx="499812" cy="500370"/>
            <a:chOff x="6501652" y="3544640"/>
            <a:chExt cx="499812" cy="500370"/>
          </a:xfrm>
        </p:grpSpPr>
        <p:sp>
          <p:nvSpPr>
            <p:cNvPr id="3748" name="Google Shape;3748;p40"/>
            <p:cNvSpPr/>
            <p:nvPr/>
          </p:nvSpPr>
          <p:spPr>
            <a:xfrm>
              <a:off x="6501652" y="3544640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9" name="Google Shape;3749;p40"/>
            <p:cNvGrpSpPr/>
            <p:nvPr/>
          </p:nvGrpSpPr>
          <p:grpSpPr>
            <a:xfrm>
              <a:off x="6613984" y="3621024"/>
              <a:ext cx="275155" cy="305083"/>
              <a:chOff x="3300325" y="249875"/>
              <a:chExt cx="433725" cy="480900"/>
            </a:xfrm>
          </p:grpSpPr>
          <p:sp>
            <p:nvSpPr>
              <p:cNvPr id="3750" name="Google Shape;3750;p40"/>
              <p:cNvSpPr/>
              <p:nvPr/>
            </p:nvSpPr>
            <p:spPr>
              <a:xfrm>
                <a:off x="3610875" y="334550"/>
                <a:ext cx="56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1130" extrusionOk="0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1" name="Google Shape;3751;p40"/>
              <p:cNvSpPr/>
              <p:nvPr/>
            </p:nvSpPr>
            <p:spPr>
              <a:xfrm>
                <a:off x="346767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2" name="Google Shape;3752;p40"/>
              <p:cNvSpPr/>
              <p:nvPr/>
            </p:nvSpPr>
            <p:spPr>
              <a:xfrm>
                <a:off x="356652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3" name="Google Shape;3753;p40"/>
              <p:cNvSpPr/>
              <p:nvPr/>
            </p:nvSpPr>
            <p:spPr>
              <a:xfrm>
                <a:off x="3413250" y="334550"/>
                <a:ext cx="5650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130" extrusionOk="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4" name="Google Shape;3754;p40"/>
              <p:cNvSpPr/>
              <p:nvPr/>
            </p:nvSpPr>
            <p:spPr>
              <a:xfrm>
                <a:off x="3300325" y="476675"/>
                <a:ext cx="8472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164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5" name="Google Shape;3755;p40"/>
              <p:cNvSpPr/>
              <p:nvPr/>
            </p:nvSpPr>
            <p:spPr>
              <a:xfrm>
                <a:off x="3413250" y="335525"/>
                <a:ext cx="320800" cy="395250"/>
              </a:xfrm>
              <a:custGeom>
                <a:avLst/>
                <a:gdLst/>
                <a:ahLst/>
                <a:cxnLst/>
                <a:rect l="l" t="t" r="r" b="b"/>
                <a:pathLst>
                  <a:path w="12832" h="15810" extrusionOk="0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756" name="Google Shape;3756;p40"/>
          <p:cNvGrpSpPr/>
          <p:nvPr/>
        </p:nvGrpSpPr>
        <p:grpSpPr>
          <a:xfrm>
            <a:off x="6501652" y="1864365"/>
            <a:ext cx="499812" cy="500370"/>
            <a:chOff x="6501652" y="1864365"/>
            <a:chExt cx="499812" cy="500370"/>
          </a:xfrm>
        </p:grpSpPr>
        <p:sp>
          <p:nvSpPr>
            <p:cNvPr id="3757" name="Google Shape;3757;p40"/>
            <p:cNvSpPr/>
            <p:nvPr/>
          </p:nvSpPr>
          <p:spPr>
            <a:xfrm>
              <a:off x="6501652" y="1864365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8" name="Google Shape;3758;p40"/>
            <p:cNvGrpSpPr/>
            <p:nvPr/>
          </p:nvGrpSpPr>
          <p:grpSpPr>
            <a:xfrm>
              <a:off x="6598728" y="1968635"/>
              <a:ext cx="305670" cy="286558"/>
              <a:chOff x="4456875" y="2635825"/>
              <a:chExt cx="481825" cy="451700"/>
            </a:xfrm>
          </p:grpSpPr>
          <p:sp>
            <p:nvSpPr>
              <p:cNvPr id="3759" name="Google Shape;3759;p40"/>
              <p:cNvSpPr/>
              <p:nvPr/>
            </p:nvSpPr>
            <p:spPr>
              <a:xfrm>
                <a:off x="4542475" y="3031050"/>
                <a:ext cx="18972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2259" extrusionOk="0">
                    <a:moveTo>
                      <a:pt x="2792" y="0"/>
                    </a:moveTo>
                    <a:lnTo>
                      <a:pt x="2415" y="1130"/>
                    </a:lnTo>
                    <a:lnTo>
                      <a:pt x="567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7" y="2259"/>
                    </a:cubicBezTo>
                    <a:lnTo>
                      <a:pt x="7589" y="2259"/>
                    </a:lnTo>
                    <a:cubicBezTo>
                      <a:pt x="7101" y="1831"/>
                      <a:pt x="6821" y="1214"/>
                      <a:pt x="6821" y="567"/>
                    </a:cubicBezTo>
                    <a:lnTo>
                      <a:pt x="6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0" name="Google Shape;3760;p40"/>
              <p:cNvSpPr/>
              <p:nvPr/>
            </p:nvSpPr>
            <p:spPr>
              <a:xfrm>
                <a:off x="4456875" y="2946350"/>
                <a:ext cx="2561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2260" extrusionOk="0">
                    <a:moveTo>
                      <a:pt x="1" y="1"/>
                    </a:moveTo>
                    <a:lnTo>
                      <a:pt x="1" y="567"/>
                    </a:lnTo>
                    <a:cubicBezTo>
                      <a:pt x="1" y="1500"/>
                      <a:pt x="756" y="2259"/>
                      <a:pt x="1693" y="2259"/>
                    </a:cubicBezTo>
                    <a:lnTo>
                      <a:pt x="10245" y="2259"/>
                    </a:lnTo>
                    <a:lnTo>
                      <a:pt x="102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1" name="Google Shape;3761;p40"/>
              <p:cNvSpPr/>
              <p:nvPr/>
            </p:nvSpPr>
            <p:spPr>
              <a:xfrm>
                <a:off x="4741225" y="2861675"/>
                <a:ext cx="1694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647" extrusionOk="0">
                    <a:moveTo>
                      <a:pt x="0" y="0"/>
                    </a:moveTo>
                    <a:lnTo>
                      <a:pt x="0" y="5646"/>
                    </a:lnTo>
                    <a:lnTo>
                      <a:pt x="6775" y="5646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2" name="Google Shape;3762;p40"/>
              <p:cNvSpPr/>
              <p:nvPr/>
            </p:nvSpPr>
            <p:spPr>
              <a:xfrm>
                <a:off x="4741225" y="3031050"/>
                <a:ext cx="169400" cy="4240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6" extrusionOk="0">
                    <a:moveTo>
                      <a:pt x="0" y="0"/>
                    </a:moveTo>
                    <a:lnTo>
                      <a:pt x="0" y="567"/>
                    </a:lnTo>
                    <a:cubicBezTo>
                      <a:pt x="0" y="1190"/>
                      <a:pt x="506" y="1696"/>
                      <a:pt x="1129" y="1696"/>
                    </a:cubicBezTo>
                    <a:lnTo>
                      <a:pt x="5646" y="1696"/>
                    </a:lnTo>
                    <a:cubicBezTo>
                      <a:pt x="6270" y="1696"/>
                      <a:pt x="6775" y="1190"/>
                      <a:pt x="6775" y="567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3" name="Google Shape;3763;p40"/>
              <p:cNvSpPr/>
              <p:nvPr/>
            </p:nvSpPr>
            <p:spPr>
              <a:xfrm>
                <a:off x="4456875" y="2635825"/>
                <a:ext cx="481825" cy="2823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3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6"/>
                    </a:cubicBezTo>
                    <a:lnTo>
                      <a:pt x="1" y="11293"/>
                    </a:lnTo>
                    <a:lnTo>
                      <a:pt x="10245" y="11293"/>
                    </a:lnTo>
                    <a:lnTo>
                      <a:pt x="10245" y="7342"/>
                    </a:lnTo>
                    <a:cubicBezTo>
                      <a:pt x="10245" y="6092"/>
                      <a:pt x="11257" y="5083"/>
                      <a:pt x="12503" y="5083"/>
                    </a:cubicBezTo>
                    <a:lnTo>
                      <a:pt x="17020" y="5083"/>
                    </a:lnTo>
                    <a:cubicBezTo>
                      <a:pt x="18201" y="5083"/>
                      <a:pt x="19179" y="5993"/>
                      <a:pt x="19273" y="7167"/>
                    </a:cubicBezTo>
                    <a:lnTo>
                      <a:pt x="19273" y="1696"/>
                    </a:lnTo>
                    <a:cubicBezTo>
                      <a:pt x="19270" y="759"/>
                      <a:pt x="18514" y="0"/>
                      <a:pt x="17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4" name="Google Shape;3764;p40"/>
              <p:cNvSpPr/>
              <p:nvPr/>
            </p:nvSpPr>
            <p:spPr>
              <a:xfrm>
                <a:off x="4741225" y="2791125"/>
                <a:ext cx="169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3" extrusionOk="0">
                    <a:moveTo>
                      <a:pt x="1129" y="1"/>
                    </a:moveTo>
                    <a:cubicBezTo>
                      <a:pt x="506" y="1"/>
                      <a:pt x="0" y="503"/>
                      <a:pt x="0" y="1130"/>
                    </a:cubicBezTo>
                    <a:lnTo>
                      <a:pt x="0" y="1693"/>
                    </a:lnTo>
                    <a:lnTo>
                      <a:pt x="6775" y="1693"/>
                    </a:lnTo>
                    <a:lnTo>
                      <a:pt x="6775" y="1130"/>
                    </a:lnTo>
                    <a:cubicBezTo>
                      <a:pt x="6775" y="503"/>
                      <a:pt x="6270" y="1"/>
                      <a:pt x="56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765" name="Google Shape;3765;p40"/>
          <p:cNvGrpSpPr/>
          <p:nvPr/>
        </p:nvGrpSpPr>
        <p:grpSpPr>
          <a:xfrm>
            <a:off x="3718027" y="1864365"/>
            <a:ext cx="499812" cy="500370"/>
            <a:chOff x="3718027" y="1864365"/>
            <a:chExt cx="499812" cy="500370"/>
          </a:xfrm>
        </p:grpSpPr>
        <p:sp>
          <p:nvSpPr>
            <p:cNvPr id="3766" name="Google Shape;3766;p40"/>
            <p:cNvSpPr/>
            <p:nvPr/>
          </p:nvSpPr>
          <p:spPr>
            <a:xfrm>
              <a:off x="3718027" y="1864365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7" name="Google Shape;3767;p40"/>
            <p:cNvGrpSpPr/>
            <p:nvPr/>
          </p:nvGrpSpPr>
          <p:grpSpPr>
            <a:xfrm>
              <a:off x="3827014" y="1965968"/>
              <a:ext cx="293443" cy="291870"/>
              <a:chOff x="-3031325" y="3597450"/>
              <a:chExt cx="293825" cy="292250"/>
            </a:xfrm>
          </p:grpSpPr>
          <p:sp>
            <p:nvSpPr>
              <p:cNvPr id="3768" name="Google Shape;3768;p40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11" extrusionOk="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0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6144" extrusionOk="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0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6585" extrusionOk="0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0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6554" extrusionOk="0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72" name="Google Shape;3772;p40"/>
          <p:cNvGrpSpPr/>
          <p:nvPr/>
        </p:nvGrpSpPr>
        <p:grpSpPr>
          <a:xfrm>
            <a:off x="3718027" y="3544640"/>
            <a:ext cx="499812" cy="500370"/>
            <a:chOff x="3718027" y="3544640"/>
            <a:chExt cx="499812" cy="500370"/>
          </a:xfrm>
        </p:grpSpPr>
        <p:sp>
          <p:nvSpPr>
            <p:cNvPr id="3773" name="Google Shape;3773;p40"/>
            <p:cNvSpPr/>
            <p:nvPr/>
          </p:nvSpPr>
          <p:spPr>
            <a:xfrm>
              <a:off x="3718027" y="3544640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4" name="Google Shape;3774;p40"/>
            <p:cNvGrpSpPr/>
            <p:nvPr/>
          </p:nvGrpSpPr>
          <p:grpSpPr>
            <a:xfrm>
              <a:off x="3827814" y="3648902"/>
              <a:ext cx="291845" cy="291845"/>
              <a:chOff x="-804700" y="3226500"/>
              <a:chExt cx="292225" cy="292225"/>
            </a:xfrm>
          </p:grpSpPr>
          <p:sp>
            <p:nvSpPr>
              <p:cNvPr id="3775" name="Google Shape;3775;p40"/>
              <p:cNvSpPr/>
              <p:nvPr/>
            </p:nvSpPr>
            <p:spPr>
              <a:xfrm>
                <a:off x="-804700" y="3467500"/>
                <a:ext cx="8587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049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lnTo>
                      <a:pt x="2395" y="2048"/>
                    </a:lnTo>
                    <a:cubicBezTo>
                      <a:pt x="2962" y="2048"/>
                      <a:pt x="3434" y="1576"/>
                      <a:pt x="3434" y="1040"/>
                    </a:cubicBezTo>
                    <a:cubicBezTo>
                      <a:pt x="3434" y="473"/>
                      <a:pt x="2962" y="0"/>
                      <a:pt x="2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0"/>
              <p:cNvSpPr/>
              <p:nvPr/>
            </p:nvSpPr>
            <p:spPr>
              <a:xfrm>
                <a:off x="-710975" y="3466700"/>
                <a:ext cx="1969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2049" extrusionOk="0">
                    <a:moveTo>
                      <a:pt x="1" y="1"/>
                    </a:moveTo>
                    <a:cubicBezTo>
                      <a:pt x="221" y="253"/>
                      <a:pt x="347" y="663"/>
                      <a:pt x="347" y="1009"/>
                    </a:cubicBezTo>
                    <a:cubicBezTo>
                      <a:pt x="347" y="1419"/>
                      <a:pt x="221" y="1765"/>
                      <a:pt x="1" y="2049"/>
                    </a:cubicBezTo>
                    <a:lnTo>
                      <a:pt x="6837" y="2049"/>
                    </a:lnTo>
                    <a:cubicBezTo>
                      <a:pt x="7404" y="2049"/>
                      <a:pt x="7877" y="1576"/>
                      <a:pt x="7877" y="1009"/>
                    </a:cubicBezTo>
                    <a:cubicBezTo>
                      <a:pt x="7877" y="474"/>
                      <a:pt x="7436" y="1"/>
                      <a:pt x="6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0"/>
              <p:cNvSpPr/>
              <p:nvPr/>
            </p:nvSpPr>
            <p:spPr>
              <a:xfrm>
                <a:off x="-667650" y="33123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0"/>
              <p:cNvSpPr/>
              <p:nvPr/>
            </p:nvSpPr>
            <p:spPr>
              <a:xfrm>
                <a:off x="-683400" y="3347775"/>
                <a:ext cx="480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663" extrusionOk="0">
                    <a:moveTo>
                      <a:pt x="977" y="1"/>
                    </a:moveTo>
                    <a:cubicBezTo>
                      <a:pt x="567" y="1"/>
                      <a:pt x="158" y="253"/>
                      <a:pt x="0" y="662"/>
                    </a:cubicBezTo>
                    <a:lnTo>
                      <a:pt x="1922" y="662"/>
                    </a:lnTo>
                    <a:cubicBezTo>
                      <a:pt x="1796" y="253"/>
                      <a:pt x="1418" y="1"/>
                      <a:pt x="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0"/>
              <p:cNvSpPr/>
              <p:nvPr/>
            </p:nvSpPr>
            <p:spPr>
              <a:xfrm>
                <a:off x="-735400" y="3261925"/>
                <a:ext cx="153625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7515" extrusionOk="0">
                    <a:moveTo>
                      <a:pt x="3025" y="1324"/>
                    </a:moveTo>
                    <a:cubicBezTo>
                      <a:pt x="3561" y="1324"/>
                      <a:pt x="4034" y="1796"/>
                      <a:pt x="4034" y="2364"/>
                    </a:cubicBezTo>
                    <a:cubicBezTo>
                      <a:pt x="4034" y="2553"/>
                      <a:pt x="3970" y="2742"/>
                      <a:pt x="3844" y="2962"/>
                    </a:cubicBezTo>
                    <a:cubicBezTo>
                      <a:pt x="4349" y="3277"/>
                      <a:pt x="4727" y="3781"/>
                      <a:pt x="4727" y="4443"/>
                    </a:cubicBezTo>
                    <a:cubicBezTo>
                      <a:pt x="4758" y="4632"/>
                      <a:pt x="4601" y="4789"/>
                      <a:pt x="4443" y="4789"/>
                    </a:cubicBezTo>
                    <a:lnTo>
                      <a:pt x="1671" y="4789"/>
                    </a:lnTo>
                    <a:cubicBezTo>
                      <a:pt x="1482" y="4789"/>
                      <a:pt x="1324" y="4632"/>
                      <a:pt x="1324" y="4443"/>
                    </a:cubicBezTo>
                    <a:cubicBezTo>
                      <a:pt x="1324" y="3813"/>
                      <a:pt x="1671" y="3277"/>
                      <a:pt x="2206" y="2962"/>
                    </a:cubicBezTo>
                    <a:cubicBezTo>
                      <a:pt x="2080" y="2805"/>
                      <a:pt x="1986" y="2584"/>
                      <a:pt x="1986" y="2364"/>
                    </a:cubicBezTo>
                    <a:cubicBezTo>
                      <a:pt x="1986" y="1796"/>
                      <a:pt x="2458" y="1324"/>
                      <a:pt x="3025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09"/>
                    </a:cubicBezTo>
                    <a:lnTo>
                      <a:pt x="1" y="5105"/>
                    </a:lnTo>
                    <a:cubicBezTo>
                      <a:pt x="1" y="5672"/>
                      <a:pt x="473" y="6144"/>
                      <a:pt x="1009" y="6144"/>
                    </a:cubicBezTo>
                    <a:lnTo>
                      <a:pt x="1954" y="6144"/>
                    </a:lnTo>
                    <a:lnTo>
                      <a:pt x="2773" y="7373"/>
                    </a:lnTo>
                    <a:cubicBezTo>
                      <a:pt x="2836" y="7467"/>
                      <a:pt x="2947" y="7515"/>
                      <a:pt x="3057" y="7515"/>
                    </a:cubicBezTo>
                    <a:cubicBezTo>
                      <a:pt x="3167" y="7515"/>
                      <a:pt x="3277" y="7467"/>
                      <a:pt x="3340" y="7373"/>
                    </a:cubicBezTo>
                    <a:lnTo>
                      <a:pt x="4160" y="6144"/>
                    </a:lnTo>
                    <a:lnTo>
                      <a:pt x="5105" y="6144"/>
                    </a:lnTo>
                    <a:cubicBezTo>
                      <a:pt x="5672" y="6144"/>
                      <a:pt x="6144" y="5672"/>
                      <a:pt x="6144" y="5105"/>
                    </a:cubicBezTo>
                    <a:lnTo>
                      <a:pt x="6144" y="1009"/>
                    </a:lnTo>
                    <a:cubicBezTo>
                      <a:pt x="6144" y="473"/>
                      <a:pt x="5672" y="1"/>
                      <a:pt x="5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0"/>
              <p:cNvSpPr/>
              <p:nvPr/>
            </p:nvSpPr>
            <p:spPr>
              <a:xfrm>
                <a:off x="-804700" y="3226500"/>
                <a:ext cx="118175" cy="17092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6837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4442"/>
                    </a:lnTo>
                    <a:cubicBezTo>
                      <a:pt x="0" y="5009"/>
                      <a:pt x="473" y="5450"/>
                      <a:pt x="1040" y="5450"/>
                    </a:cubicBezTo>
                    <a:cubicBezTo>
                      <a:pt x="1040" y="5450"/>
                      <a:pt x="1198" y="5986"/>
                      <a:pt x="1387" y="6490"/>
                    </a:cubicBezTo>
                    <a:cubicBezTo>
                      <a:pt x="1481" y="6679"/>
                      <a:pt x="1544" y="6837"/>
                      <a:pt x="1733" y="6837"/>
                    </a:cubicBezTo>
                    <a:cubicBezTo>
                      <a:pt x="1891" y="6837"/>
                      <a:pt x="1985" y="6774"/>
                      <a:pt x="2111" y="6648"/>
                    </a:cubicBezTo>
                    <a:lnTo>
                      <a:pt x="2111" y="6522"/>
                    </a:lnTo>
                    <a:lnTo>
                      <a:pt x="2111" y="2426"/>
                    </a:lnTo>
                    <a:cubicBezTo>
                      <a:pt x="2111" y="1481"/>
                      <a:pt x="2836" y="725"/>
                      <a:pt x="3781" y="725"/>
                    </a:cubicBezTo>
                    <a:lnTo>
                      <a:pt x="4726" y="725"/>
                    </a:lnTo>
                    <a:cubicBezTo>
                      <a:pt x="4569" y="284"/>
                      <a:pt x="4222" y="0"/>
                      <a:pt x="3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0"/>
              <p:cNvSpPr/>
              <p:nvPr/>
            </p:nvSpPr>
            <p:spPr>
              <a:xfrm>
                <a:off x="-630625" y="3226500"/>
                <a:ext cx="118150" cy="17095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6838" extrusionOk="0">
                    <a:moveTo>
                      <a:pt x="945" y="0"/>
                    </a:moveTo>
                    <a:cubicBezTo>
                      <a:pt x="536" y="0"/>
                      <a:pt x="126" y="284"/>
                      <a:pt x="0" y="662"/>
                    </a:cubicBezTo>
                    <a:lnTo>
                      <a:pt x="945" y="662"/>
                    </a:lnTo>
                    <a:cubicBezTo>
                      <a:pt x="1890" y="662"/>
                      <a:pt x="2646" y="1418"/>
                      <a:pt x="2646" y="2363"/>
                    </a:cubicBezTo>
                    <a:lnTo>
                      <a:pt x="2646" y="6490"/>
                    </a:lnTo>
                    <a:lnTo>
                      <a:pt x="2646" y="6616"/>
                    </a:lnTo>
                    <a:cubicBezTo>
                      <a:pt x="2766" y="6736"/>
                      <a:pt x="2868" y="6838"/>
                      <a:pt x="2993" y="6838"/>
                    </a:cubicBezTo>
                    <a:cubicBezTo>
                      <a:pt x="3032" y="6838"/>
                      <a:pt x="3074" y="6828"/>
                      <a:pt x="3119" y="6805"/>
                    </a:cubicBezTo>
                    <a:cubicBezTo>
                      <a:pt x="3245" y="6774"/>
                      <a:pt x="3277" y="6616"/>
                      <a:pt x="3308" y="6490"/>
                    </a:cubicBezTo>
                    <a:cubicBezTo>
                      <a:pt x="3497" y="6017"/>
                      <a:pt x="3686" y="5482"/>
                      <a:pt x="3686" y="5482"/>
                    </a:cubicBezTo>
                    <a:cubicBezTo>
                      <a:pt x="4222" y="5482"/>
                      <a:pt x="4694" y="5009"/>
                      <a:pt x="4694" y="4442"/>
                    </a:cubicBezTo>
                    <a:lnTo>
                      <a:pt x="4694" y="1008"/>
                    </a:lnTo>
                    <a:cubicBezTo>
                      <a:pt x="4726" y="473"/>
                      <a:pt x="4253" y="0"/>
                      <a:pt x="3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1"/>
          <p:cNvGrpSpPr/>
          <p:nvPr/>
        </p:nvGrpSpPr>
        <p:grpSpPr>
          <a:xfrm>
            <a:off x="838200" y="1096197"/>
            <a:ext cx="3390900" cy="2008953"/>
            <a:chOff x="838200" y="1096197"/>
            <a:chExt cx="3390900" cy="2008953"/>
          </a:xfrm>
        </p:grpSpPr>
        <p:grpSp>
          <p:nvGrpSpPr>
            <p:cNvPr id="499" name="Google Shape;499;p21"/>
            <p:cNvGrpSpPr/>
            <p:nvPr/>
          </p:nvGrpSpPr>
          <p:grpSpPr>
            <a:xfrm>
              <a:off x="838200" y="1096197"/>
              <a:ext cx="1402500" cy="1572303"/>
              <a:chOff x="838200" y="1096197"/>
              <a:chExt cx="1402500" cy="1572303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838200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1" name="Google Shape;501;p21"/>
              <p:cNvGrpSpPr/>
              <p:nvPr/>
            </p:nvGrpSpPr>
            <p:grpSpPr>
              <a:xfrm>
                <a:off x="1086993" y="1096197"/>
                <a:ext cx="904915" cy="649505"/>
                <a:chOff x="2117737" y="1318219"/>
                <a:chExt cx="904915" cy="649505"/>
              </a:xfrm>
            </p:grpSpPr>
            <p:sp>
              <p:nvSpPr>
                <p:cNvPr id="502" name="Google Shape;502;p21"/>
                <p:cNvSpPr/>
                <p:nvPr/>
              </p:nvSpPr>
              <p:spPr>
                <a:xfrm>
                  <a:off x="2164885" y="1318281"/>
                  <a:ext cx="857767" cy="6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0965" extrusionOk="0">
                      <a:moveTo>
                        <a:pt x="8717" y="1"/>
                      </a:moveTo>
                      <a:cubicBezTo>
                        <a:pt x="7234" y="1"/>
                        <a:pt x="5786" y="436"/>
                        <a:pt x="4782" y="1369"/>
                      </a:cubicBezTo>
                      <a:cubicBezTo>
                        <a:pt x="2412" y="3536"/>
                        <a:pt x="3103" y="7298"/>
                        <a:pt x="3698" y="9168"/>
                      </a:cubicBezTo>
                      <a:cubicBezTo>
                        <a:pt x="4293" y="11025"/>
                        <a:pt x="2698" y="12573"/>
                        <a:pt x="1281" y="14383"/>
                      </a:cubicBezTo>
                      <a:cubicBezTo>
                        <a:pt x="0" y="16029"/>
                        <a:pt x="4" y="20965"/>
                        <a:pt x="4274" y="20965"/>
                      </a:cubicBezTo>
                      <a:cubicBezTo>
                        <a:pt x="4727" y="20965"/>
                        <a:pt x="5228" y="20909"/>
                        <a:pt x="5782" y="20788"/>
                      </a:cubicBezTo>
                      <a:cubicBezTo>
                        <a:pt x="10213" y="19816"/>
                        <a:pt x="12205" y="18292"/>
                        <a:pt x="14335" y="18292"/>
                      </a:cubicBezTo>
                      <a:cubicBezTo>
                        <a:pt x="14969" y="18292"/>
                        <a:pt x="15616" y="18427"/>
                        <a:pt x="16343" y="18752"/>
                      </a:cubicBezTo>
                      <a:cubicBezTo>
                        <a:pt x="17562" y="19293"/>
                        <a:pt x="19048" y="19626"/>
                        <a:pt x="20497" y="19626"/>
                      </a:cubicBezTo>
                      <a:cubicBezTo>
                        <a:pt x="22810" y="19626"/>
                        <a:pt x="25029" y="18777"/>
                        <a:pt x="25915" y="16573"/>
                      </a:cubicBezTo>
                      <a:cubicBezTo>
                        <a:pt x="27368" y="12990"/>
                        <a:pt x="27689" y="8227"/>
                        <a:pt x="18248" y="5001"/>
                      </a:cubicBezTo>
                      <a:cubicBezTo>
                        <a:pt x="18248" y="5001"/>
                        <a:pt x="15842" y="4643"/>
                        <a:pt x="13878" y="2179"/>
                      </a:cubicBezTo>
                      <a:cubicBezTo>
                        <a:pt x="12741" y="776"/>
                        <a:pt x="10697" y="1"/>
                        <a:pt x="87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1"/>
                <p:cNvSpPr/>
                <p:nvPr/>
              </p:nvSpPr>
              <p:spPr>
                <a:xfrm>
                  <a:off x="2117737" y="1766092"/>
                  <a:ext cx="284528" cy="9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" h="3166" extrusionOk="0">
                      <a:moveTo>
                        <a:pt x="1590" y="0"/>
                      </a:moveTo>
                      <a:cubicBezTo>
                        <a:pt x="1" y="0"/>
                        <a:pt x="4247" y="2719"/>
                        <a:pt x="9185" y="3165"/>
                      </a:cubicBezTo>
                      <a:cubicBezTo>
                        <a:pt x="9185" y="3165"/>
                        <a:pt x="5875" y="939"/>
                        <a:pt x="2434" y="129"/>
                      </a:cubicBezTo>
                      <a:cubicBezTo>
                        <a:pt x="2061" y="40"/>
                        <a:pt x="1782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2214201" y="1666406"/>
                  <a:ext cx="194725" cy="198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" h="6419" extrusionOk="0">
                      <a:moveTo>
                        <a:pt x="772" y="0"/>
                      </a:moveTo>
                      <a:cubicBezTo>
                        <a:pt x="0" y="0"/>
                        <a:pt x="2426" y="3934"/>
                        <a:pt x="6285" y="6419"/>
                      </a:cubicBezTo>
                      <a:cubicBezTo>
                        <a:pt x="6285" y="6419"/>
                        <a:pt x="4392" y="2907"/>
                        <a:pt x="1713" y="585"/>
                      </a:cubicBezTo>
                      <a:cubicBezTo>
                        <a:pt x="1244" y="178"/>
                        <a:pt x="935" y="0"/>
                        <a:pt x="7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21"/>
                <p:cNvSpPr/>
                <p:nvPr/>
              </p:nvSpPr>
              <p:spPr>
                <a:xfrm>
                  <a:off x="2294154" y="1621551"/>
                  <a:ext cx="120657" cy="242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5" h="7832" extrusionOk="0">
                      <a:moveTo>
                        <a:pt x="617" y="0"/>
                      </a:moveTo>
                      <a:cubicBezTo>
                        <a:pt x="0" y="0"/>
                        <a:pt x="1103" y="4361"/>
                        <a:pt x="3895" y="7831"/>
                      </a:cubicBezTo>
                      <a:cubicBezTo>
                        <a:pt x="3895" y="7831"/>
                        <a:pt x="3180" y="3902"/>
                        <a:pt x="1382" y="866"/>
                      </a:cubicBezTo>
                      <a:cubicBezTo>
                        <a:pt x="1023" y="263"/>
                        <a:pt x="768" y="0"/>
                        <a:pt x="6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21"/>
                <p:cNvSpPr/>
                <p:nvPr/>
              </p:nvSpPr>
              <p:spPr>
                <a:xfrm>
                  <a:off x="2384546" y="1573133"/>
                  <a:ext cx="420489" cy="290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383" extrusionOk="0">
                      <a:moveTo>
                        <a:pt x="0" y="0"/>
                      </a:moveTo>
                      <a:lnTo>
                        <a:pt x="0" y="9382"/>
                      </a:lnTo>
                      <a:lnTo>
                        <a:pt x="13573" y="9382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1"/>
                <p:cNvSpPr/>
                <p:nvPr/>
              </p:nvSpPr>
              <p:spPr>
                <a:xfrm>
                  <a:off x="2384546" y="1573133"/>
                  <a:ext cx="420489" cy="29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3573" y="953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1"/>
                <p:cNvSpPr/>
                <p:nvPr/>
              </p:nvSpPr>
              <p:spPr>
                <a:xfrm>
                  <a:off x="239486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1"/>
                <p:cNvSpPr/>
                <p:nvPr/>
              </p:nvSpPr>
              <p:spPr>
                <a:xfrm>
                  <a:off x="2414037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63" y="0"/>
                      </a:moveTo>
                      <a:cubicBezTo>
                        <a:pt x="1" y="0"/>
                        <a:pt x="1" y="417"/>
                        <a:pt x="263" y="417"/>
                      </a:cubicBezTo>
                      <a:cubicBezTo>
                        <a:pt x="537" y="417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1"/>
                <p:cNvSpPr/>
                <p:nvPr/>
              </p:nvSpPr>
              <p:spPr>
                <a:xfrm>
                  <a:off x="243321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21"/>
                <p:cNvSpPr/>
                <p:nvPr/>
              </p:nvSpPr>
              <p:spPr>
                <a:xfrm>
                  <a:off x="2456476" y="1667553"/>
                  <a:ext cx="269628" cy="8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4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14"/>
                        <a:pt x="60" y="274"/>
                        <a:pt x="131" y="274"/>
                      </a:cubicBezTo>
                      <a:lnTo>
                        <a:pt x="8573" y="274"/>
                      </a:lnTo>
                      <a:cubicBezTo>
                        <a:pt x="8644" y="274"/>
                        <a:pt x="8704" y="214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21"/>
                <p:cNvSpPr/>
                <p:nvPr/>
              </p:nvSpPr>
              <p:spPr>
                <a:xfrm>
                  <a:off x="2456476" y="1705531"/>
                  <a:ext cx="269628" cy="8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63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03"/>
                        <a:pt x="60" y="262"/>
                        <a:pt x="131" y="262"/>
                      </a:cubicBezTo>
                      <a:lnTo>
                        <a:pt x="8573" y="262"/>
                      </a:lnTo>
                      <a:cubicBezTo>
                        <a:pt x="8644" y="262"/>
                        <a:pt x="8704" y="203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1"/>
                <p:cNvSpPr/>
                <p:nvPr/>
              </p:nvSpPr>
              <p:spPr>
                <a:xfrm>
                  <a:off x="2456476" y="1743138"/>
                  <a:ext cx="269628" cy="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5" extrusionOk="0">
                      <a:moveTo>
                        <a:pt x="131" y="1"/>
                      </a:moveTo>
                      <a:cubicBezTo>
                        <a:pt x="60" y="1"/>
                        <a:pt x="0" y="60"/>
                        <a:pt x="0" y="132"/>
                      </a:cubicBezTo>
                      <a:cubicBezTo>
                        <a:pt x="0" y="215"/>
                        <a:pt x="60" y="275"/>
                        <a:pt x="131" y="275"/>
                      </a:cubicBezTo>
                      <a:lnTo>
                        <a:pt x="8573" y="275"/>
                      </a:lnTo>
                      <a:cubicBezTo>
                        <a:pt x="8644" y="275"/>
                        <a:pt x="8704" y="215"/>
                        <a:pt x="8704" y="132"/>
                      </a:cubicBezTo>
                      <a:cubicBezTo>
                        <a:pt x="8704" y="60"/>
                        <a:pt x="8644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1"/>
                <p:cNvSpPr/>
                <p:nvPr/>
              </p:nvSpPr>
              <p:spPr>
                <a:xfrm>
                  <a:off x="2460534" y="1783718"/>
                  <a:ext cx="261512" cy="80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2" h="2585" extrusionOk="0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8442" y="2584"/>
                      </a:lnTo>
                      <a:lnTo>
                        <a:pt x="84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1"/>
                <p:cNvSpPr/>
                <p:nvPr/>
              </p:nvSpPr>
              <p:spPr>
                <a:xfrm>
                  <a:off x="2730131" y="1421158"/>
                  <a:ext cx="229079" cy="19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6312" extrusionOk="0">
                      <a:moveTo>
                        <a:pt x="1" y="1"/>
                      </a:moveTo>
                      <a:lnTo>
                        <a:pt x="1" y="6311"/>
                      </a:lnTo>
                      <a:lnTo>
                        <a:pt x="7394" y="6311"/>
                      </a:lnTo>
                      <a:lnTo>
                        <a:pt x="739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1"/>
                <p:cNvSpPr/>
                <p:nvPr/>
              </p:nvSpPr>
              <p:spPr>
                <a:xfrm>
                  <a:off x="2730131" y="1511147"/>
                  <a:ext cx="176324" cy="10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2" h="3395" extrusionOk="0">
                      <a:moveTo>
                        <a:pt x="2737" y="1"/>
                      </a:moveTo>
                      <a:cubicBezTo>
                        <a:pt x="2734" y="1"/>
                        <a:pt x="2730" y="1"/>
                        <a:pt x="2727" y="1"/>
                      </a:cubicBezTo>
                      <a:cubicBezTo>
                        <a:pt x="1763" y="37"/>
                        <a:pt x="1" y="3394"/>
                        <a:pt x="1" y="3394"/>
                      </a:cubicBezTo>
                      <a:lnTo>
                        <a:pt x="5692" y="3394"/>
                      </a:lnTo>
                      <a:cubicBezTo>
                        <a:pt x="5692" y="3394"/>
                        <a:pt x="3705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1"/>
                <p:cNvSpPr/>
                <p:nvPr/>
              </p:nvSpPr>
              <p:spPr>
                <a:xfrm>
                  <a:off x="2835981" y="1438505"/>
                  <a:ext cx="52786" cy="5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2" extrusionOk="0">
                      <a:moveTo>
                        <a:pt x="858" y="0"/>
                      </a:moveTo>
                      <a:cubicBezTo>
                        <a:pt x="382" y="0"/>
                        <a:pt x="1" y="381"/>
                        <a:pt x="1" y="846"/>
                      </a:cubicBezTo>
                      <a:cubicBezTo>
                        <a:pt x="1" y="1310"/>
                        <a:pt x="382" y="1691"/>
                        <a:pt x="858" y="1691"/>
                      </a:cubicBezTo>
                      <a:cubicBezTo>
                        <a:pt x="1322" y="1691"/>
                        <a:pt x="1703" y="1310"/>
                        <a:pt x="1703" y="846"/>
                      </a:cubicBezTo>
                      <a:cubicBezTo>
                        <a:pt x="1703" y="381"/>
                        <a:pt x="1322" y="0"/>
                        <a:pt x="8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1"/>
                <p:cNvSpPr/>
                <p:nvPr/>
              </p:nvSpPr>
              <p:spPr>
                <a:xfrm>
                  <a:off x="2222255" y="1422304"/>
                  <a:ext cx="108824" cy="115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3718" extrusionOk="0">
                      <a:moveTo>
                        <a:pt x="2002" y="2078"/>
                      </a:moveTo>
                      <a:cubicBezTo>
                        <a:pt x="2007" y="2078"/>
                        <a:pt x="2012" y="2078"/>
                        <a:pt x="2016" y="2078"/>
                      </a:cubicBezTo>
                      <a:lnTo>
                        <a:pt x="2016" y="2078"/>
                      </a:lnTo>
                      <a:cubicBezTo>
                        <a:pt x="1973" y="2130"/>
                        <a:pt x="1924" y="2173"/>
                        <a:pt x="1870" y="2202"/>
                      </a:cubicBezTo>
                      <a:cubicBezTo>
                        <a:pt x="1835" y="2223"/>
                        <a:pt x="1797" y="2236"/>
                        <a:pt x="1761" y="2236"/>
                      </a:cubicBezTo>
                      <a:cubicBezTo>
                        <a:pt x="1735" y="2236"/>
                        <a:pt x="1711" y="2229"/>
                        <a:pt x="1691" y="2214"/>
                      </a:cubicBezTo>
                      <a:cubicBezTo>
                        <a:pt x="1683" y="2205"/>
                        <a:pt x="1674" y="2177"/>
                        <a:pt x="1660" y="2177"/>
                      </a:cubicBezTo>
                      <a:cubicBezTo>
                        <a:pt x="1655" y="2177"/>
                        <a:pt x="1650" y="2181"/>
                        <a:pt x="1644" y="2190"/>
                      </a:cubicBezTo>
                      <a:cubicBezTo>
                        <a:pt x="1680" y="2100"/>
                        <a:pt x="1867" y="2078"/>
                        <a:pt x="2002" y="2078"/>
                      </a:cubicBezTo>
                      <a:close/>
                      <a:moveTo>
                        <a:pt x="1522" y="0"/>
                      </a:moveTo>
                      <a:cubicBezTo>
                        <a:pt x="1335" y="0"/>
                        <a:pt x="1143" y="26"/>
                        <a:pt x="953" y="59"/>
                      </a:cubicBezTo>
                      <a:cubicBezTo>
                        <a:pt x="477" y="166"/>
                        <a:pt x="13" y="452"/>
                        <a:pt x="1" y="988"/>
                      </a:cubicBezTo>
                      <a:cubicBezTo>
                        <a:pt x="1" y="1175"/>
                        <a:pt x="151" y="1271"/>
                        <a:pt x="303" y="1271"/>
                      </a:cubicBezTo>
                      <a:cubicBezTo>
                        <a:pt x="460" y="1271"/>
                        <a:pt x="620" y="1169"/>
                        <a:pt x="620" y="964"/>
                      </a:cubicBezTo>
                      <a:cubicBezTo>
                        <a:pt x="620" y="773"/>
                        <a:pt x="870" y="702"/>
                        <a:pt x="1036" y="666"/>
                      </a:cubicBezTo>
                      <a:cubicBezTo>
                        <a:pt x="1179" y="631"/>
                        <a:pt x="1338" y="595"/>
                        <a:pt x="1494" y="595"/>
                      </a:cubicBezTo>
                      <a:cubicBezTo>
                        <a:pt x="1599" y="595"/>
                        <a:pt x="1703" y="611"/>
                        <a:pt x="1798" y="654"/>
                      </a:cubicBezTo>
                      <a:cubicBezTo>
                        <a:pt x="2136" y="793"/>
                        <a:pt x="2275" y="1148"/>
                        <a:pt x="2250" y="1483"/>
                      </a:cubicBezTo>
                      <a:lnTo>
                        <a:pt x="2250" y="1483"/>
                      </a:lnTo>
                      <a:cubicBezTo>
                        <a:pt x="2234" y="1480"/>
                        <a:pt x="2219" y="1478"/>
                        <a:pt x="2203" y="1476"/>
                      </a:cubicBezTo>
                      <a:cubicBezTo>
                        <a:pt x="2139" y="1467"/>
                        <a:pt x="2072" y="1462"/>
                        <a:pt x="2004" y="1462"/>
                      </a:cubicBezTo>
                      <a:cubicBezTo>
                        <a:pt x="1705" y="1462"/>
                        <a:pt x="1385" y="1553"/>
                        <a:pt x="1191" y="1785"/>
                      </a:cubicBezTo>
                      <a:cubicBezTo>
                        <a:pt x="917" y="2119"/>
                        <a:pt x="1072" y="2619"/>
                        <a:pt x="1441" y="2797"/>
                      </a:cubicBezTo>
                      <a:cubicBezTo>
                        <a:pt x="1549" y="2847"/>
                        <a:pt x="1658" y="2869"/>
                        <a:pt x="1765" y="2869"/>
                      </a:cubicBezTo>
                      <a:cubicBezTo>
                        <a:pt x="2073" y="2869"/>
                        <a:pt x="2366" y="2685"/>
                        <a:pt x="2560" y="2428"/>
                      </a:cubicBezTo>
                      <a:cubicBezTo>
                        <a:pt x="2570" y="2415"/>
                        <a:pt x="2579" y="2402"/>
                        <a:pt x="2588" y="2389"/>
                      </a:cubicBezTo>
                      <a:lnTo>
                        <a:pt x="2588" y="2389"/>
                      </a:lnTo>
                      <a:cubicBezTo>
                        <a:pt x="2724" y="2647"/>
                        <a:pt x="2610" y="3021"/>
                        <a:pt x="2346" y="3095"/>
                      </a:cubicBezTo>
                      <a:cubicBezTo>
                        <a:pt x="1999" y="3204"/>
                        <a:pt x="2097" y="3718"/>
                        <a:pt x="2414" y="3718"/>
                      </a:cubicBezTo>
                      <a:cubicBezTo>
                        <a:pt x="2445" y="3718"/>
                        <a:pt x="2478" y="3713"/>
                        <a:pt x="2513" y="3702"/>
                      </a:cubicBezTo>
                      <a:cubicBezTo>
                        <a:pt x="3191" y="3488"/>
                        <a:pt x="3513" y="2607"/>
                        <a:pt x="3096" y="2012"/>
                      </a:cubicBezTo>
                      <a:cubicBezTo>
                        <a:pt x="3025" y="1913"/>
                        <a:pt x="2943" y="1827"/>
                        <a:pt x="2852" y="1753"/>
                      </a:cubicBezTo>
                      <a:lnTo>
                        <a:pt x="2852" y="1753"/>
                      </a:lnTo>
                      <a:cubicBezTo>
                        <a:pt x="2957" y="1199"/>
                        <a:pt x="2787" y="603"/>
                        <a:pt x="2322" y="238"/>
                      </a:cubicBezTo>
                      <a:cubicBezTo>
                        <a:pt x="2079" y="59"/>
                        <a:pt x="1805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1"/>
                <p:cNvSpPr/>
                <p:nvPr/>
              </p:nvSpPr>
              <p:spPr>
                <a:xfrm>
                  <a:off x="2481165" y="1318219"/>
                  <a:ext cx="123972" cy="138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4485" extrusionOk="0">
                      <a:moveTo>
                        <a:pt x="1769" y="1734"/>
                      </a:moveTo>
                      <a:cubicBezTo>
                        <a:pt x="1793" y="1734"/>
                        <a:pt x="1791" y="1752"/>
                        <a:pt x="1784" y="1752"/>
                      </a:cubicBezTo>
                      <a:cubicBezTo>
                        <a:pt x="1781" y="1752"/>
                        <a:pt x="1778" y="1749"/>
                        <a:pt x="1775" y="1740"/>
                      </a:cubicBezTo>
                      <a:lnTo>
                        <a:pt x="1775" y="1740"/>
                      </a:lnTo>
                      <a:cubicBezTo>
                        <a:pt x="1787" y="1859"/>
                        <a:pt x="1572" y="1943"/>
                        <a:pt x="1501" y="1978"/>
                      </a:cubicBezTo>
                      <a:cubicBezTo>
                        <a:pt x="1446" y="1999"/>
                        <a:pt x="1379" y="2020"/>
                        <a:pt x="1308" y="2034"/>
                      </a:cubicBezTo>
                      <a:lnTo>
                        <a:pt x="1308" y="2034"/>
                      </a:lnTo>
                      <a:cubicBezTo>
                        <a:pt x="1382" y="1915"/>
                        <a:pt x="1487" y="1815"/>
                        <a:pt x="1620" y="1764"/>
                      </a:cubicBezTo>
                      <a:cubicBezTo>
                        <a:pt x="1668" y="1752"/>
                        <a:pt x="1691" y="1752"/>
                        <a:pt x="1739" y="1740"/>
                      </a:cubicBezTo>
                      <a:cubicBezTo>
                        <a:pt x="1752" y="1736"/>
                        <a:pt x="1761" y="1734"/>
                        <a:pt x="1769" y="1734"/>
                      </a:cubicBezTo>
                      <a:close/>
                      <a:moveTo>
                        <a:pt x="2889" y="2931"/>
                      </a:moveTo>
                      <a:cubicBezTo>
                        <a:pt x="2900" y="2931"/>
                        <a:pt x="2923" y="2961"/>
                        <a:pt x="2914" y="2961"/>
                      </a:cubicBezTo>
                      <a:cubicBezTo>
                        <a:pt x="2910" y="2961"/>
                        <a:pt x="2900" y="2956"/>
                        <a:pt x="2882" y="2941"/>
                      </a:cubicBezTo>
                      <a:lnTo>
                        <a:pt x="2882" y="2941"/>
                      </a:lnTo>
                      <a:cubicBezTo>
                        <a:pt x="2882" y="2934"/>
                        <a:pt x="2885" y="2931"/>
                        <a:pt x="2889" y="2931"/>
                      </a:cubicBezTo>
                      <a:close/>
                      <a:moveTo>
                        <a:pt x="1543" y="0"/>
                      </a:moveTo>
                      <a:cubicBezTo>
                        <a:pt x="1059" y="0"/>
                        <a:pt x="607" y="221"/>
                        <a:pt x="346" y="669"/>
                      </a:cubicBezTo>
                      <a:cubicBezTo>
                        <a:pt x="60" y="1133"/>
                        <a:pt x="1" y="1990"/>
                        <a:pt x="406" y="2407"/>
                      </a:cubicBezTo>
                      <a:cubicBezTo>
                        <a:pt x="459" y="2464"/>
                        <a:pt x="518" y="2511"/>
                        <a:pt x="581" y="2550"/>
                      </a:cubicBezTo>
                      <a:lnTo>
                        <a:pt x="581" y="2550"/>
                      </a:lnTo>
                      <a:cubicBezTo>
                        <a:pt x="602" y="2921"/>
                        <a:pt x="770" y="3279"/>
                        <a:pt x="1037" y="3538"/>
                      </a:cubicBezTo>
                      <a:cubicBezTo>
                        <a:pt x="1328" y="3806"/>
                        <a:pt x="1699" y="3944"/>
                        <a:pt x="2075" y="3944"/>
                      </a:cubicBezTo>
                      <a:cubicBezTo>
                        <a:pt x="2195" y="3944"/>
                        <a:pt x="2315" y="3930"/>
                        <a:pt x="2434" y="3901"/>
                      </a:cubicBezTo>
                      <a:lnTo>
                        <a:pt x="2434" y="3901"/>
                      </a:lnTo>
                      <a:cubicBezTo>
                        <a:pt x="2645" y="4239"/>
                        <a:pt x="2993" y="4484"/>
                        <a:pt x="3388" y="4484"/>
                      </a:cubicBezTo>
                      <a:cubicBezTo>
                        <a:pt x="3502" y="4484"/>
                        <a:pt x="3620" y="4464"/>
                        <a:pt x="3739" y="4419"/>
                      </a:cubicBezTo>
                      <a:cubicBezTo>
                        <a:pt x="3894" y="4360"/>
                        <a:pt x="4001" y="4205"/>
                        <a:pt x="3954" y="4026"/>
                      </a:cubicBezTo>
                      <a:cubicBezTo>
                        <a:pt x="3924" y="3908"/>
                        <a:pt x="3796" y="3797"/>
                        <a:pt x="3658" y="3797"/>
                      </a:cubicBezTo>
                      <a:cubicBezTo>
                        <a:pt x="3630" y="3797"/>
                        <a:pt x="3601" y="3802"/>
                        <a:pt x="3573" y="3812"/>
                      </a:cubicBezTo>
                      <a:cubicBezTo>
                        <a:pt x="3520" y="3830"/>
                        <a:pt x="3468" y="3838"/>
                        <a:pt x="3418" y="3838"/>
                      </a:cubicBezTo>
                      <a:cubicBezTo>
                        <a:pt x="3259" y="3838"/>
                        <a:pt x="3118" y="3755"/>
                        <a:pt x="3016" y="3628"/>
                      </a:cubicBezTo>
                      <a:lnTo>
                        <a:pt x="3016" y="3628"/>
                      </a:lnTo>
                      <a:cubicBezTo>
                        <a:pt x="3403" y="3341"/>
                        <a:pt x="3722" y="2866"/>
                        <a:pt x="3299" y="2478"/>
                      </a:cubicBezTo>
                      <a:cubicBezTo>
                        <a:pt x="3190" y="2380"/>
                        <a:pt x="3048" y="2334"/>
                        <a:pt x="2905" y="2334"/>
                      </a:cubicBezTo>
                      <a:cubicBezTo>
                        <a:pt x="2735" y="2334"/>
                        <a:pt x="2564" y="2398"/>
                        <a:pt x="2442" y="2514"/>
                      </a:cubicBezTo>
                      <a:cubicBezTo>
                        <a:pt x="2233" y="2713"/>
                        <a:pt x="2182" y="3003"/>
                        <a:pt x="2219" y="3287"/>
                      </a:cubicBezTo>
                      <a:lnTo>
                        <a:pt x="2219" y="3287"/>
                      </a:lnTo>
                      <a:cubicBezTo>
                        <a:pt x="2218" y="3288"/>
                        <a:pt x="2217" y="3288"/>
                        <a:pt x="2215" y="3288"/>
                      </a:cubicBezTo>
                      <a:cubicBezTo>
                        <a:pt x="2168" y="3294"/>
                        <a:pt x="2121" y="3297"/>
                        <a:pt x="2075" y="3297"/>
                      </a:cubicBezTo>
                      <a:cubicBezTo>
                        <a:pt x="1841" y="3297"/>
                        <a:pt x="1622" y="3221"/>
                        <a:pt x="1453" y="3062"/>
                      </a:cubicBezTo>
                      <a:cubicBezTo>
                        <a:pt x="1349" y="2958"/>
                        <a:pt x="1265" y="2833"/>
                        <a:pt x="1221" y="2693"/>
                      </a:cubicBezTo>
                      <a:lnTo>
                        <a:pt x="1221" y="2693"/>
                      </a:lnTo>
                      <a:cubicBezTo>
                        <a:pt x="1459" y="2680"/>
                        <a:pt x="1701" y="2607"/>
                        <a:pt x="1906" y="2502"/>
                      </a:cubicBezTo>
                      <a:cubicBezTo>
                        <a:pt x="2180" y="2359"/>
                        <a:pt x="2394" y="2109"/>
                        <a:pt x="2406" y="1788"/>
                      </a:cubicBezTo>
                      <a:cubicBezTo>
                        <a:pt x="2406" y="1490"/>
                        <a:pt x="2215" y="1216"/>
                        <a:pt x="1918" y="1157"/>
                      </a:cubicBezTo>
                      <a:cubicBezTo>
                        <a:pt x="1852" y="1142"/>
                        <a:pt x="1788" y="1135"/>
                        <a:pt x="1726" y="1135"/>
                      </a:cubicBezTo>
                      <a:cubicBezTo>
                        <a:pt x="1313" y="1135"/>
                        <a:pt x="959" y="1434"/>
                        <a:pt x="759" y="1795"/>
                      </a:cubicBezTo>
                      <a:lnTo>
                        <a:pt x="759" y="1795"/>
                      </a:lnTo>
                      <a:cubicBezTo>
                        <a:pt x="739" y="1713"/>
                        <a:pt x="739" y="1623"/>
                        <a:pt x="739" y="1538"/>
                      </a:cubicBezTo>
                      <a:cubicBezTo>
                        <a:pt x="739" y="1359"/>
                        <a:pt x="763" y="1157"/>
                        <a:pt x="846" y="990"/>
                      </a:cubicBezTo>
                      <a:cubicBezTo>
                        <a:pt x="966" y="772"/>
                        <a:pt x="1245" y="605"/>
                        <a:pt x="1501" y="605"/>
                      </a:cubicBezTo>
                      <a:cubicBezTo>
                        <a:pt x="1525" y="605"/>
                        <a:pt x="1549" y="606"/>
                        <a:pt x="1572" y="609"/>
                      </a:cubicBezTo>
                      <a:cubicBezTo>
                        <a:pt x="1593" y="612"/>
                        <a:pt x="1614" y="614"/>
                        <a:pt x="1635" y="614"/>
                      </a:cubicBezTo>
                      <a:cubicBezTo>
                        <a:pt x="1781" y="614"/>
                        <a:pt x="1924" y="539"/>
                        <a:pt x="1965" y="383"/>
                      </a:cubicBezTo>
                      <a:cubicBezTo>
                        <a:pt x="2013" y="252"/>
                        <a:pt x="1918" y="38"/>
                        <a:pt x="1751" y="14"/>
                      </a:cubicBezTo>
                      <a:cubicBezTo>
                        <a:pt x="1681" y="5"/>
                        <a:pt x="1612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1"/>
                <p:cNvSpPr/>
                <p:nvPr/>
              </p:nvSpPr>
              <p:spPr>
                <a:xfrm>
                  <a:off x="2625025" y="1349259"/>
                  <a:ext cx="33208" cy="26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846" extrusionOk="0">
                      <a:moveTo>
                        <a:pt x="536" y="0"/>
                      </a:moveTo>
                      <a:cubicBezTo>
                        <a:pt x="0" y="12"/>
                        <a:pt x="0" y="845"/>
                        <a:pt x="536" y="845"/>
                      </a:cubicBezTo>
                      <a:cubicBezTo>
                        <a:pt x="1072" y="845"/>
                        <a:pt x="1072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1"/>
                <p:cNvSpPr/>
                <p:nvPr/>
              </p:nvSpPr>
              <p:spPr>
                <a:xfrm>
                  <a:off x="2813492" y="1501513"/>
                  <a:ext cx="150520" cy="119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9" h="3860" extrusionOk="0">
                      <a:moveTo>
                        <a:pt x="3012" y="0"/>
                      </a:moveTo>
                      <a:cubicBezTo>
                        <a:pt x="3000" y="0"/>
                        <a:pt x="2988" y="1"/>
                        <a:pt x="2977" y="2"/>
                      </a:cubicBezTo>
                      <a:cubicBezTo>
                        <a:pt x="2477" y="62"/>
                        <a:pt x="596" y="2800"/>
                        <a:pt x="36" y="3634"/>
                      </a:cubicBezTo>
                      <a:cubicBezTo>
                        <a:pt x="12" y="3681"/>
                        <a:pt x="0" y="3741"/>
                        <a:pt x="36" y="3789"/>
                      </a:cubicBezTo>
                      <a:cubicBezTo>
                        <a:pt x="48" y="3824"/>
                        <a:pt x="107" y="3860"/>
                        <a:pt x="155" y="3860"/>
                      </a:cubicBezTo>
                      <a:lnTo>
                        <a:pt x="4703" y="3860"/>
                      </a:lnTo>
                      <a:cubicBezTo>
                        <a:pt x="4787" y="3860"/>
                        <a:pt x="4846" y="3800"/>
                        <a:pt x="4822" y="3693"/>
                      </a:cubicBezTo>
                      <a:cubicBezTo>
                        <a:pt x="4822" y="3622"/>
                        <a:pt x="4763" y="3562"/>
                        <a:pt x="4691" y="3562"/>
                      </a:cubicBezTo>
                      <a:lnTo>
                        <a:pt x="405" y="3562"/>
                      </a:lnTo>
                      <a:cubicBezTo>
                        <a:pt x="1501" y="1955"/>
                        <a:pt x="2739" y="336"/>
                        <a:pt x="3013" y="276"/>
                      </a:cubicBezTo>
                      <a:cubicBezTo>
                        <a:pt x="3018" y="275"/>
                        <a:pt x="3024" y="275"/>
                        <a:pt x="3030" y="275"/>
                      </a:cubicBezTo>
                      <a:cubicBezTo>
                        <a:pt x="3286" y="275"/>
                        <a:pt x="4037" y="1019"/>
                        <a:pt x="4584" y="1729"/>
                      </a:cubicBezTo>
                      <a:cubicBezTo>
                        <a:pt x="4614" y="1766"/>
                        <a:pt x="4662" y="1785"/>
                        <a:pt x="4709" y="1785"/>
                      </a:cubicBezTo>
                      <a:cubicBezTo>
                        <a:pt x="4737" y="1785"/>
                        <a:pt x="4764" y="1778"/>
                        <a:pt x="4787" y="1764"/>
                      </a:cubicBezTo>
                      <a:cubicBezTo>
                        <a:pt x="4846" y="1717"/>
                        <a:pt x="4858" y="1622"/>
                        <a:pt x="4810" y="1562"/>
                      </a:cubicBezTo>
                      <a:cubicBezTo>
                        <a:pt x="4612" y="1306"/>
                        <a:pt x="3559" y="0"/>
                        <a:pt x="30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22" name="Google Shape;522;p21"/>
            <p:cNvCxnSpPr>
              <a:stCxn id="500" idx="3"/>
            </p:cNvCxnSpPr>
            <p:nvPr/>
          </p:nvCxnSpPr>
          <p:spPr>
            <a:xfrm>
              <a:off x="2240700" y="2161050"/>
              <a:ext cx="1988400" cy="944100"/>
            </a:xfrm>
            <a:prstGeom prst="bentConnector3">
              <a:avLst>
                <a:gd name="adj1" fmla="val 48265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3" name="Google Shape;523;p21"/>
          <p:cNvGrpSpPr/>
          <p:nvPr/>
        </p:nvGrpSpPr>
        <p:grpSpPr>
          <a:xfrm>
            <a:off x="838200" y="2948947"/>
            <a:ext cx="3429000" cy="1581528"/>
            <a:chOff x="838200" y="2948947"/>
            <a:chExt cx="3429000" cy="1581528"/>
          </a:xfrm>
        </p:grpSpPr>
        <p:grpSp>
          <p:nvGrpSpPr>
            <p:cNvPr id="524" name="Google Shape;524;p21"/>
            <p:cNvGrpSpPr/>
            <p:nvPr/>
          </p:nvGrpSpPr>
          <p:grpSpPr>
            <a:xfrm>
              <a:off x="838200" y="2948947"/>
              <a:ext cx="1402500" cy="1581528"/>
              <a:chOff x="838200" y="2948947"/>
              <a:chExt cx="1402500" cy="1581528"/>
            </a:xfrm>
          </p:grpSpPr>
          <p:sp>
            <p:nvSpPr>
              <p:cNvPr id="525" name="Google Shape;525;p21"/>
              <p:cNvSpPr/>
              <p:nvPr/>
            </p:nvSpPr>
            <p:spPr>
              <a:xfrm>
                <a:off x="838200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6" name="Google Shape;526;p21"/>
              <p:cNvGrpSpPr/>
              <p:nvPr/>
            </p:nvGrpSpPr>
            <p:grpSpPr>
              <a:xfrm>
                <a:off x="1048890" y="2948947"/>
                <a:ext cx="981119" cy="672831"/>
                <a:chOff x="2104231" y="2886022"/>
                <a:chExt cx="981119" cy="672831"/>
              </a:xfrm>
            </p:grpSpPr>
            <p:sp>
              <p:nvSpPr>
                <p:cNvPr id="527" name="Google Shape;527;p21"/>
                <p:cNvSpPr/>
                <p:nvPr/>
              </p:nvSpPr>
              <p:spPr>
                <a:xfrm>
                  <a:off x="2141125" y="2886022"/>
                  <a:ext cx="944225" cy="67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1" h="21720" extrusionOk="0">
                      <a:moveTo>
                        <a:pt x="14556" y="1"/>
                      </a:moveTo>
                      <a:cubicBezTo>
                        <a:pt x="8980" y="1"/>
                        <a:pt x="7897" y="6332"/>
                        <a:pt x="6382" y="7100"/>
                      </a:cubicBezTo>
                      <a:cubicBezTo>
                        <a:pt x="6133" y="7230"/>
                        <a:pt x="5868" y="7278"/>
                        <a:pt x="5595" y="7278"/>
                      </a:cubicBezTo>
                      <a:cubicBezTo>
                        <a:pt x="4790" y="7278"/>
                        <a:pt x="3904" y="6862"/>
                        <a:pt x="3086" y="6862"/>
                      </a:cubicBezTo>
                      <a:cubicBezTo>
                        <a:pt x="2412" y="6862"/>
                        <a:pt x="1784" y="7144"/>
                        <a:pt x="1286" y="8172"/>
                      </a:cubicBezTo>
                      <a:cubicBezTo>
                        <a:pt x="0" y="10887"/>
                        <a:pt x="2774" y="13542"/>
                        <a:pt x="2870" y="16721"/>
                      </a:cubicBezTo>
                      <a:cubicBezTo>
                        <a:pt x="2977" y="19888"/>
                        <a:pt x="7989" y="20364"/>
                        <a:pt x="7989" y="20364"/>
                      </a:cubicBezTo>
                      <a:cubicBezTo>
                        <a:pt x="7989" y="20364"/>
                        <a:pt x="13673" y="21719"/>
                        <a:pt x="18377" y="21719"/>
                      </a:cubicBezTo>
                      <a:cubicBezTo>
                        <a:pt x="19506" y="21719"/>
                        <a:pt x="20579" y="21641"/>
                        <a:pt x="21503" y="21447"/>
                      </a:cubicBezTo>
                      <a:cubicBezTo>
                        <a:pt x="26289" y="20447"/>
                        <a:pt x="30480" y="14411"/>
                        <a:pt x="26765" y="12565"/>
                      </a:cubicBezTo>
                      <a:cubicBezTo>
                        <a:pt x="23075" y="10720"/>
                        <a:pt x="22086" y="8005"/>
                        <a:pt x="22086" y="6088"/>
                      </a:cubicBezTo>
                      <a:cubicBezTo>
                        <a:pt x="22086" y="4171"/>
                        <a:pt x="21348" y="552"/>
                        <a:pt x="15205" y="28"/>
                      </a:cubicBezTo>
                      <a:cubicBezTo>
                        <a:pt x="14982" y="10"/>
                        <a:pt x="14765" y="1"/>
                        <a:pt x="14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1"/>
                <p:cNvSpPr/>
                <p:nvPr/>
              </p:nvSpPr>
              <p:spPr>
                <a:xfrm>
                  <a:off x="2771455" y="3225814"/>
                  <a:ext cx="175952" cy="30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0" h="9979" extrusionOk="0">
                      <a:moveTo>
                        <a:pt x="3959" y="1"/>
                      </a:moveTo>
                      <a:cubicBezTo>
                        <a:pt x="3323" y="1"/>
                        <a:pt x="2564" y="429"/>
                        <a:pt x="1810" y="1608"/>
                      </a:cubicBezTo>
                      <a:cubicBezTo>
                        <a:pt x="0" y="4418"/>
                        <a:pt x="417" y="9978"/>
                        <a:pt x="417" y="9978"/>
                      </a:cubicBezTo>
                      <a:cubicBezTo>
                        <a:pt x="2298" y="5609"/>
                        <a:pt x="5679" y="2966"/>
                        <a:pt x="5560" y="1608"/>
                      </a:cubicBezTo>
                      <a:cubicBezTo>
                        <a:pt x="5484" y="821"/>
                        <a:pt x="4839" y="1"/>
                        <a:pt x="39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>
                  <a:off x="2783970" y="3232474"/>
                  <a:ext cx="132832" cy="302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8" h="9764" fill="none" extrusionOk="0">
                      <a:moveTo>
                        <a:pt x="4287" y="0"/>
                      </a:moveTo>
                      <a:cubicBezTo>
                        <a:pt x="4287" y="0"/>
                        <a:pt x="834" y="3548"/>
                        <a:pt x="1" y="9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1"/>
                <p:cNvSpPr/>
                <p:nvPr/>
              </p:nvSpPr>
              <p:spPr>
                <a:xfrm>
                  <a:off x="2840039" y="3252021"/>
                  <a:ext cx="6288" cy="85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2763" fill="none" extrusionOk="0">
                      <a:moveTo>
                        <a:pt x="155" y="0"/>
                      </a:moveTo>
                      <a:cubicBezTo>
                        <a:pt x="155" y="0"/>
                        <a:pt x="1" y="1989"/>
                        <a:pt x="203" y="2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1"/>
                <p:cNvSpPr/>
                <p:nvPr/>
              </p:nvSpPr>
              <p:spPr>
                <a:xfrm>
                  <a:off x="2866959" y="3275626"/>
                  <a:ext cx="76762" cy="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" h="810" fill="none" extrusionOk="0">
                      <a:moveTo>
                        <a:pt x="2477" y="0"/>
                      </a:moveTo>
                      <a:cubicBezTo>
                        <a:pt x="2477" y="0"/>
                        <a:pt x="36" y="762"/>
                        <a:pt x="1" y="8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1"/>
                <p:cNvSpPr/>
                <p:nvPr/>
              </p:nvSpPr>
              <p:spPr>
                <a:xfrm>
                  <a:off x="2792458" y="3374475"/>
                  <a:ext cx="14776" cy="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1882" fill="none" extrusionOk="0">
                      <a:moveTo>
                        <a:pt x="1" y="0"/>
                      </a:moveTo>
                      <a:lnTo>
                        <a:pt x="477" y="1881"/>
                      </a:ln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1"/>
                <p:cNvSpPr/>
                <p:nvPr/>
              </p:nvSpPr>
              <p:spPr>
                <a:xfrm>
                  <a:off x="2104231" y="3269027"/>
                  <a:ext cx="277806" cy="268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8" h="8667" extrusionOk="0">
                      <a:moveTo>
                        <a:pt x="1308" y="0"/>
                      </a:moveTo>
                      <a:cubicBezTo>
                        <a:pt x="941" y="0"/>
                        <a:pt x="647" y="177"/>
                        <a:pt x="417" y="570"/>
                      </a:cubicBezTo>
                      <a:cubicBezTo>
                        <a:pt x="1" y="1273"/>
                        <a:pt x="572" y="2059"/>
                        <a:pt x="1489" y="2511"/>
                      </a:cubicBezTo>
                      <a:cubicBezTo>
                        <a:pt x="2394" y="2952"/>
                        <a:pt x="2691" y="3523"/>
                        <a:pt x="2501" y="4035"/>
                      </a:cubicBezTo>
                      <a:cubicBezTo>
                        <a:pt x="2322" y="4559"/>
                        <a:pt x="2525" y="5262"/>
                        <a:pt x="3537" y="5369"/>
                      </a:cubicBezTo>
                      <a:cubicBezTo>
                        <a:pt x="4549" y="5464"/>
                        <a:pt x="4763" y="5940"/>
                        <a:pt x="4787" y="6952"/>
                      </a:cubicBezTo>
                      <a:cubicBezTo>
                        <a:pt x="4823" y="7964"/>
                        <a:pt x="7001" y="7655"/>
                        <a:pt x="8037" y="8071"/>
                      </a:cubicBezTo>
                      <a:cubicBezTo>
                        <a:pt x="8702" y="8342"/>
                        <a:pt x="8890" y="8512"/>
                        <a:pt x="8940" y="8598"/>
                      </a:cubicBezTo>
                      <a:lnTo>
                        <a:pt x="8940" y="8598"/>
                      </a:lnTo>
                      <a:cubicBezTo>
                        <a:pt x="8891" y="8362"/>
                        <a:pt x="8718" y="7555"/>
                        <a:pt x="8478" y="6774"/>
                      </a:cubicBezTo>
                      <a:cubicBezTo>
                        <a:pt x="8478" y="6774"/>
                        <a:pt x="7537" y="2964"/>
                        <a:pt x="5489" y="1297"/>
                      </a:cubicBezTo>
                      <a:cubicBezTo>
                        <a:pt x="4540" y="529"/>
                        <a:pt x="3988" y="365"/>
                        <a:pt x="3582" y="365"/>
                      </a:cubicBezTo>
                      <a:cubicBezTo>
                        <a:pt x="3280" y="365"/>
                        <a:pt x="3059" y="456"/>
                        <a:pt x="2816" y="456"/>
                      </a:cubicBezTo>
                      <a:cubicBezTo>
                        <a:pt x="2677" y="456"/>
                        <a:pt x="2531" y="426"/>
                        <a:pt x="2358" y="332"/>
                      </a:cubicBezTo>
                      <a:cubicBezTo>
                        <a:pt x="1957" y="118"/>
                        <a:pt x="1608" y="0"/>
                        <a:pt x="1308" y="0"/>
                      </a:cubicBezTo>
                      <a:close/>
                      <a:moveTo>
                        <a:pt x="8940" y="8598"/>
                      </a:moveTo>
                      <a:cubicBezTo>
                        <a:pt x="8949" y="8642"/>
                        <a:pt x="8954" y="8667"/>
                        <a:pt x="8954" y="8667"/>
                      </a:cubicBezTo>
                      <a:cubicBezTo>
                        <a:pt x="8954" y="8667"/>
                        <a:pt x="8967" y="8645"/>
                        <a:pt x="8940" y="859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1"/>
                <p:cNvSpPr/>
                <p:nvPr/>
              </p:nvSpPr>
              <p:spPr>
                <a:xfrm>
                  <a:off x="2116405" y="3286685"/>
                  <a:ext cx="264858" cy="25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0" h="8109" fill="none" extrusionOk="0">
                      <a:moveTo>
                        <a:pt x="1" y="0"/>
                      </a:moveTo>
                      <a:cubicBezTo>
                        <a:pt x="1" y="0"/>
                        <a:pt x="5025" y="2251"/>
                        <a:pt x="8549" y="8109"/>
                      </a:cubicBezTo>
                    </a:path>
                  </a:pathLst>
                </a:custGeom>
                <a:solidFill>
                  <a:schemeClr val="accent3"/>
                </a:solidFill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1"/>
                <p:cNvSpPr/>
                <p:nvPr/>
              </p:nvSpPr>
              <p:spPr>
                <a:xfrm>
                  <a:off x="2180962" y="3389220"/>
                  <a:ext cx="81905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156" fill="none" extrusionOk="0">
                      <a:moveTo>
                        <a:pt x="0" y="155"/>
                      </a:moveTo>
                      <a:cubicBezTo>
                        <a:pt x="0" y="155"/>
                        <a:pt x="1584" y="0"/>
                        <a:pt x="2643" y="4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1"/>
                <p:cNvSpPr/>
                <p:nvPr/>
              </p:nvSpPr>
              <p:spPr>
                <a:xfrm>
                  <a:off x="2218941" y="3280768"/>
                  <a:ext cx="21405" cy="90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8" fill="none" extrusionOk="0">
                      <a:moveTo>
                        <a:pt x="0" y="1"/>
                      </a:moveTo>
                      <a:cubicBezTo>
                        <a:pt x="0" y="1"/>
                        <a:pt x="381" y="882"/>
                        <a:pt x="691" y="291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1"/>
                <p:cNvSpPr/>
                <p:nvPr/>
              </p:nvSpPr>
              <p:spPr>
                <a:xfrm>
                  <a:off x="2252148" y="3460406"/>
                  <a:ext cx="84847" cy="2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775" fill="none" extrusionOk="0">
                      <a:moveTo>
                        <a:pt x="0" y="774"/>
                      </a:moveTo>
                      <a:cubicBezTo>
                        <a:pt x="0" y="774"/>
                        <a:pt x="1095" y="0"/>
                        <a:pt x="2738" y="405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1"/>
                <p:cNvSpPr/>
                <p:nvPr/>
              </p:nvSpPr>
              <p:spPr>
                <a:xfrm>
                  <a:off x="2453131" y="2951725"/>
                  <a:ext cx="273748" cy="23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7" h="7730" extrusionOk="0">
                      <a:moveTo>
                        <a:pt x="4757" y="0"/>
                      </a:moveTo>
                      <a:cubicBezTo>
                        <a:pt x="3811" y="0"/>
                        <a:pt x="2855" y="354"/>
                        <a:pt x="2108" y="1134"/>
                      </a:cubicBezTo>
                      <a:cubicBezTo>
                        <a:pt x="1" y="3360"/>
                        <a:pt x="2108" y="5539"/>
                        <a:pt x="2108" y="5539"/>
                      </a:cubicBezTo>
                      <a:lnTo>
                        <a:pt x="60" y="7730"/>
                      </a:lnTo>
                      <a:lnTo>
                        <a:pt x="3013" y="6003"/>
                      </a:lnTo>
                      <a:cubicBezTo>
                        <a:pt x="3573" y="6391"/>
                        <a:pt x="4272" y="6573"/>
                        <a:pt x="4983" y="6573"/>
                      </a:cubicBezTo>
                      <a:cubicBezTo>
                        <a:pt x="6869" y="6573"/>
                        <a:pt x="8836" y="5285"/>
                        <a:pt x="8490" y="3122"/>
                      </a:cubicBezTo>
                      <a:cubicBezTo>
                        <a:pt x="8197" y="1194"/>
                        <a:pt x="6495" y="0"/>
                        <a:pt x="47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1"/>
                <p:cNvSpPr/>
                <p:nvPr/>
              </p:nvSpPr>
              <p:spPr>
                <a:xfrm>
                  <a:off x="2420697" y="3227518"/>
                  <a:ext cx="11090" cy="9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16" extrusionOk="0">
                      <a:moveTo>
                        <a:pt x="25" y="1"/>
                      </a:moveTo>
                      <a:cubicBezTo>
                        <a:pt x="14" y="1"/>
                        <a:pt x="0" y="14"/>
                        <a:pt x="0" y="41"/>
                      </a:cubicBezTo>
                      <a:lnTo>
                        <a:pt x="0" y="291"/>
                      </a:lnTo>
                      <a:cubicBezTo>
                        <a:pt x="0" y="303"/>
                        <a:pt x="24" y="315"/>
                        <a:pt x="36" y="315"/>
                      </a:cubicBezTo>
                      <a:lnTo>
                        <a:pt x="334" y="315"/>
                      </a:lnTo>
                      <a:cubicBezTo>
                        <a:pt x="345" y="315"/>
                        <a:pt x="357" y="303"/>
                        <a:pt x="357" y="291"/>
                      </a:cubicBezTo>
                      <a:lnTo>
                        <a:pt x="357" y="41"/>
                      </a:lnTo>
                      <a:cubicBezTo>
                        <a:pt x="357" y="17"/>
                        <a:pt x="345" y="5"/>
                        <a:pt x="334" y="5"/>
                      </a:cubicBezTo>
                      <a:lnTo>
                        <a:pt x="36" y="5"/>
                      </a:lnTo>
                      <a:cubicBezTo>
                        <a:pt x="33" y="2"/>
                        <a:pt x="29" y="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1"/>
                <p:cNvSpPr/>
                <p:nvPr/>
              </p:nvSpPr>
              <p:spPr>
                <a:xfrm>
                  <a:off x="2422525" y="3220672"/>
                  <a:ext cx="8147" cy="6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15" extrusionOk="0">
                      <a:moveTo>
                        <a:pt x="120" y="0"/>
                      </a:moveTo>
                      <a:cubicBezTo>
                        <a:pt x="25" y="24"/>
                        <a:pt x="1" y="155"/>
                        <a:pt x="1" y="215"/>
                      </a:cubicBezTo>
                      <a:lnTo>
                        <a:pt x="60" y="215"/>
                      </a:lnTo>
                      <a:cubicBezTo>
                        <a:pt x="60" y="167"/>
                        <a:pt x="84" y="60"/>
                        <a:pt x="144" y="60"/>
                      </a:cubicBezTo>
                      <a:cubicBezTo>
                        <a:pt x="155" y="60"/>
                        <a:pt x="167" y="60"/>
                        <a:pt x="167" y="84"/>
                      </a:cubicBezTo>
                      <a:cubicBezTo>
                        <a:pt x="203" y="107"/>
                        <a:pt x="215" y="167"/>
                        <a:pt x="215" y="215"/>
                      </a:cubicBezTo>
                      <a:lnTo>
                        <a:pt x="263" y="215"/>
                      </a:lnTo>
                      <a:cubicBezTo>
                        <a:pt x="263" y="167"/>
                        <a:pt x="239" y="84"/>
                        <a:pt x="203" y="36"/>
                      </a:cubicBezTo>
                      <a:cubicBezTo>
                        <a:pt x="179" y="24"/>
                        <a:pt x="155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1"/>
                <p:cNvSpPr/>
                <p:nvPr/>
              </p:nvSpPr>
              <p:spPr>
                <a:xfrm>
                  <a:off x="2567097" y="3043635"/>
                  <a:ext cx="69018" cy="6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2013" extrusionOk="0">
                      <a:moveTo>
                        <a:pt x="215" y="0"/>
                      </a:moveTo>
                      <a:cubicBezTo>
                        <a:pt x="96" y="0"/>
                        <a:pt x="1" y="107"/>
                        <a:pt x="1" y="226"/>
                      </a:cubicBezTo>
                      <a:lnTo>
                        <a:pt x="1" y="1786"/>
                      </a:lnTo>
                      <a:cubicBezTo>
                        <a:pt x="1" y="1905"/>
                        <a:pt x="96" y="2012"/>
                        <a:pt x="215" y="2012"/>
                      </a:cubicBezTo>
                      <a:lnTo>
                        <a:pt x="2001" y="2012"/>
                      </a:lnTo>
                      <a:cubicBezTo>
                        <a:pt x="2120" y="2012"/>
                        <a:pt x="2227" y="1905"/>
                        <a:pt x="2227" y="1786"/>
                      </a:cubicBezTo>
                      <a:lnTo>
                        <a:pt x="2227" y="226"/>
                      </a:lnTo>
                      <a:cubicBezTo>
                        <a:pt x="2227" y="107"/>
                        <a:pt x="2120" y="0"/>
                        <a:pt x="20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1"/>
                <p:cNvSpPr/>
                <p:nvPr/>
              </p:nvSpPr>
              <p:spPr>
                <a:xfrm>
                  <a:off x="2577443" y="3005099"/>
                  <a:ext cx="48697" cy="3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" h="1245" extrusionOk="0">
                      <a:moveTo>
                        <a:pt x="839" y="0"/>
                      </a:moveTo>
                      <a:cubicBezTo>
                        <a:pt x="810" y="0"/>
                        <a:pt x="780" y="2"/>
                        <a:pt x="750" y="6"/>
                      </a:cubicBezTo>
                      <a:cubicBezTo>
                        <a:pt x="107" y="101"/>
                        <a:pt x="24" y="875"/>
                        <a:pt x="0" y="1244"/>
                      </a:cubicBezTo>
                      <a:lnTo>
                        <a:pt x="334" y="1244"/>
                      </a:lnTo>
                      <a:cubicBezTo>
                        <a:pt x="346" y="947"/>
                        <a:pt x="405" y="375"/>
                        <a:pt x="798" y="327"/>
                      </a:cubicBezTo>
                      <a:cubicBezTo>
                        <a:pt x="816" y="322"/>
                        <a:pt x="833" y="320"/>
                        <a:pt x="850" y="320"/>
                      </a:cubicBezTo>
                      <a:cubicBezTo>
                        <a:pt x="907" y="320"/>
                        <a:pt x="954" y="350"/>
                        <a:pt x="1000" y="387"/>
                      </a:cubicBezTo>
                      <a:cubicBezTo>
                        <a:pt x="1179" y="542"/>
                        <a:pt x="1239" y="982"/>
                        <a:pt x="1250" y="1244"/>
                      </a:cubicBezTo>
                      <a:lnTo>
                        <a:pt x="1572" y="1244"/>
                      </a:lnTo>
                      <a:cubicBezTo>
                        <a:pt x="1548" y="947"/>
                        <a:pt x="1489" y="411"/>
                        <a:pt x="1215" y="149"/>
                      </a:cubicBezTo>
                      <a:cubicBezTo>
                        <a:pt x="1116" y="50"/>
                        <a:pt x="98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1"/>
                <p:cNvSpPr/>
                <p:nvPr/>
              </p:nvSpPr>
              <p:spPr>
                <a:xfrm>
                  <a:off x="2339164" y="3211812"/>
                  <a:ext cx="468813" cy="33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0931" extrusionOk="0">
                      <a:moveTo>
                        <a:pt x="1" y="0"/>
                      </a:moveTo>
                      <a:lnTo>
                        <a:pt x="1" y="10930"/>
                      </a:lnTo>
                      <a:lnTo>
                        <a:pt x="15134" y="10930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1"/>
                <p:cNvSpPr/>
                <p:nvPr/>
              </p:nvSpPr>
              <p:spPr>
                <a:xfrm>
                  <a:off x="2339164" y="3211812"/>
                  <a:ext cx="468813" cy="34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108" extrusionOk="0">
                      <a:moveTo>
                        <a:pt x="1" y="0"/>
                      </a:moveTo>
                      <a:lnTo>
                        <a:pt x="1" y="1108"/>
                      </a:lnTo>
                      <a:lnTo>
                        <a:pt x="15134" y="1108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1"/>
                <p:cNvSpPr/>
                <p:nvPr/>
              </p:nvSpPr>
              <p:spPr>
                <a:xfrm>
                  <a:off x="2350595" y="3221756"/>
                  <a:ext cx="18494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90" extrusionOk="0">
                      <a:moveTo>
                        <a:pt x="299" y="1"/>
                      </a:moveTo>
                      <a:cubicBezTo>
                        <a:pt x="1" y="13"/>
                        <a:pt x="1" y="489"/>
                        <a:pt x="299" y="489"/>
                      </a:cubicBezTo>
                      <a:cubicBezTo>
                        <a:pt x="596" y="489"/>
                        <a:pt x="596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1"/>
                <p:cNvSpPr/>
                <p:nvPr/>
              </p:nvSpPr>
              <p:spPr>
                <a:xfrm>
                  <a:off x="2372000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1" y="13"/>
                        <a:pt x="1" y="489"/>
                        <a:pt x="298" y="489"/>
                      </a:cubicBezTo>
                      <a:cubicBezTo>
                        <a:pt x="596" y="489"/>
                        <a:pt x="59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1"/>
                <p:cNvSpPr/>
                <p:nvPr/>
              </p:nvSpPr>
              <p:spPr>
                <a:xfrm>
                  <a:off x="2393778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0" y="13"/>
                        <a:pt x="0" y="489"/>
                        <a:pt x="298" y="489"/>
                      </a:cubicBezTo>
                      <a:cubicBezTo>
                        <a:pt x="595" y="489"/>
                        <a:pt x="595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1"/>
                <p:cNvSpPr/>
                <p:nvPr/>
              </p:nvSpPr>
              <p:spPr>
                <a:xfrm>
                  <a:off x="2307815" y="3048065"/>
                  <a:ext cx="97053" cy="12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" h="4192" extrusionOk="0">
                      <a:moveTo>
                        <a:pt x="525" y="0"/>
                      </a:moveTo>
                      <a:lnTo>
                        <a:pt x="1" y="417"/>
                      </a:lnTo>
                      <a:lnTo>
                        <a:pt x="1465" y="2774"/>
                      </a:lnTo>
                      <a:lnTo>
                        <a:pt x="525" y="3536"/>
                      </a:lnTo>
                      <a:lnTo>
                        <a:pt x="2846" y="4191"/>
                      </a:lnTo>
                      <a:lnTo>
                        <a:pt x="3132" y="1691"/>
                      </a:lnTo>
                      <a:lnTo>
                        <a:pt x="2144" y="2417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1"/>
                <p:cNvSpPr/>
                <p:nvPr/>
              </p:nvSpPr>
              <p:spPr>
                <a:xfrm>
                  <a:off x="2381603" y="3280768"/>
                  <a:ext cx="384710" cy="227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9" h="7348" extrusionOk="0">
                      <a:moveTo>
                        <a:pt x="0" y="1"/>
                      </a:moveTo>
                      <a:lnTo>
                        <a:pt x="0" y="7347"/>
                      </a:lnTo>
                      <a:lnTo>
                        <a:pt x="12418" y="7347"/>
                      </a:lnTo>
                      <a:lnTo>
                        <a:pt x="124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50" name="Google Shape;550;p21"/>
            <p:cNvCxnSpPr>
              <a:stCxn id="525" idx="3"/>
            </p:cNvCxnSpPr>
            <p:nvPr/>
          </p:nvCxnSpPr>
          <p:spPr>
            <a:xfrm rot="10800000" flipH="1">
              <a:off x="2240700" y="3619525"/>
              <a:ext cx="2026500" cy="403500"/>
            </a:xfrm>
            <a:prstGeom prst="bentConnector3">
              <a:avLst>
                <a:gd name="adj1" fmla="val 4735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51" name="Google Shape;551;p21"/>
          <p:cNvGrpSpPr/>
          <p:nvPr/>
        </p:nvGrpSpPr>
        <p:grpSpPr>
          <a:xfrm>
            <a:off x="4952925" y="1118377"/>
            <a:ext cx="3352800" cy="1550123"/>
            <a:chOff x="4952925" y="1118377"/>
            <a:chExt cx="3352800" cy="1550123"/>
          </a:xfrm>
        </p:grpSpPr>
        <p:grpSp>
          <p:nvGrpSpPr>
            <p:cNvPr id="552" name="Google Shape;552;p21"/>
            <p:cNvGrpSpPr/>
            <p:nvPr/>
          </p:nvGrpSpPr>
          <p:grpSpPr>
            <a:xfrm>
              <a:off x="6903225" y="1118377"/>
              <a:ext cx="1402500" cy="1550123"/>
              <a:chOff x="6903225" y="1118377"/>
              <a:chExt cx="1402500" cy="1550123"/>
            </a:xfrm>
          </p:grpSpPr>
          <p:sp>
            <p:nvSpPr>
              <p:cNvPr id="553" name="Google Shape;553;p21"/>
              <p:cNvSpPr/>
              <p:nvPr/>
            </p:nvSpPr>
            <p:spPr>
              <a:xfrm>
                <a:off x="6903225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4" name="Google Shape;554;p21"/>
              <p:cNvGrpSpPr/>
              <p:nvPr/>
            </p:nvGrpSpPr>
            <p:grpSpPr>
              <a:xfrm>
                <a:off x="7164083" y="1118377"/>
                <a:ext cx="880783" cy="592352"/>
                <a:chOff x="6072077" y="1340399"/>
                <a:chExt cx="880783" cy="592352"/>
              </a:xfrm>
            </p:grpSpPr>
            <p:sp>
              <p:nvSpPr>
                <p:cNvPr id="555" name="Google Shape;555;p21"/>
                <p:cNvSpPr/>
                <p:nvPr/>
              </p:nvSpPr>
              <p:spPr>
                <a:xfrm>
                  <a:off x="6089393" y="1360999"/>
                  <a:ext cx="863467" cy="551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4" h="17812" extrusionOk="0">
                      <a:moveTo>
                        <a:pt x="11996" y="1"/>
                      </a:moveTo>
                      <a:cubicBezTo>
                        <a:pt x="11959" y="1"/>
                        <a:pt x="11921" y="1"/>
                        <a:pt x="11883" y="2"/>
                      </a:cubicBezTo>
                      <a:cubicBezTo>
                        <a:pt x="8192" y="62"/>
                        <a:pt x="6847" y="5110"/>
                        <a:pt x="3418" y="7324"/>
                      </a:cubicBezTo>
                      <a:cubicBezTo>
                        <a:pt x="1" y="9539"/>
                        <a:pt x="1810" y="14242"/>
                        <a:pt x="4561" y="15123"/>
                      </a:cubicBezTo>
                      <a:cubicBezTo>
                        <a:pt x="7323" y="16004"/>
                        <a:pt x="10085" y="17290"/>
                        <a:pt x="10085" y="17290"/>
                      </a:cubicBezTo>
                      <a:cubicBezTo>
                        <a:pt x="12150" y="17657"/>
                        <a:pt x="13775" y="17811"/>
                        <a:pt x="15080" y="17811"/>
                      </a:cubicBezTo>
                      <a:cubicBezTo>
                        <a:pt x="20330" y="17811"/>
                        <a:pt x="20398" y="15317"/>
                        <a:pt x="23039" y="14182"/>
                      </a:cubicBezTo>
                      <a:cubicBezTo>
                        <a:pt x="26337" y="12801"/>
                        <a:pt x="27873" y="9134"/>
                        <a:pt x="26135" y="5908"/>
                      </a:cubicBezTo>
                      <a:cubicBezTo>
                        <a:pt x="24921" y="3686"/>
                        <a:pt x="22895" y="3383"/>
                        <a:pt x="20914" y="3383"/>
                      </a:cubicBezTo>
                      <a:cubicBezTo>
                        <a:pt x="20174" y="3383"/>
                        <a:pt x="19441" y="3426"/>
                        <a:pt x="18759" y="3426"/>
                      </a:cubicBezTo>
                      <a:cubicBezTo>
                        <a:pt x="18616" y="3426"/>
                        <a:pt x="18475" y="3424"/>
                        <a:pt x="18336" y="3419"/>
                      </a:cubicBezTo>
                      <a:cubicBezTo>
                        <a:pt x="15815" y="3360"/>
                        <a:pt x="15579" y="1"/>
                        <a:pt x="11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1"/>
                <p:cNvSpPr/>
                <p:nvPr/>
              </p:nvSpPr>
              <p:spPr>
                <a:xfrm>
                  <a:off x="6072077" y="1388507"/>
                  <a:ext cx="405495" cy="513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0" h="16569" extrusionOk="0">
                      <a:moveTo>
                        <a:pt x="4972" y="0"/>
                      </a:moveTo>
                      <a:cubicBezTo>
                        <a:pt x="4644" y="0"/>
                        <a:pt x="4326" y="32"/>
                        <a:pt x="4024" y="90"/>
                      </a:cubicBezTo>
                      <a:cubicBezTo>
                        <a:pt x="536" y="769"/>
                        <a:pt x="0" y="7472"/>
                        <a:pt x="4370" y="10175"/>
                      </a:cubicBezTo>
                      <a:cubicBezTo>
                        <a:pt x="8739" y="12854"/>
                        <a:pt x="11240" y="16569"/>
                        <a:pt x="11240" y="16569"/>
                      </a:cubicBezTo>
                      <a:cubicBezTo>
                        <a:pt x="13089" y="3566"/>
                        <a:pt x="8456" y="0"/>
                        <a:pt x="49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1"/>
                <p:cNvSpPr/>
                <p:nvPr/>
              </p:nvSpPr>
              <p:spPr>
                <a:xfrm>
                  <a:off x="6150636" y="1406350"/>
                  <a:ext cx="275173" cy="5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3" h="16148" extrusionOk="0">
                      <a:moveTo>
                        <a:pt x="177" y="0"/>
                      </a:moveTo>
                      <a:cubicBezTo>
                        <a:pt x="119" y="0"/>
                        <a:pt x="59" y="34"/>
                        <a:pt x="24" y="86"/>
                      </a:cubicBezTo>
                      <a:cubicBezTo>
                        <a:pt x="0" y="157"/>
                        <a:pt x="24" y="253"/>
                        <a:pt x="107" y="288"/>
                      </a:cubicBezTo>
                      <a:cubicBezTo>
                        <a:pt x="155" y="324"/>
                        <a:pt x="6596" y="3646"/>
                        <a:pt x="8561" y="16004"/>
                      </a:cubicBezTo>
                      <a:cubicBezTo>
                        <a:pt x="8573" y="16088"/>
                        <a:pt x="8632" y="16147"/>
                        <a:pt x="8704" y="16147"/>
                      </a:cubicBezTo>
                      <a:lnTo>
                        <a:pt x="8739" y="16147"/>
                      </a:lnTo>
                      <a:cubicBezTo>
                        <a:pt x="8823" y="16124"/>
                        <a:pt x="8882" y="16052"/>
                        <a:pt x="8870" y="15969"/>
                      </a:cubicBezTo>
                      <a:cubicBezTo>
                        <a:pt x="6870" y="3420"/>
                        <a:pt x="298" y="38"/>
                        <a:pt x="238" y="14"/>
                      </a:cubicBezTo>
                      <a:cubicBezTo>
                        <a:pt x="219" y="5"/>
                        <a:pt x="19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6105254" y="1525862"/>
                  <a:ext cx="222449" cy="77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1" h="2491" extrusionOk="0">
                      <a:moveTo>
                        <a:pt x="161" y="1"/>
                      </a:moveTo>
                      <a:cubicBezTo>
                        <a:pt x="96" y="1"/>
                        <a:pt x="35" y="57"/>
                        <a:pt x="24" y="133"/>
                      </a:cubicBezTo>
                      <a:cubicBezTo>
                        <a:pt x="1" y="216"/>
                        <a:pt x="60" y="288"/>
                        <a:pt x="155" y="300"/>
                      </a:cubicBezTo>
                      <a:cubicBezTo>
                        <a:pt x="179" y="300"/>
                        <a:pt x="3537" y="657"/>
                        <a:pt x="6930" y="2479"/>
                      </a:cubicBezTo>
                      <a:cubicBezTo>
                        <a:pt x="6954" y="2491"/>
                        <a:pt x="6966" y="2491"/>
                        <a:pt x="7001" y="2491"/>
                      </a:cubicBezTo>
                      <a:cubicBezTo>
                        <a:pt x="7061" y="2491"/>
                        <a:pt x="7121" y="2467"/>
                        <a:pt x="7132" y="2419"/>
                      </a:cubicBezTo>
                      <a:cubicBezTo>
                        <a:pt x="7180" y="2336"/>
                        <a:pt x="7144" y="2252"/>
                        <a:pt x="7073" y="2205"/>
                      </a:cubicBezTo>
                      <a:cubicBezTo>
                        <a:pt x="3620" y="359"/>
                        <a:pt x="215" y="2"/>
                        <a:pt x="179" y="2"/>
                      </a:cubicBezTo>
                      <a:cubicBezTo>
                        <a:pt x="173" y="1"/>
                        <a:pt x="167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1"/>
                <p:cNvSpPr/>
                <p:nvPr/>
              </p:nvSpPr>
              <p:spPr>
                <a:xfrm>
                  <a:off x="6338360" y="1433549"/>
                  <a:ext cx="54242" cy="22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7352" extrusionOk="0">
                      <a:moveTo>
                        <a:pt x="168" y="0"/>
                      </a:moveTo>
                      <a:cubicBezTo>
                        <a:pt x="136" y="0"/>
                        <a:pt x="102" y="10"/>
                        <a:pt x="72" y="29"/>
                      </a:cubicBezTo>
                      <a:cubicBezTo>
                        <a:pt x="12" y="65"/>
                        <a:pt x="0" y="160"/>
                        <a:pt x="36" y="232"/>
                      </a:cubicBezTo>
                      <a:cubicBezTo>
                        <a:pt x="48" y="244"/>
                        <a:pt x="1441" y="2268"/>
                        <a:pt x="262" y="7149"/>
                      </a:cubicBezTo>
                      <a:cubicBezTo>
                        <a:pt x="250" y="7245"/>
                        <a:pt x="298" y="7328"/>
                        <a:pt x="381" y="7352"/>
                      </a:cubicBezTo>
                      <a:lnTo>
                        <a:pt x="417" y="7352"/>
                      </a:lnTo>
                      <a:cubicBezTo>
                        <a:pt x="477" y="7352"/>
                        <a:pt x="548" y="7304"/>
                        <a:pt x="548" y="7233"/>
                      </a:cubicBezTo>
                      <a:cubicBezTo>
                        <a:pt x="1751" y="2208"/>
                        <a:pt x="334" y="148"/>
                        <a:pt x="274" y="53"/>
                      </a:cubicBezTo>
                      <a:cubicBezTo>
                        <a:pt x="253" y="19"/>
                        <a:pt x="212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1"/>
                <p:cNvSpPr/>
                <p:nvPr/>
              </p:nvSpPr>
              <p:spPr>
                <a:xfrm>
                  <a:off x="6221450" y="1710983"/>
                  <a:ext cx="169323" cy="44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1432" extrusionOk="0">
                      <a:moveTo>
                        <a:pt x="521" y="0"/>
                      </a:moveTo>
                      <a:cubicBezTo>
                        <a:pt x="300" y="0"/>
                        <a:pt x="174" y="12"/>
                        <a:pt x="155" y="15"/>
                      </a:cubicBezTo>
                      <a:cubicBezTo>
                        <a:pt x="83" y="15"/>
                        <a:pt x="0" y="86"/>
                        <a:pt x="24" y="182"/>
                      </a:cubicBezTo>
                      <a:cubicBezTo>
                        <a:pt x="24" y="253"/>
                        <a:pt x="95" y="313"/>
                        <a:pt x="179" y="313"/>
                      </a:cubicBezTo>
                      <a:cubicBezTo>
                        <a:pt x="184" y="313"/>
                        <a:pt x="286" y="304"/>
                        <a:pt x="474" y="304"/>
                      </a:cubicBezTo>
                      <a:cubicBezTo>
                        <a:pt x="1144" y="304"/>
                        <a:pt x="2902" y="413"/>
                        <a:pt x="5227" y="1408"/>
                      </a:cubicBezTo>
                      <a:cubicBezTo>
                        <a:pt x="5239" y="1432"/>
                        <a:pt x="5275" y="1432"/>
                        <a:pt x="5286" y="1432"/>
                      </a:cubicBezTo>
                      <a:cubicBezTo>
                        <a:pt x="5358" y="1432"/>
                        <a:pt x="5406" y="1384"/>
                        <a:pt x="5417" y="1337"/>
                      </a:cubicBezTo>
                      <a:cubicBezTo>
                        <a:pt x="5465" y="1253"/>
                        <a:pt x="5417" y="1158"/>
                        <a:pt x="5346" y="1134"/>
                      </a:cubicBezTo>
                      <a:cubicBezTo>
                        <a:pt x="3006" y="129"/>
                        <a:pt x="1249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1"/>
                <p:cNvSpPr/>
                <p:nvPr/>
              </p:nvSpPr>
              <p:spPr>
                <a:xfrm>
                  <a:off x="6396256" y="1675297"/>
                  <a:ext cx="285148" cy="25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5" h="8311" extrusionOk="0">
                      <a:moveTo>
                        <a:pt x="929" y="0"/>
                      </a:moveTo>
                      <a:cubicBezTo>
                        <a:pt x="405" y="24"/>
                        <a:pt x="1" y="417"/>
                        <a:pt x="1" y="929"/>
                      </a:cubicBezTo>
                      <a:lnTo>
                        <a:pt x="1" y="7382"/>
                      </a:lnTo>
                      <a:cubicBezTo>
                        <a:pt x="1" y="7894"/>
                        <a:pt x="417" y="8311"/>
                        <a:pt x="929" y="8311"/>
                      </a:cubicBezTo>
                      <a:lnTo>
                        <a:pt x="8275" y="8311"/>
                      </a:lnTo>
                      <a:cubicBezTo>
                        <a:pt x="8787" y="8311"/>
                        <a:pt x="9204" y="7894"/>
                        <a:pt x="9204" y="7382"/>
                      </a:cubicBezTo>
                      <a:lnTo>
                        <a:pt x="9204" y="929"/>
                      </a:lnTo>
                      <a:cubicBezTo>
                        <a:pt x="9204" y="417"/>
                        <a:pt x="8787" y="0"/>
                        <a:pt x="8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1"/>
                <p:cNvSpPr/>
                <p:nvPr/>
              </p:nvSpPr>
              <p:spPr>
                <a:xfrm>
                  <a:off x="6440523" y="1516692"/>
                  <a:ext cx="199557" cy="15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5144" extrusionOk="0">
                      <a:moveTo>
                        <a:pt x="3424" y="0"/>
                      </a:moveTo>
                      <a:cubicBezTo>
                        <a:pt x="3309" y="0"/>
                        <a:pt x="3191" y="8"/>
                        <a:pt x="3072" y="24"/>
                      </a:cubicBezTo>
                      <a:cubicBezTo>
                        <a:pt x="453" y="358"/>
                        <a:pt x="48" y="3608"/>
                        <a:pt x="0" y="5120"/>
                      </a:cubicBezTo>
                      <a:lnTo>
                        <a:pt x="1310" y="5120"/>
                      </a:lnTo>
                      <a:lnTo>
                        <a:pt x="1310" y="5144"/>
                      </a:lnTo>
                      <a:cubicBezTo>
                        <a:pt x="1358" y="3918"/>
                        <a:pt x="1643" y="1524"/>
                        <a:pt x="3251" y="1310"/>
                      </a:cubicBezTo>
                      <a:cubicBezTo>
                        <a:pt x="3304" y="1304"/>
                        <a:pt x="3357" y="1301"/>
                        <a:pt x="3407" y="1301"/>
                      </a:cubicBezTo>
                      <a:cubicBezTo>
                        <a:pt x="3671" y="1301"/>
                        <a:pt x="3896" y="1382"/>
                        <a:pt x="4096" y="1572"/>
                      </a:cubicBezTo>
                      <a:cubicBezTo>
                        <a:pt x="4858" y="2251"/>
                        <a:pt x="5096" y="4013"/>
                        <a:pt x="5156" y="5144"/>
                      </a:cubicBezTo>
                      <a:lnTo>
                        <a:pt x="6442" y="5144"/>
                      </a:lnTo>
                      <a:cubicBezTo>
                        <a:pt x="6406" y="3930"/>
                        <a:pt x="6144" y="1667"/>
                        <a:pt x="4953" y="596"/>
                      </a:cubicBezTo>
                      <a:cubicBezTo>
                        <a:pt x="4527" y="199"/>
                        <a:pt x="4001" y="0"/>
                        <a:pt x="3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1"/>
                <p:cNvSpPr/>
                <p:nvPr/>
              </p:nvSpPr>
              <p:spPr>
                <a:xfrm>
                  <a:off x="6495849" y="1737624"/>
                  <a:ext cx="89649" cy="149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4" h="4823" extrusionOk="0">
                      <a:moveTo>
                        <a:pt x="1441" y="0"/>
                      </a:moveTo>
                      <a:cubicBezTo>
                        <a:pt x="655" y="0"/>
                        <a:pt x="0" y="655"/>
                        <a:pt x="0" y="1441"/>
                      </a:cubicBezTo>
                      <a:cubicBezTo>
                        <a:pt x="0" y="2060"/>
                        <a:pt x="381" y="2572"/>
                        <a:pt x="917" y="2786"/>
                      </a:cubicBezTo>
                      <a:lnTo>
                        <a:pt x="917" y="4287"/>
                      </a:lnTo>
                      <a:cubicBezTo>
                        <a:pt x="917" y="4584"/>
                        <a:pt x="1155" y="4822"/>
                        <a:pt x="1453" y="4822"/>
                      </a:cubicBezTo>
                      <a:cubicBezTo>
                        <a:pt x="1751" y="4822"/>
                        <a:pt x="1989" y="4584"/>
                        <a:pt x="1989" y="4287"/>
                      </a:cubicBezTo>
                      <a:lnTo>
                        <a:pt x="1989" y="2774"/>
                      </a:lnTo>
                      <a:cubicBezTo>
                        <a:pt x="2536" y="2548"/>
                        <a:pt x="2894" y="2036"/>
                        <a:pt x="2894" y="1441"/>
                      </a:cubicBezTo>
                      <a:cubicBezTo>
                        <a:pt x="2894" y="643"/>
                        <a:pt x="2227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6665513" y="1340771"/>
                  <a:ext cx="162291" cy="16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5239" extrusionOk="0">
                      <a:moveTo>
                        <a:pt x="2620" y="0"/>
                      </a:moveTo>
                      <a:cubicBezTo>
                        <a:pt x="1167" y="0"/>
                        <a:pt x="0" y="1167"/>
                        <a:pt x="0" y="2620"/>
                      </a:cubicBezTo>
                      <a:cubicBezTo>
                        <a:pt x="0" y="4060"/>
                        <a:pt x="1167" y="5239"/>
                        <a:pt x="2620" y="5239"/>
                      </a:cubicBezTo>
                      <a:cubicBezTo>
                        <a:pt x="4072" y="5239"/>
                        <a:pt x="5239" y="4060"/>
                        <a:pt x="5239" y="2620"/>
                      </a:cubicBezTo>
                      <a:cubicBezTo>
                        <a:pt x="5239" y="1167"/>
                        <a:pt x="4072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1"/>
                <p:cNvSpPr/>
                <p:nvPr/>
              </p:nvSpPr>
              <p:spPr>
                <a:xfrm>
                  <a:off x="6163523" y="1832322"/>
                  <a:ext cx="50215" cy="71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2314" extrusionOk="0">
                      <a:moveTo>
                        <a:pt x="1132" y="1"/>
                      </a:moveTo>
                      <a:cubicBezTo>
                        <a:pt x="931" y="1"/>
                        <a:pt x="759" y="125"/>
                        <a:pt x="679" y="325"/>
                      </a:cubicBezTo>
                      <a:cubicBezTo>
                        <a:pt x="619" y="497"/>
                        <a:pt x="558" y="678"/>
                        <a:pt x="482" y="846"/>
                      </a:cubicBezTo>
                      <a:lnTo>
                        <a:pt x="482" y="846"/>
                      </a:lnTo>
                      <a:cubicBezTo>
                        <a:pt x="485" y="838"/>
                        <a:pt x="487" y="831"/>
                        <a:pt x="489" y="825"/>
                      </a:cubicBezTo>
                      <a:lnTo>
                        <a:pt x="489" y="825"/>
                      </a:lnTo>
                      <a:cubicBezTo>
                        <a:pt x="475" y="856"/>
                        <a:pt x="462" y="887"/>
                        <a:pt x="448" y="918"/>
                      </a:cubicBezTo>
                      <a:lnTo>
                        <a:pt x="448" y="918"/>
                      </a:lnTo>
                      <a:cubicBezTo>
                        <a:pt x="446" y="923"/>
                        <a:pt x="444" y="927"/>
                        <a:pt x="441" y="932"/>
                      </a:cubicBezTo>
                      <a:cubicBezTo>
                        <a:pt x="442" y="931"/>
                        <a:pt x="442" y="931"/>
                        <a:pt x="443" y="930"/>
                      </a:cubicBezTo>
                      <a:lnTo>
                        <a:pt x="443" y="930"/>
                      </a:lnTo>
                      <a:cubicBezTo>
                        <a:pt x="339" y="1166"/>
                        <a:pt x="234" y="1394"/>
                        <a:pt x="120" y="1622"/>
                      </a:cubicBezTo>
                      <a:cubicBezTo>
                        <a:pt x="1" y="1825"/>
                        <a:pt x="60" y="2134"/>
                        <a:pt x="287" y="2253"/>
                      </a:cubicBezTo>
                      <a:cubicBezTo>
                        <a:pt x="356" y="2294"/>
                        <a:pt x="437" y="2314"/>
                        <a:pt x="519" y="2314"/>
                      </a:cubicBezTo>
                      <a:cubicBezTo>
                        <a:pt x="678" y="2314"/>
                        <a:pt x="839" y="2240"/>
                        <a:pt x="918" y="2099"/>
                      </a:cubicBezTo>
                      <a:cubicBezTo>
                        <a:pt x="1180" y="1599"/>
                        <a:pt x="1394" y="1099"/>
                        <a:pt x="1572" y="575"/>
                      </a:cubicBezTo>
                      <a:cubicBezTo>
                        <a:pt x="1620" y="468"/>
                        <a:pt x="1596" y="313"/>
                        <a:pt x="1537" y="218"/>
                      </a:cubicBezTo>
                      <a:cubicBezTo>
                        <a:pt x="1477" y="134"/>
                        <a:pt x="1370" y="27"/>
                        <a:pt x="1251" y="15"/>
                      </a:cubicBezTo>
                      <a:cubicBezTo>
                        <a:pt x="1210" y="5"/>
                        <a:pt x="1171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1"/>
                <p:cNvSpPr/>
                <p:nvPr/>
              </p:nvSpPr>
              <p:spPr>
                <a:xfrm>
                  <a:off x="6139174" y="1837278"/>
                  <a:ext cx="93366" cy="5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1763" extrusionOk="0">
                      <a:moveTo>
                        <a:pt x="477" y="0"/>
                      </a:moveTo>
                      <a:cubicBezTo>
                        <a:pt x="320" y="0"/>
                        <a:pt x="170" y="69"/>
                        <a:pt x="84" y="224"/>
                      </a:cubicBezTo>
                      <a:cubicBezTo>
                        <a:pt x="1" y="450"/>
                        <a:pt x="25" y="760"/>
                        <a:pt x="263" y="867"/>
                      </a:cubicBezTo>
                      <a:cubicBezTo>
                        <a:pt x="965" y="1189"/>
                        <a:pt x="1668" y="1486"/>
                        <a:pt x="2394" y="1736"/>
                      </a:cubicBezTo>
                      <a:cubicBezTo>
                        <a:pt x="2434" y="1754"/>
                        <a:pt x="2478" y="1762"/>
                        <a:pt x="2521" y="1762"/>
                      </a:cubicBezTo>
                      <a:cubicBezTo>
                        <a:pt x="2711" y="1762"/>
                        <a:pt x="2915" y="1608"/>
                        <a:pt x="2954" y="1415"/>
                      </a:cubicBezTo>
                      <a:cubicBezTo>
                        <a:pt x="3013" y="1141"/>
                        <a:pt x="2882" y="939"/>
                        <a:pt x="2632" y="843"/>
                      </a:cubicBezTo>
                      <a:cubicBezTo>
                        <a:pt x="2287" y="724"/>
                        <a:pt x="1954" y="593"/>
                        <a:pt x="1632" y="462"/>
                      </a:cubicBezTo>
                      <a:cubicBezTo>
                        <a:pt x="1596" y="439"/>
                        <a:pt x="1561" y="427"/>
                        <a:pt x="1525" y="415"/>
                      </a:cubicBezTo>
                      <a:lnTo>
                        <a:pt x="1525" y="415"/>
                      </a:lnTo>
                      <a:cubicBezTo>
                        <a:pt x="1554" y="428"/>
                        <a:pt x="1564" y="433"/>
                        <a:pt x="1562" y="433"/>
                      </a:cubicBezTo>
                      <a:cubicBezTo>
                        <a:pt x="1559" y="433"/>
                        <a:pt x="1474" y="396"/>
                        <a:pt x="1465" y="379"/>
                      </a:cubicBezTo>
                      <a:cubicBezTo>
                        <a:pt x="1382" y="355"/>
                        <a:pt x="1299" y="308"/>
                        <a:pt x="1215" y="284"/>
                      </a:cubicBezTo>
                      <a:lnTo>
                        <a:pt x="727" y="58"/>
                      </a:lnTo>
                      <a:cubicBezTo>
                        <a:pt x="648" y="20"/>
                        <a:pt x="56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6769876" y="1602779"/>
                  <a:ext cx="50184" cy="7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2330" extrusionOk="0">
                      <a:moveTo>
                        <a:pt x="489" y="841"/>
                      </a:moveTo>
                      <a:cubicBezTo>
                        <a:pt x="482" y="856"/>
                        <a:pt x="475" y="872"/>
                        <a:pt x="469" y="887"/>
                      </a:cubicBezTo>
                      <a:lnTo>
                        <a:pt x="469" y="887"/>
                      </a:lnTo>
                      <a:cubicBezTo>
                        <a:pt x="476" y="872"/>
                        <a:pt x="484" y="856"/>
                        <a:pt x="489" y="841"/>
                      </a:cubicBezTo>
                      <a:close/>
                      <a:moveTo>
                        <a:pt x="1113" y="0"/>
                      </a:moveTo>
                      <a:cubicBezTo>
                        <a:pt x="915" y="0"/>
                        <a:pt x="757" y="127"/>
                        <a:pt x="679" y="341"/>
                      </a:cubicBezTo>
                      <a:cubicBezTo>
                        <a:pt x="610" y="539"/>
                        <a:pt x="540" y="748"/>
                        <a:pt x="448" y="935"/>
                      </a:cubicBezTo>
                      <a:lnTo>
                        <a:pt x="448" y="935"/>
                      </a:lnTo>
                      <a:cubicBezTo>
                        <a:pt x="455" y="919"/>
                        <a:pt x="462" y="903"/>
                        <a:pt x="469" y="887"/>
                      </a:cubicBezTo>
                      <a:lnTo>
                        <a:pt x="469" y="887"/>
                      </a:lnTo>
                      <a:cubicBezTo>
                        <a:pt x="459" y="908"/>
                        <a:pt x="448" y="928"/>
                        <a:pt x="441" y="948"/>
                      </a:cubicBezTo>
                      <a:cubicBezTo>
                        <a:pt x="443" y="944"/>
                        <a:pt x="446" y="939"/>
                        <a:pt x="448" y="935"/>
                      </a:cubicBezTo>
                      <a:lnTo>
                        <a:pt x="448" y="935"/>
                      </a:lnTo>
                      <a:cubicBezTo>
                        <a:pt x="342" y="1175"/>
                        <a:pt x="236" y="1405"/>
                        <a:pt x="120" y="1627"/>
                      </a:cubicBezTo>
                      <a:cubicBezTo>
                        <a:pt x="1" y="1841"/>
                        <a:pt x="60" y="2151"/>
                        <a:pt x="275" y="2270"/>
                      </a:cubicBezTo>
                      <a:cubicBezTo>
                        <a:pt x="347" y="2310"/>
                        <a:pt x="430" y="2330"/>
                        <a:pt x="513" y="2330"/>
                      </a:cubicBezTo>
                      <a:cubicBezTo>
                        <a:pt x="676" y="2330"/>
                        <a:pt x="839" y="2253"/>
                        <a:pt x="917" y="2103"/>
                      </a:cubicBezTo>
                      <a:cubicBezTo>
                        <a:pt x="1167" y="1615"/>
                        <a:pt x="1394" y="1115"/>
                        <a:pt x="1572" y="591"/>
                      </a:cubicBezTo>
                      <a:cubicBezTo>
                        <a:pt x="1620" y="484"/>
                        <a:pt x="1584" y="317"/>
                        <a:pt x="1525" y="234"/>
                      </a:cubicBezTo>
                      <a:cubicBezTo>
                        <a:pt x="1465" y="139"/>
                        <a:pt x="1370" y="43"/>
                        <a:pt x="1251" y="19"/>
                      </a:cubicBezTo>
                      <a:cubicBezTo>
                        <a:pt x="1203" y="6"/>
                        <a:pt x="1157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1"/>
                <p:cNvSpPr/>
                <p:nvPr/>
              </p:nvSpPr>
              <p:spPr>
                <a:xfrm>
                  <a:off x="6745156" y="1608138"/>
                  <a:ext cx="9411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" h="1765" extrusionOk="0">
                      <a:moveTo>
                        <a:pt x="492" y="0"/>
                      </a:moveTo>
                      <a:cubicBezTo>
                        <a:pt x="338" y="0"/>
                        <a:pt x="192" y="68"/>
                        <a:pt x="108" y="227"/>
                      </a:cubicBezTo>
                      <a:cubicBezTo>
                        <a:pt x="1" y="430"/>
                        <a:pt x="49" y="739"/>
                        <a:pt x="287" y="858"/>
                      </a:cubicBezTo>
                      <a:cubicBezTo>
                        <a:pt x="989" y="1192"/>
                        <a:pt x="1692" y="1489"/>
                        <a:pt x="2418" y="1740"/>
                      </a:cubicBezTo>
                      <a:cubicBezTo>
                        <a:pt x="2459" y="1757"/>
                        <a:pt x="2502" y="1765"/>
                        <a:pt x="2546" y="1765"/>
                      </a:cubicBezTo>
                      <a:cubicBezTo>
                        <a:pt x="2743" y="1765"/>
                        <a:pt x="2948" y="1603"/>
                        <a:pt x="2978" y="1418"/>
                      </a:cubicBezTo>
                      <a:cubicBezTo>
                        <a:pt x="3037" y="1144"/>
                        <a:pt x="2906" y="942"/>
                        <a:pt x="2656" y="847"/>
                      </a:cubicBezTo>
                      <a:cubicBezTo>
                        <a:pt x="2311" y="728"/>
                        <a:pt x="1989" y="597"/>
                        <a:pt x="1656" y="454"/>
                      </a:cubicBezTo>
                      <a:cubicBezTo>
                        <a:pt x="1620" y="442"/>
                        <a:pt x="1585" y="430"/>
                        <a:pt x="1549" y="418"/>
                      </a:cubicBezTo>
                      <a:lnTo>
                        <a:pt x="1549" y="418"/>
                      </a:lnTo>
                      <a:cubicBezTo>
                        <a:pt x="1573" y="426"/>
                        <a:pt x="1584" y="429"/>
                        <a:pt x="1586" y="429"/>
                      </a:cubicBezTo>
                      <a:cubicBezTo>
                        <a:pt x="1593" y="429"/>
                        <a:pt x="1498" y="391"/>
                        <a:pt x="1489" y="382"/>
                      </a:cubicBezTo>
                      <a:cubicBezTo>
                        <a:pt x="1406" y="358"/>
                        <a:pt x="1323" y="311"/>
                        <a:pt x="1239" y="275"/>
                      </a:cubicBezTo>
                      <a:lnTo>
                        <a:pt x="751" y="61"/>
                      </a:lnTo>
                      <a:cubicBezTo>
                        <a:pt x="669" y="22"/>
                        <a:pt x="580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1"/>
                <p:cNvSpPr/>
                <p:nvPr/>
              </p:nvSpPr>
              <p:spPr>
                <a:xfrm>
                  <a:off x="6538257" y="1340399"/>
                  <a:ext cx="66416" cy="6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2132" extrusionOk="0">
                      <a:moveTo>
                        <a:pt x="1072" y="0"/>
                      </a:moveTo>
                      <a:cubicBezTo>
                        <a:pt x="477" y="0"/>
                        <a:pt x="1" y="477"/>
                        <a:pt x="1" y="1072"/>
                      </a:cubicBezTo>
                      <a:cubicBezTo>
                        <a:pt x="1" y="1655"/>
                        <a:pt x="477" y="2132"/>
                        <a:pt x="1072" y="2132"/>
                      </a:cubicBezTo>
                      <a:cubicBezTo>
                        <a:pt x="1667" y="2132"/>
                        <a:pt x="2144" y="1655"/>
                        <a:pt x="2144" y="1072"/>
                      </a:cubicBezTo>
                      <a:cubicBezTo>
                        <a:pt x="2144" y="477"/>
                        <a:pt x="1667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0" name="Google Shape;570;p21"/>
            <p:cNvCxnSpPr/>
            <p:nvPr/>
          </p:nvCxnSpPr>
          <p:spPr>
            <a:xfrm flipH="1">
              <a:off x="4952925" y="2161050"/>
              <a:ext cx="1950300" cy="264000"/>
            </a:xfrm>
            <a:prstGeom prst="bentConnector3">
              <a:avLst>
                <a:gd name="adj1" fmla="val 5408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71" name="Google Shape;571;p21"/>
          <p:cNvGrpSpPr/>
          <p:nvPr/>
        </p:nvGrpSpPr>
        <p:grpSpPr>
          <a:xfrm>
            <a:off x="4924425" y="2896750"/>
            <a:ext cx="3381300" cy="1633725"/>
            <a:chOff x="4924425" y="2896750"/>
            <a:chExt cx="3381300" cy="1633725"/>
          </a:xfrm>
        </p:grpSpPr>
        <p:grpSp>
          <p:nvGrpSpPr>
            <p:cNvPr id="572" name="Google Shape;572;p21"/>
            <p:cNvGrpSpPr/>
            <p:nvPr/>
          </p:nvGrpSpPr>
          <p:grpSpPr>
            <a:xfrm>
              <a:off x="6903225" y="2896750"/>
              <a:ext cx="1402500" cy="1633725"/>
              <a:chOff x="6903225" y="2896750"/>
              <a:chExt cx="1402500" cy="1633725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6903225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4" name="Google Shape;574;p21"/>
              <p:cNvGrpSpPr/>
              <p:nvPr/>
            </p:nvGrpSpPr>
            <p:grpSpPr>
              <a:xfrm>
                <a:off x="7092154" y="2896750"/>
                <a:ext cx="1024643" cy="753001"/>
                <a:chOff x="6069847" y="2833825"/>
                <a:chExt cx="1024643" cy="753001"/>
              </a:xfrm>
            </p:grpSpPr>
            <p:sp>
              <p:nvSpPr>
                <p:cNvPr id="575" name="Google Shape;575;p21"/>
                <p:cNvSpPr/>
                <p:nvPr/>
              </p:nvSpPr>
              <p:spPr>
                <a:xfrm>
                  <a:off x="6069847" y="2833825"/>
                  <a:ext cx="1024643" cy="6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7" h="20895" extrusionOk="0">
                      <a:moveTo>
                        <a:pt x="17006" y="1"/>
                      </a:moveTo>
                      <a:cubicBezTo>
                        <a:pt x="16424" y="1"/>
                        <a:pt x="15889" y="143"/>
                        <a:pt x="15455" y="427"/>
                      </a:cubicBezTo>
                      <a:cubicBezTo>
                        <a:pt x="13931" y="1404"/>
                        <a:pt x="13729" y="3940"/>
                        <a:pt x="8466" y="4428"/>
                      </a:cubicBezTo>
                      <a:cubicBezTo>
                        <a:pt x="3215" y="4916"/>
                        <a:pt x="1" y="10881"/>
                        <a:pt x="1477" y="14953"/>
                      </a:cubicBezTo>
                      <a:cubicBezTo>
                        <a:pt x="2953" y="19013"/>
                        <a:pt x="6251" y="19715"/>
                        <a:pt x="6251" y="19715"/>
                      </a:cubicBezTo>
                      <a:cubicBezTo>
                        <a:pt x="10210" y="20368"/>
                        <a:pt x="13320" y="20895"/>
                        <a:pt x="15709" y="20895"/>
                      </a:cubicBezTo>
                      <a:cubicBezTo>
                        <a:pt x="16065" y="20895"/>
                        <a:pt x="16405" y="20883"/>
                        <a:pt x="16729" y="20858"/>
                      </a:cubicBezTo>
                      <a:cubicBezTo>
                        <a:pt x="16976" y="20841"/>
                        <a:pt x="17250" y="20835"/>
                        <a:pt x="17548" y="20835"/>
                      </a:cubicBezTo>
                      <a:cubicBezTo>
                        <a:pt x="18109" y="20835"/>
                        <a:pt x="18752" y="20855"/>
                        <a:pt x="19455" y="20855"/>
                      </a:cubicBezTo>
                      <a:cubicBezTo>
                        <a:pt x="22137" y="20855"/>
                        <a:pt x="25676" y="20555"/>
                        <a:pt x="28754" y="17656"/>
                      </a:cubicBezTo>
                      <a:cubicBezTo>
                        <a:pt x="33076" y="13596"/>
                        <a:pt x="31195" y="7690"/>
                        <a:pt x="28195" y="6821"/>
                      </a:cubicBezTo>
                      <a:cubicBezTo>
                        <a:pt x="25182" y="5964"/>
                        <a:pt x="23087" y="5094"/>
                        <a:pt x="21384" y="2642"/>
                      </a:cubicBezTo>
                      <a:cubicBezTo>
                        <a:pt x="20179" y="877"/>
                        <a:pt x="18448" y="1"/>
                        <a:pt x="170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1"/>
                <p:cNvSpPr/>
                <p:nvPr/>
              </p:nvSpPr>
              <p:spPr>
                <a:xfrm>
                  <a:off x="6743328" y="2968112"/>
                  <a:ext cx="167836" cy="18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" h="6039" extrusionOk="0">
                      <a:moveTo>
                        <a:pt x="2378" y="2318"/>
                      </a:moveTo>
                      <a:cubicBezTo>
                        <a:pt x="2425" y="2318"/>
                        <a:pt x="2426" y="2343"/>
                        <a:pt x="2414" y="2343"/>
                      </a:cubicBezTo>
                      <a:cubicBezTo>
                        <a:pt x="2409" y="2343"/>
                        <a:pt x="2401" y="2337"/>
                        <a:pt x="2394" y="2319"/>
                      </a:cubicBezTo>
                      <a:lnTo>
                        <a:pt x="2394" y="2319"/>
                      </a:lnTo>
                      <a:cubicBezTo>
                        <a:pt x="2429" y="2474"/>
                        <a:pt x="2132" y="2593"/>
                        <a:pt x="2024" y="2629"/>
                      </a:cubicBezTo>
                      <a:cubicBezTo>
                        <a:pt x="1955" y="2658"/>
                        <a:pt x="1871" y="2688"/>
                        <a:pt x="1780" y="2710"/>
                      </a:cubicBezTo>
                      <a:lnTo>
                        <a:pt x="1780" y="2710"/>
                      </a:lnTo>
                      <a:cubicBezTo>
                        <a:pt x="1879" y="2550"/>
                        <a:pt x="2018" y="2417"/>
                        <a:pt x="2191" y="2355"/>
                      </a:cubicBezTo>
                      <a:cubicBezTo>
                        <a:pt x="2251" y="2331"/>
                        <a:pt x="2298" y="2319"/>
                        <a:pt x="2358" y="2319"/>
                      </a:cubicBezTo>
                      <a:cubicBezTo>
                        <a:pt x="2365" y="2318"/>
                        <a:pt x="2372" y="2318"/>
                        <a:pt x="2378" y="2318"/>
                      </a:cubicBezTo>
                      <a:close/>
                      <a:moveTo>
                        <a:pt x="3916" y="3948"/>
                      </a:moveTo>
                      <a:cubicBezTo>
                        <a:pt x="3929" y="3948"/>
                        <a:pt x="3947" y="3981"/>
                        <a:pt x="3938" y="3981"/>
                      </a:cubicBezTo>
                      <a:cubicBezTo>
                        <a:pt x="3934" y="3981"/>
                        <a:pt x="3924" y="3974"/>
                        <a:pt x="3907" y="3956"/>
                      </a:cubicBezTo>
                      <a:lnTo>
                        <a:pt x="3907" y="3956"/>
                      </a:lnTo>
                      <a:cubicBezTo>
                        <a:pt x="3910" y="3950"/>
                        <a:pt x="3913" y="3948"/>
                        <a:pt x="3916" y="3948"/>
                      </a:cubicBezTo>
                      <a:close/>
                      <a:moveTo>
                        <a:pt x="2090" y="0"/>
                      </a:moveTo>
                      <a:cubicBezTo>
                        <a:pt x="1440" y="0"/>
                        <a:pt x="817" y="310"/>
                        <a:pt x="465" y="890"/>
                      </a:cubicBezTo>
                      <a:cubicBezTo>
                        <a:pt x="96" y="1521"/>
                        <a:pt x="0" y="2676"/>
                        <a:pt x="548" y="3248"/>
                      </a:cubicBezTo>
                      <a:cubicBezTo>
                        <a:pt x="624" y="3326"/>
                        <a:pt x="708" y="3391"/>
                        <a:pt x="796" y="3443"/>
                      </a:cubicBezTo>
                      <a:lnTo>
                        <a:pt x="796" y="3443"/>
                      </a:lnTo>
                      <a:cubicBezTo>
                        <a:pt x="829" y="3941"/>
                        <a:pt x="1055" y="4425"/>
                        <a:pt x="1429" y="4760"/>
                      </a:cubicBezTo>
                      <a:cubicBezTo>
                        <a:pt x="1819" y="5118"/>
                        <a:pt x="2326" y="5311"/>
                        <a:pt x="2843" y="5311"/>
                      </a:cubicBezTo>
                      <a:cubicBezTo>
                        <a:pt x="2999" y="5311"/>
                        <a:pt x="3155" y="5294"/>
                        <a:pt x="3310" y="5258"/>
                      </a:cubicBezTo>
                      <a:lnTo>
                        <a:pt x="3310" y="5258"/>
                      </a:lnTo>
                      <a:cubicBezTo>
                        <a:pt x="3599" y="5709"/>
                        <a:pt x="4066" y="6039"/>
                        <a:pt x="4592" y="6039"/>
                      </a:cubicBezTo>
                      <a:cubicBezTo>
                        <a:pt x="4744" y="6039"/>
                        <a:pt x="4901" y="6011"/>
                        <a:pt x="5061" y="5951"/>
                      </a:cubicBezTo>
                      <a:cubicBezTo>
                        <a:pt x="5275" y="5867"/>
                        <a:pt x="5418" y="5665"/>
                        <a:pt x="5358" y="5427"/>
                      </a:cubicBezTo>
                      <a:cubicBezTo>
                        <a:pt x="5308" y="5257"/>
                        <a:pt x="5124" y="5112"/>
                        <a:pt x="4940" y="5112"/>
                      </a:cubicBezTo>
                      <a:cubicBezTo>
                        <a:pt x="4904" y="5112"/>
                        <a:pt x="4869" y="5118"/>
                        <a:pt x="4834" y="5129"/>
                      </a:cubicBezTo>
                      <a:cubicBezTo>
                        <a:pt x="4754" y="5162"/>
                        <a:pt x="4674" y="5177"/>
                        <a:pt x="4598" y="5177"/>
                      </a:cubicBezTo>
                      <a:cubicBezTo>
                        <a:pt x="4394" y="5177"/>
                        <a:pt x="4212" y="5068"/>
                        <a:pt x="4076" y="4899"/>
                      </a:cubicBezTo>
                      <a:lnTo>
                        <a:pt x="4076" y="4899"/>
                      </a:lnTo>
                      <a:cubicBezTo>
                        <a:pt x="4604" y="4513"/>
                        <a:pt x="5060" y="3860"/>
                        <a:pt x="4501" y="3319"/>
                      </a:cubicBezTo>
                      <a:cubicBezTo>
                        <a:pt x="4353" y="3182"/>
                        <a:pt x="4157" y="3118"/>
                        <a:pt x="3959" y="3118"/>
                      </a:cubicBezTo>
                      <a:cubicBezTo>
                        <a:pt x="3726" y="3118"/>
                        <a:pt x="3489" y="3206"/>
                        <a:pt x="3322" y="3367"/>
                      </a:cubicBezTo>
                      <a:cubicBezTo>
                        <a:pt x="3035" y="3634"/>
                        <a:pt x="2978" y="4034"/>
                        <a:pt x="3016" y="4414"/>
                      </a:cubicBezTo>
                      <a:lnTo>
                        <a:pt x="3016" y="4414"/>
                      </a:lnTo>
                      <a:cubicBezTo>
                        <a:pt x="3015" y="4414"/>
                        <a:pt x="3014" y="4415"/>
                        <a:pt x="3013" y="4415"/>
                      </a:cubicBezTo>
                      <a:cubicBezTo>
                        <a:pt x="2940" y="4426"/>
                        <a:pt x="2868" y="4432"/>
                        <a:pt x="2797" y="4432"/>
                      </a:cubicBezTo>
                      <a:cubicBezTo>
                        <a:pt x="2491" y="4432"/>
                        <a:pt x="2197" y="4327"/>
                        <a:pt x="1965" y="4105"/>
                      </a:cubicBezTo>
                      <a:cubicBezTo>
                        <a:pt x="1824" y="3971"/>
                        <a:pt x="1713" y="3809"/>
                        <a:pt x="1652" y="3630"/>
                      </a:cubicBezTo>
                      <a:lnTo>
                        <a:pt x="1652" y="3630"/>
                      </a:lnTo>
                      <a:cubicBezTo>
                        <a:pt x="1981" y="3612"/>
                        <a:pt x="2314" y="3511"/>
                        <a:pt x="2596" y="3367"/>
                      </a:cubicBezTo>
                      <a:cubicBezTo>
                        <a:pt x="2965" y="3176"/>
                        <a:pt x="3263" y="2831"/>
                        <a:pt x="3275" y="2391"/>
                      </a:cubicBezTo>
                      <a:cubicBezTo>
                        <a:pt x="3287" y="1986"/>
                        <a:pt x="3013" y="1617"/>
                        <a:pt x="2608" y="1533"/>
                      </a:cubicBezTo>
                      <a:cubicBezTo>
                        <a:pt x="2520" y="1513"/>
                        <a:pt x="2434" y="1504"/>
                        <a:pt x="2349" y="1504"/>
                      </a:cubicBezTo>
                      <a:cubicBezTo>
                        <a:pt x="1787" y="1504"/>
                        <a:pt x="1299" y="1916"/>
                        <a:pt x="1029" y="2408"/>
                      </a:cubicBezTo>
                      <a:lnTo>
                        <a:pt x="1029" y="2408"/>
                      </a:lnTo>
                      <a:cubicBezTo>
                        <a:pt x="1001" y="2292"/>
                        <a:pt x="1001" y="2168"/>
                        <a:pt x="1001" y="2057"/>
                      </a:cubicBezTo>
                      <a:cubicBezTo>
                        <a:pt x="1001" y="1795"/>
                        <a:pt x="1012" y="1533"/>
                        <a:pt x="1143" y="1307"/>
                      </a:cubicBezTo>
                      <a:cubicBezTo>
                        <a:pt x="1305" y="1017"/>
                        <a:pt x="1661" y="775"/>
                        <a:pt x="2018" y="775"/>
                      </a:cubicBezTo>
                      <a:cubicBezTo>
                        <a:pt x="2056" y="775"/>
                        <a:pt x="2094" y="778"/>
                        <a:pt x="2132" y="783"/>
                      </a:cubicBezTo>
                      <a:cubicBezTo>
                        <a:pt x="2162" y="788"/>
                        <a:pt x="2193" y="791"/>
                        <a:pt x="2224" y="791"/>
                      </a:cubicBezTo>
                      <a:cubicBezTo>
                        <a:pt x="2419" y="791"/>
                        <a:pt x="2604" y="691"/>
                        <a:pt x="2656" y="486"/>
                      </a:cubicBezTo>
                      <a:cubicBezTo>
                        <a:pt x="2739" y="343"/>
                        <a:pt x="2620" y="45"/>
                        <a:pt x="2382" y="21"/>
                      </a:cubicBezTo>
                      <a:cubicBezTo>
                        <a:pt x="2284" y="7"/>
                        <a:pt x="2187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1"/>
                <p:cNvSpPr/>
                <p:nvPr/>
              </p:nvSpPr>
              <p:spPr>
                <a:xfrm>
                  <a:off x="6494362" y="3182600"/>
                  <a:ext cx="69730" cy="86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801" extrusionOk="0">
                      <a:moveTo>
                        <a:pt x="587" y="1"/>
                      </a:moveTo>
                      <a:cubicBezTo>
                        <a:pt x="1" y="1"/>
                        <a:pt x="829" y="2074"/>
                        <a:pt x="2251" y="2801"/>
                      </a:cubicBezTo>
                      <a:cubicBezTo>
                        <a:pt x="2251" y="2801"/>
                        <a:pt x="1727" y="515"/>
                        <a:pt x="798" y="62"/>
                      </a:cubicBezTo>
                      <a:cubicBezTo>
                        <a:pt x="714" y="20"/>
                        <a:pt x="644" y="1"/>
                        <a:pt x="587" y="1"/>
                      </a:cubicBezTo>
                      <a:close/>
                    </a:path>
                  </a:pathLst>
                </a:custGeom>
                <a:solidFill>
                  <a:srgbClr val="765E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1"/>
                <p:cNvSpPr/>
                <p:nvPr/>
              </p:nvSpPr>
              <p:spPr>
                <a:xfrm>
                  <a:off x="6483613" y="3110609"/>
                  <a:ext cx="97393" cy="8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" h="2709" extrusionOk="0">
                      <a:moveTo>
                        <a:pt x="807" y="1"/>
                      </a:moveTo>
                      <a:cubicBezTo>
                        <a:pt x="0" y="1"/>
                        <a:pt x="1550" y="2209"/>
                        <a:pt x="3003" y="2708"/>
                      </a:cubicBezTo>
                      <a:cubicBezTo>
                        <a:pt x="3005" y="2709"/>
                        <a:pt x="3006" y="2709"/>
                        <a:pt x="3008" y="2709"/>
                      </a:cubicBezTo>
                      <a:cubicBezTo>
                        <a:pt x="3143" y="2709"/>
                        <a:pt x="2026" y="241"/>
                        <a:pt x="943" y="17"/>
                      </a:cubicBezTo>
                      <a:cubicBezTo>
                        <a:pt x="892" y="6"/>
                        <a:pt x="846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1"/>
                <p:cNvSpPr/>
                <p:nvPr/>
              </p:nvSpPr>
              <p:spPr>
                <a:xfrm>
                  <a:off x="6490304" y="3031833"/>
                  <a:ext cx="92623" cy="99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3215" extrusionOk="0">
                      <a:moveTo>
                        <a:pt x="918" y="0"/>
                      </a:moveTo>
                      <a:cubicBezTo>
                        <a:pt x="1" y="24"/>
                        <a:pt x="2989" y="3215"/>
                        <a:pt x="2989" y="3215"/>
                      </a:cubicBezTo>
                      <a:cubicBezTo>
                        <a:pt x="2989" y="3215"/>
                        <a:pt x="1858" y="0"/>
                        <a:pt x="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1"/>
                <p:cNvSpPr/>
                <p:nvPr/>
              </p:nvSpPr>
              <p:spPr>
                <a:xfrm>
                  <a:off x="6555512" y="2967864"/>
                  <a:ext cx="47705" cy="11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3792" extrusionOk="0">
                      <a:moveTo>
                        <a:pt x="624" y="0"/>
                      </a:moveTo>
                      <a:cubicBezTo>
                        <a:pt x="1" y="0"/>
                        <a:pt x="908" y="3792"/>
                        <a:pt x="908" y="3792"/>
                      </a:cubicBezTo>
                      <a:cubicBezTo>
                        <a:pt x="1003" y="3303"/>
                        <a:pt x="1539" y="422"/>
                        <a:pt x="729" y="29"/>
                      </a:cubicBezTo>
                      <a:cubicBezTo>
                        <a:pt x="690" y="9"/>
                        <a:pt x="655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1"/>
                <p:cNvSpPr/>
                <p:nvPr/>
              </p:nvSpPr>
              <p:spPr>
                <a:xfrm>
                  <a:off x="6582896" y="3053827"/>
                  <a:ext cx="77103" cy="7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9" h="2505" extrusionOk="0">
                      <a:moveTo>
                        <a:pt x="1620" y="1"/>
                      </a:moveTo>
                      <a:cubicBezTo>
                        <a:pt x="881" y="1"/>
                        <a:pt x="0" y="2505"/>
                        <a:pt x="0" y="2505"/>
                      </a:cubicBezTo>
                      <a:cubicBezTo>
                        <a:pt x="0" y="2505"/>
                        <a:pt x="2489" y="386"/>
                        <a:pt x="1750" y="28"/>
                      </a:cubicBezTo>
                      <a:cubicBezTo>
                        <a:pt x="1708" y="10"/>
                        <a:pt x="1664" y="1"/>
                        <a:pt x="162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1"/>
                <p:cNvSpPr/>
                <p:nvPr/>
              </p:nvSpPr>
              <p:spPr>
                <a:xfrm>
                  <a:off x="6576607" y="3125942"/>
                  <a:ext cx="78218" cy="6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" h="2213" extrusionOk="0">
                      <a:moveTo>
                        <a:pt x="1853" y="0"/>
                      </a:moveTo>
                      <a:cubicBezTo>
                        <a:pt x="1234" y="0"/>
                        <a:pt x="1" y="2213"/>
                        <a:pt x="1" y="2213"/>
                      </a:cubicBezTo>
                      <a:cubicBezTo>
                        <a:pt x="1" y="2213"/>
                        <a:pt x="2525" y="463"/>
                        <a:pt x="1989" y="46"/>
                      </a:cubicBezTo>
                      <a:cubicBezTo>
                        <a:pt x="1948" y="15"/>
                        <a:pt x="1902" y="0"/>
                        <a:pt x="18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1"/>
                <p:cNvSpPr/>
                <p:nvPr/>
              </p:nvSpPr>
              <p:spPr>
                <a:xfrm>
                  <a:off x="6564062" y="3201620"/>
                  <a:ext cx="101854" cy="6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2187" extrusionOk="0">
                      <a:moveTo>
                        <a:pt x="1852" y="0"/>
                      </a:moveTo>
                      <a:cubicBezTo>
                        <a:pt x="730" y="0"/>
                        <a:pt x="1" y="2187"/>
                        <a:pt x="1" y="2187"/>
                      </a:cubicBezTo>
                      <a:cubicBezTo>
                        <a:pt x="1" y="2187"/>
                        <a:pt x="3287" y="306"/>
                        <a:pt x="2037" y="20"/>
                      </a:cubicBezTo>
                      <a:cubicBezTo>
                        <a:pt x="1974" y="7"/>
                        <a:pt x="1913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1"/>
                <p:cNvSpPr/>
                <p:nvPr/>
              </p:nvSpPr>
              <p:spPr>
                <a:xfrm>
                  <a:off x="6557804" y="3058349"/>
                  <a:ext cx="32124" cy="21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996" extrusionOk="0">
                      <a:moveTo>
                        <a:pt x="828" y="0"/>
                      </a:moveTo>
                      <a:cubicBezTo>
                        <a:pt x="728" y="0"/>
                        <a:pt x="644" y="90"/>
                        <a:pt x="644" y="180"/>
                      </a:cubicBezTo>
                      <a:cubicBezTo>
                        <a:pt x="644" y="228"/>
                        <a:pt x="560" y="3561"/>
                        <a:pt x="12" y="6776"/>
                      </a:cubicBezTo>
                      <a:cubicBezTo>
                        <a:pt x="1" y="6871"/>
                        <a:pt x="60" y="6955"/>
                        <a:pt x="143" y="6990"/>
                      </a:cubicBezTo>
                      <a:lnTo>
                        <a:pt x="155" y="6990"/>
                      </a:lnTo>
                      <a:cubicBezTo>
                        <a:pt x="169" y="6994"/>
                        <a:pt x="183" y="6995"/>
                        <a:pt x="197" y="6995"/>
                      </a:cubicBezTo>
                      <a:cubicBezTo>
                        <a:pt x="289" y="6995"/>
                        <a:pt x="371" y="6929"/>
                        <a:pt x="382" y="6836"/>
                      </a:cubicBezTo>
                      <a:cubicBezTo>
                        <a:pt x="929" y="3585"/>
                        <a:pt x="1025" y="228"/>
                        <a:pt x="1025" y="204"/>
                      </a:cubicBezTo>
                      <a:cubicBezTo>
                        <a:pt x="1036" y="97"/>
                        <a:pt x="941" y="1"/>
                        <a:pt x="846" y="1"/>
                      </a:cubicBezTo>
                      <a:cubicBezTo>
                        <a:pt x="840" y="1"/>
                        <a:pt x="83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1"/>
                <p:cNvSpPr/>
                <p:nvPr/>
              </p:nvSpPr>
              <p:spPr>
                <a:xfrm>
                  <a:off x="6276776" y="3239847"/>
                  <a:ext cx="209501" cy="34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3" h="11201" extrusionOk="0">
                      <a:moveTo>
                        <a:pt x="2536" y="0"/>
                      </a:moveTo>
                      <a:cubicBezTo>
                        <a:pt x="2536" y="0"/>
                        <a:pt x="1429" y="1512"/>
                        <a:pt x="1131" y="1929"/>
                      </a:cubicBezTo>
                      <a:cubicBezTo>
                        <a:pt x="869" y="2346"/>
                        <a:pt x="0" y="10180"/>
                        <a:pt x="0" y="10180"/>
                      </a:cubicBezTo>
                      <a:cubicBezTo>
                        <a:pt x="0" y="10180"/>
                        <a:pt x="1544" y="11200"/>
                        <a:pt x="3332" y="11200"/>
                      </a:cubicBezTo>
                      <a:cubicBezTo>
                        <a:pt x="3893" y="11200"/>
                        <a:pt x="4479" y="11100"/>
                        <a:pt x="5048" y="10835"/>
                      </a:cubicBezTo>
                      <a:cubicBezTo>
                        <a:pt x="5048" y="10835"/>
                        <a:pt x="5298" y="7513"/>
                        <a:pt x="5703" y="6977"/>
                      </a:cubicBezTo>
                      <a:cubicBezTo>
                        <a:pt x="6120" y="6442"/>
                        <a:pt x="6453" y="5787"/>
                        <a:pt x="6572" y="4918"/>
                      </a:cubicBezTo>
                      <a:lnTo>
                        <a:pt x="6572" y="4918"/>
                      </a:lnTo>
                      <a:lnTo>
                        <a:pt x="4798" y="5299"/>
                      </a:lnTo>
                      <a:cubicBezTo>
                        <a:pt x="4798" y="5299"/>
                        <a:pt x="4965" y="4144"/>
                        <a:pt x="4917" y="3239"/>
                      </a:cubicBezTo>
                      <a:cubicBezTo>
                        <a:pt x="4917" y="3239"/>
                        <a:pt x="6763" y="2143"/>
                        <a:pt x="6548" y="1072"/>
                      </a:cubicBezTo>
                      <a:cubicBezTo>
                        <a:pt x="6467" y="641"/>
                        <a:pt x="6233" y="489"/>
                        <a:pt x="5948" y="489"/>
                      </a:cubicBezTo>
                      <a:cubicBezTo>
                        <a:pt x="5524" y="489"/>
                        <a:pt x="4987" y="823"/>
                        <a:pt x="4667" y="1072"/>
                      </a:cubicBezTo>
                      <a:cubicBezTo>
                        <a:pt x="4131" y="1489"/>
                        <a:pt x="3024" y="2215"/>
                        <a:pt x="3024" y="2215"/>
                      </a:cubicBez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2CA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extrusionOk="0">
                      <a:moveTo>
                        <a:pt x="6275" y="1"/>
                      </a:moveTo>
                      <a:lnTo>
                        <a:pt x="0" y="1608"/>
                      </a:lnTo>
                      <a:lnTo>
                        <a:pt x="1024" y="6287"/>
                      </a:lnTo>
                      <a:lnTo>
                        <a:pt x="1512" y="8490"/>
                      </a:ln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475" y="7098"/>
                        <a:pt x="4012" y="6764"/>
                        <a:pt x="4438" y="6764"/>
                      </a:cubicBezTo>
                      <a:cubicBezTo>
                        <a:pt x="4725" y="6764"/>
                        <a:pt x="4962" y="6916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1"/>
                <p:cNvSpPr/>
                <p:nvPr/>
              </p:nvSpPr>
              <p:spPr>
                <a:xfrm>
                  <a:off x="6331730" y="3308431"/>
                  <a:ext cx="39125" cy="40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1323" fill="none" extrusionOk="0">
                      <a:moveTo>
                        <a:pt x="1262" y="1"/>
                      </a:moveTo>
                      <a:lnTo>
                        <a:pt x="0" y="1323"/>
                      </a:ln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1"/>
                <p:cNvSpPr/>
                <p:nvPr/>
              </p:nvSpPr>
              <p:spPr>
                <a:xfrm>
                  <a:off x="6404001" y="3403965"/>
                  <a:ext cx="21808" cy="4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1311" fill="none" extrusionOk="0">
                      <a:moveTo>
                        <a:pt x="703" y="1"/>
                      </a:moveTo>
                      <a:cubicBezTo>
                        <a:pt x="703" y="1"/>
                        <a:pt x="453" y="810"/>
                        <a:pt x="1" y="13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1"/>
                <p:cNvSpPr/>
                <p:nvPr/>
              </p:nvSpPr>
              <p:spPr>
                <a:xfrm>
                  <a:off x="6323986" y="3045463"/>
                  <a:ext cx="201385" cy="84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1" h="2728" extrusionOk="0">
                      <a:moveTo>
                        <a:pt x="6275" y="1"/>
                      </a:moveTo>
                      <a:lnTo>
                        <a:pt x="0" y="1596"/>
                      </a:lnTo>
                      <a:lnTo>
                        <a:pt x="250" y="2727"/>
                      </a:lnTo>
                      <a:lnTo>
                        <a:pt x="6501" y="1072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1"/>
                <p:cNvSpPr/>
                <p:nvPr/>
              </p:nvSpPr>
              <p:spPr>
                <a:xfrm>
                  <a:off x="6356791" y="3129102"/>
                  <a:ext cx="171182" cy="6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2159" extrusionOk="0">
                      <a:moveTo>
                        <a:pt x="4906" y="0"/>
                      </a:moveTo>
                      <a:cubicBezTo>
                        <a:pt x="4863" y="0"/>
                        <a:pt x="4819" y="5"/>
                        <a:pt x="4775" y="15"/>
                      </a:cubicBezTo>
                      <a:lnTo>
                        <a:pt x="489" y="1039"/>
                      </a:lnTo>
                      <a:cubicBezTo>
                        <a:pt x="191" y="1111"/>
                        <a:pt x="1" y="1432"/>
                        <a:pt x="72" y="1730"/>
                      </a:cubicBezTo>
                      <a:cubicBezTo>
                        <a:pt x="132" y="1980"/>
                        <a:pt x="370" y="2159"/>
                        <a:pt x="620" y="2159"/>
                      </a:cubicBezTo>
                      <a:cubicBezTo>
                        <a:pt x="644" y="2159"/>
                        <a:pt x="691" y="2159"/>
                        <a:pt x="751" y="2147"/>
                      </a:cubicBezTo>
                      <a:lnTo>
                        <a:pt x="5037" y="1111"/>
                      </a:lnTo>
                      <a:cubicBezTo>
                        <a:pt x="5335" y="1039"/>
                        <a:pt x="5525" y="730"/>
                        <a:pt x="5454" y="432"/>
                      </a:cubicBezTo>
                      <a:cubicBezTo>
                        <a:pt x="5392" y="177"/>
                        <a:pt x="5165" y="0"/>
                        <a:pt x="49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1"/>
                <p:cNvSpPr/>
                <p:nvPr/>
              </p:nvSpPr>
              <p:spPr>
                <a:xfrm>
                  <a:off x="6585839" y="3239847"/>
                  <a:ext cx="354104" cy="7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2525" extrusionOk="0">
                      <a:moveTo>
                        <a:pt x="465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lnTo>
                        <a:pt x="0" y="2060"/>
                      </a:lnTo>
                      <a:cubicBezTo>
                        <a:pt x="0" y="2322"/>
                        <a:pt x="203" y="2524"/>
                        <a:pt x="465" y="2524"/>
                      </a:cubicBezTo>
                      <a:lnTo>
                        <a:pt x="10966" y="2524"/>
                      </a:lnTo>
                      <a:cubicBezTo>
                        <a:pt x="11216" y="2524"/>
                        <a:pt x="11430" y="2322"/>
                        <a:pt x="11430" y="2060"/>
                      </a:cubicBezTo>
                      <a:lnTo>
                        <a:pt x="11430" y="453"/>
                      </a:lnTo>
                      <a:cubicBezTo>
                        <a:pt x="11430" y="203"/>
                        <a:pt x="11216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1"/>
                <p:cNvSpPr/>
                <p:nvPr/>
              </p:nvSpPr>
              <p:spPr>
                <a:xfrm>
                  <a:off x="6631933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8" y="620"/>
                        <a:pt x="798" y="405"/>
                      </a:cubicBezTo>
                      <a:cubicBezTo>
                        <a:pt x="798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1"/>
                <p:cNvSpPr/>
                <p:nvPr/>
              </p:nvSpPr>
              <p:spPr>
                <a:xfrm>
                  <a:off x="6690574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9" y="620"/>
                        <a:pt x="799" y="405"/>
                      </a:cubicBezTo>
                      <a:cubicBezTo>
                        <a:pt x="799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1"/>
                <p:cNvSpPr/>
                <p:nvPr/>
              </p:nvSpPr>
              <p:spPr>
                <a:xfrm>
                  <a:off x="6748502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19" y="798"/>
                        <a:pt x="810" y="620"/>
                        <a:pt x="810" y="405"/>
                      </a:cubicBezTo>
                      <a:cubicBezTo>
                        <a:pt x="810" y="179"/>
                        <a:pt x="619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1"/>
                <p:cNvSpPr/>
                <p:nvPr/>
              </p:nvSpPr>
              <p:spPr>
                <a:xfrm>
                  <a:off x="6806399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91" y="1"/>
                        <a:pt x="0" y="179"/>
                        <a:pt x="0" y="405"/>
                      </a:cubicBezTo>
                      <a:cubicBezTo>
                        <a:pt x="0" y="620"/>
                        <a:pt x="191" y="798"/>
                        <a:pt x="405" y="798"/>
                      </a:cubicBezTo>
                      <a:cubicBezTo>
                        <a:pt x="631" y="798"/>
                        <a:pt x="810" y="620"/>
                        <a:pt x="810" y="405"/>
                      </a:cubicBezTo>
                      <a:cubicBezTo>
                        <a:pt x="810" y="179"/>
                        <a:pt x="631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1"/>
                <p:cNvSpPr/>
                <p:nvPr/>
              </p:nvSpPr>
              <p:spPr>
                <a:xfrm>
                  <a:off x="6865039" y="3266394"/>
                  <a:ext cx="25123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32" y="798"/>
                        <a:pt x="810" y="620"/>
                        <a:pt x="810" y="405"/>
                      </a:cubicBezTo>
                      <a:cubicBezTo>
                        <a:pt x="810" y="179"/>
                        <a:pt x="632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1"/>
                <p:cNvSpPr/>
                <p:nvPr/>
              </p:nvSpPr>
              <p:spPr>
                <a:xfrm>
                  <a:off x="6289291" y="3182043"/>
                  <a:ext cx="36151" cy="69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2248" extrusionOk="0">
                      <a:moveTo>
                        <a:pt x="766" y="1"/>
                      </a:moveTo>
                      <a:cubicBezTo>
                        <a:pt x="716" y="1"/>
                        <a:pt x="660" y="26"/>
                        <a:pt x="596" y="80"/>
                      </a:cubicBezTo>
                      <a:cubicBezTo>
                        <a:pt x="1" y="580"/>
                        <a:pt x="1084" y="2247"/>
                        <a:pt x="1084" y="2247"/>
                      </a:cubicBezTo>
                      <a:cubicBezTo>
                        <a:pt x="1116" y="1643"/>
                        <a:pt x="1167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1"/>
                <p:cNvSpPr/>
                <p:nvPr/>
              </p:nvSpPr>
              <p:spPr>
                <a:xfrm>
                  <a:off x="6216835" y="3228633"/>
                  <a:ext cx="75802" cy="27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902" extrusionOk="0">
                      <a:moveTo>
                        <a:pt x="967" y="0"/>
                      </a:moveTo>
                      <a:cubicBezTo>
                        <a:pt x="843" y="0"/>
                        <a:pt x="723" y="30"/>
                        <a:pt x="613" y="100"/>
                      </a:cubicBezTo>
                      <a:cubicBezTo>
                        <a:pt x="1" y="505"/>
                        <a:pt x="1099" y="901"/>
                        <a:pt x="2046" y="901"/>
                      </a:cubicBezTo>
                      <a:cubicBezTo>
                        <a:pt x="2185" y="901"/>
                        <a:pt x="2320" y="893"/>
                        <a:pt x="2447" y="874"/>
                      </a:cubicBezTo>
                      <a:cubicBezTo>
                        <a:pt x="2447" y="874"/>
                        <a:pt x="1641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1"/>
                <p:cNvSpPr/>
                <p:nvPr/>
              </p:nvSpPr>
              <p:spPr>
                <a:xfrm>
                  <a:off x="6244684" y="3135669"/>
                  <a:ext cx="34695" cy="3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81" extrusionOk="0">
                      <a:moveTo>
                        <a:pt x="557" y="0"/>
                      </a:moveTo>
                      <a:cubicBezTo>
                        <a:pt x="491" y="0"/>
                        <a:pt x="423" y="14"/>
                        <a:pt x="357" y="42"/>
                      </a:cubicBezTo>
                      <a:cubicBezTo>
                        <a:pt x="107" y="149"/>
                        <a:pt x="0" y="446"/>
                        <a:pt x="107" y="684"/>
                      </a:cubicBezTo>
                      <a:cubicBezTo>
                        <a:pt x="195" y="868"/>
                        <a:pt x="372" y="981"/>
                        <a:pt x="559" y="981"/>
                      </a:cubicBezTo>
                      <a:cubicBezTo>
                        <a:pt x="627" y="981"/>
                        <a:pt x="696" y="966"/>
                        <a:pt x="762" y="934"/>
                      </a:cubicBezTo>
                      <a:cubicBezTo>
                        <a:pt x="1012" y="827"/>
                        <a:pt x="1119" y="542"/>
                        <a:pt x="1012" y="292"/>
                      </a:cubicBezTo>
                      <a:cubicBezTo>
                        <a:pt x="924" y="107"/>
                        <a:pt x="745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fill="none" extrusionOk="0">
                      <a:moveTo>
                        <a:pt x="1512" y="8490"/>
                      </a:move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691" y="6930"/>
                        <a:pt x="4834" y="6275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lnTo>
                        <a:pt x="0" y="1608"/>
                      </a:lnTo>
                      <a:lnTo>
                        <a:pt x="1024" y="6287"/>
                      </a:lnTo>
                      <a:close/>
                    </a:path>
                  </a:pathLst>
                </a:custGeom>
                <a:noFill/>
                <a:ln w="3875" cap="flat" cmpd="sng">
                  <a:solidFill>
                    <a:srgbClr val="000000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01" name="Google Shape;601;p21"/>
            <p:cNvCxnSpPr/>
            <p:nvPr/>
          </p:nvCxnSpPr>
          <p:spPr>
            <a:xfrm rot="10800000">
              <a:off x="4924425" y="3873025"/>
              <a:ext cx="1978800" cy="150000"/>
            </a:xfrm>
            <a:prstGeom prst="bentConnector3">
              <a:avLst>
                <a:gd name="adj1" fmla="val 5282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02" name="Google Shape;602;p21"/>
          <p:cNvGrpSpPr/>
          <p:nvPr/>
        </p:nvGrpSpPr>
        <p:grpSpPr>
          <a:xfrm>
            <a:off x="3209544" y="1590674"/>
            <a:ext cx="2557100" cy="2445333"/>
            <a:chOff x="3277844" y="2519899"/>
            <a:chExt cx="2557100" cy="2445333"/>
          </a:xfrm>
        </p:grpSpPr>
        <p:sp>
          <p:nvSpPr>
            <p:cNvPr id="603" name="Google Shape;603;p21"/>
            <p:cNvSpPr/>
            <p:nvPr/>
          </p:nvSpPr>
          <p:spPr>
            <a:xfrm>
              <a:off x="3389209" y="2519899"/>
              <a:ext cx="2445736" cy="2445333"/>
            </a:xfrm>
            <a:custGeom>
              <a:avLst/>
              <a:gdLst/>
              <a:ahLst/>
              <a:cxnLst/>
              <a:rect l="l" t="t" r="r" b="b"/>
              <a:pathLst>
                <a:path w="78952" h="78939" extrusionOk="0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074121" y="2720881"/>
              <a:ext cx="1101343" cy="1310100"/>
            </a:xfrm>
            <a:custGeom>
              <a:avLst/>
              <a:gdLst/>
              <a:ahLst/>
              <a:cxnLst/>
              <a:rect l="l" t="t" r="r" b="b"/>
              <a:pathLst>
                <a:path w="35553" h="42292" extrusionOk="0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223386" y="3455388"/>
              <a:ext cx="471385" cy="1014885"/>
            </a:xfrm>
            <a:custGeom>
              <a:avLst/>
              <a:gdLst/>
              <a:ahLst/>
              <a:cxnLst/>
              <a:rect l="l" t="t" r="r" b="b"/>
              <a:pathLst>
                <a:path w="15217" h="32762" extrusionOk="0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5248850" y="3461522"/>
              <a:ext cx="312036" cy="1008751"/>
            </a:xfrm>
            <a:custGeom>
              <a:avLst/>
              <a:gdLst/>
              <a:ahLst/>
              <a:cxnLst/>
              <a:rect l="l" t="t" r="r" b="b"/>
              <a:pathLst>
                <a:path w="10073" h="32564" fill="none" extrusionOk="0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5373875" y="3575829"/>
              <a:ext cx="85591" cy="212846"/>
            </a:xfrm>
            <a:custGeom>
              <a:avLst/>
              <a:gdLst/>
              <a:ahLst/>
              <a:cxnLst/>
              <a:rect l="l" t="t" r="r" b="b"/>
              <a:pathLst>
                <a:path w="2763" h="6871" fill="none" extrusionOk="0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416655" y="3817794"/>
              <a:ext cx="191100" cy="110311"/>
            </a:xfrm>
            <a:custGeom>
              <a:avLst/>
              <a:gdLst/>
              <a:ahLst/>
              <a:cxnLst/>
              <a:rect l="l" t="t" r="r" b="b"/>
              <a:pathLst>
                <a:path w="6169" h="3561" fill="none" extrusionOk="0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5282399" y="3890808"/>
              <a:ext cx="83020" cy="201787"/>
            </a:xfrm>
            <a:custGeom>
              <a:avLst/>
              <a:gdLst/>
              <a:ahLst/>
              <a:cxnLst/>
              <a:rect l="l" t="t" r="r" b="b"/>
              <a:pathLst>
                <a:path w="2680" h="6514" fill="none" extrusionOk="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5244792" y="3605722"/>
              <a:ext cx="531512" cy="1038645"/>
            </a:xfrm>
            <a:custGeom>
              <a:avLst/>
              <a:gdLst/>
              <a:ahLst/>
              <a:cxnLst/>
              <a:rect l="l" t="t" r="r" b="b"/>
              <a:pathLst>
                <a:path w="17158" h="33529" extrusionOk="0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343641" y="3606094"/>
              <a:ext cx="388768" cy="1038273"/>
            </a:xfrm>
            <a:custGeom>
              <a:avLst/>
              <a:gdLst/>
              <a:ahLst/>
              <a:cxnLst/>
              <a:rect l="l" t="t" r="r" b="b"/>
              <a:pathLst>
                <a:path w="12550" h="33517" fill="none" extrusionOk="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5334410" y="4224962"/>
              <a:ext cx="78218" cy="207332"/>
            </a:xfrm>
            <a:custGeom>
              <a:avLst/>
              <a:gdLst/>
              <a:ahLst/>
              <a:cxnLst/>
              <a:rect l="l" t="t" r="r" b="b"/>
              <a:pathLst>
                <a:path w="2525" h="6693" fill="none" extrusionOk="0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5468294" y="4210589"/>
              <a:ext cx="185555" cy="63845"/>
            </a:xfrm>
            <a:custGeom>
              <a:avLst/>
              <a:gdLst/>
              <a:ahLst/>
              <a:cxnLst/>
              <a:rect l="l" t="t" r="r" b="b"/>
              <a:pathLst>
                <a:path w="5990" h="2061" fill="none" extrusionOk="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5474552" y="3875319"/>
              <a:ext cx="53901" cy="234624"/>
            </a:xfrm>
            <a:custGeom>
              <a:avLst/>
              <a:gdLst/>
              <a:ahLst/>
              <a:cxnLst/>
              <a:rect l="l" t="t" r="r" b="b"/>
              <a:pathLst>
                <a:path w="1740" h="7574" fill="none" extrusionOk="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5613982" y="3803420"/>
              <a:ext cx="118427" cy="87419"/>
            </a:xfrm>
            <a:custGeom>
              <a:avLst/>
              <a:gdLst/>
              <a:ahLst/>
              <a:cxnLst/>
              <a:rect l="l" t="t" r="r" b="b"/>
              <a:pathLst>
                <a:path w="3823" h="2822" fill="none" extrusionOk="0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3277844" y="3758782"/>
              <a:ext cx="531884" cy="962657"/>
            </a:xfrm>
            <a:custGeom>
              <a:avLst/>
              <a:gdLst/>
              <a:ahLst/>
              <a:cxnLst/>
              <a:rect l="l" t="t" r="r" b="b"/>
              <a:pathLst>
                <a:path w="17170" h="31076" extrusionOk="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3383323" y="3758782"/>
              <a:ext cx="334929" cy="962657"/>
            </a:xfrm>
            <a:custGeom>
              <a:avLst/>
              <a:gdLst/>
              <a:ahLst/>
              <a:cxnLst/>
              <a:rect l="l" t="t" r="r" b="b"/>
              <a:pathLst>
                <a:path w="10812" h="31076" fill="none" extrusionOk="0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306963" y="4112111"/>
              <a:ext cx="226507" cy="116568"/>
            </a:xfrm>
            <a:custGeom>
              <a:avLst/>
              <a:gdLst/>
              <a:ahLst/>
              <a:cxnLst/>
              <a:rect l="l" t="t" r="r" b="b"/>
              <a:pathLst>
                <a:path w="7312" h="3763" fill="none" extrusionOk="0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503918" y="3928817"/>
              <a:ext cx="65703" cy="211731"/>
            </a:xfrm>
            <a:custGeom>
              <a:avLst/>
              <a:gdLst/>
              <a:ahLst/>
              <a:cxnLst/>
              <a:rect l="l" t="t" r="r" b="b"/>
              <a:pathLst>
                <a:path w="2121" h="6835" fill="none" extrusionOk="0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427218" y="4415288"/>
              <a:ext cx="200672" cy="81533"/>
            </a:xfrm>
            <a:custGeom>
              <a:avLst/>
              <a:gdLst/>
              <a:ahLst/>
              <a:cxnLst/>
              <a:rect l="l" t="t" r="r" b="b"/>
              <a:pathLst>
                <a:path w="6478" h="2632" fill="none" extrusionOk="0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598338" y="4180355"/>
              <a:ext cx="120286" cy="234964"/>
            </a:xfrm>
            <a:custGeom>
              <a:avLst/>
              <a:gdLst/>
              <a:ahLst/>
              <a:cxnLst/>
              <a:rect l="l" t="t" r="r" b="b"/>
              <a:pathLst>
                <a:path w="3883" h="7585" fill="none" extrusionOk="0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343378" y="2851110"/>
              <a:ext cx="506048" cy="711305"/>
            </a:xfrm>
            <a:custGeom>
              <a:avLst/>
              <a:gdLst/>
              <a:ahLst/>
              <a:cxnLst/>
              <a:rect l="l" t="t" r="r" b="b"/>
              <a:pathLst>
                <a:path w="16336" h="22962" extrusionOk="0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273306" y="3173183"/>
              <a:ext cx="90764" cy="165544"/>
            </a:xfrm>
            <a:custGeom>
              <a:avLst/>
              <a:gdLst/>
              <a:ahLst/>
              <a:cxnLst/>
              <a:rect l="l" t="t" r="r" b="b"/>
              <a:pathLst>
                <a:path w="2930" h="5344" extrusionOk="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445541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680103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548820" y="3107449"/>
              <a:ext cx="47241" cy="201013"/>
            </a:xfrm>
            <a:custGeom>
              <a:avLst/>
              <a:gdLst/>
              <a:ahLst/>
              <a:cxnLst/>
              <a:rect l="l" t="t" r="r" b="b"/>
              <a:pathLst>
                <a:path w="1525" h="6489" extrusionOk="0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85378" y="3359575"/>
              <a:ext cx="31380" cy="18617"/>
            </a:xfrm>
            <a:custGeom>
              <a:avLst/>
              <a:gdLst/>
              <a:ahLst/>
              <a:cxnLst/>
              <a:rect l="l" t="t" r="r" b="b"/>
              <a:pathLst>
                <a:path w="1013" h="601" extrusionOk="0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520786" y="3359141"/>
              <a:ext cx="174837" cy="27167"/>
            </a:xfrm>
            <a:custGeom>
              <a:avLst/>
              <a:gdLst/>
              <a:ahLst/>
              <a:cxnLst/>
              <a:rect l="l" t="t" r="r" b="b"/>
              <a:pathLst>
                <a:path w="5644" h="877" extrusionOk="0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409762" y="3055747"/>
              <a:ext cx="125056" cy="26641"/>
            </a:xfrm>
            <a:custGeom>
              <a:avLst/>
              <a:gdLst/>
              <a:ahLst/>
              <a:cxnLst/>
              <a:rect l="l" t="t" r="r" b="b"/>
              <a:pathLst>
                <a:path w="4037" h="860" extrusionOk="0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662043" y="3051782"/>
              <a:ext cx="140917" cy="23357"/>
            </a:xfrm>
            <a:custGeom>
              <a:avLst/>
              <a:gdLst/>
              <a:ahLst/>
              <a:cxnLst/>
              <a:rect l="l" t="t" r="r" b="b"/>
              <a:pathLst>
                <a:path w="4549" h="754" extrusionOk="0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113586" y="3193411"/>
              <a:ext cx="78218" cy="494958"/>
            </a:xfrm>
            <a:custGeom>
              <a:avLst/>
              <a:gdLst/>
              <a:ahLst/>
              <a:cxnLst/>
              <a:rect l="l" t="t" r="r" b="b"/>
              <a:pathLst>
                <a:path w="2525" h="15978" extrusionOk="0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5088758" y="3380825"/>
              <a:ext cx="73819" cy="384617"/>
            </a:xfrm>
            <a:custGeom>
              <a:avLst/>
              <a:gdLst/>
              <a:ahLst/>
              <a:cxnLst/>
              <a:rect l="l" t="t" r="r" b="b"/>
              <a:pathLst>
                <a:path w="2383" h="12416" extrusionOk="0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584971" y="2844295"/>
              <a:ext cx="240478" cy="249152"/>
            </a:xfrm>
            <a:custGeom>
              <a:avLst/>
              <a:gdLst/>
              <a:ahLst/>
              <a:cxnLst/>
              <a:rect l="l" t="t" r="r" b="b"/>
              <a:pathLst>
                <a:path w="7763" h="8043" extrusionOk="0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193632" y="3457464"/>
              <a:ext cx="812540" cy="570637"/>
            </a:xfrm>
            <a:custGeom>
              <a:avLst/>
              <a:gdLst/>
              <a:ahLst/>
              <a:cxnLst/>
              <a:rect l="l" t="t" r="r" b="b"/>
              <a:pathLst>
                <a:path w="26230" h="18421" extrusionOk="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3513521" y="3570624"/>
              <a:ext cx="437093" cy="912938"/>
            </a:xfrm>
            <a:custGeom>
              <a:avLst/>
              <a:gdLst/>
              <a:ahLst/>
              <a:cxnLst/>
              <a:rect l="l" t="t" r="r" b="b"/>
              <a:pathLst>
                <a:path w="14110" h="29471" extrusionOk="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602396" y="3573629"/>
              <a:ext cx="348218" cy="910305"/>
            </a:xfrm>
            <a:custGeom>
              <a:avLst/>
              <a:gdLst/>
              <a:ahLst/>
              <a:cxnLst/>
              <a:rect l="l" t="t" r="r" b="b"/>
              <a:pathLst>
                <a:path w="11241" h="29386" fill="none" extrusionOk="0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3563302" y="3770956"/>
              <a:ext cx="129858" cy="178183"/>
            </a:xfrm>
            <a:custGeom>
              <a:avLst/>
              <a:gdLst/>
              <a:ahLst/>
              <a:cxnLst/>
              <a:rect l="l" t="t" r="r" b="b"/>
              <a:pathLst>
                <a:path w="4192" h="5752" fill="none" extrusionOk="0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3718221" y="3846944"/>
              <a:ext cx="118799" cy="232362"/>
            </a:xfrm>
            <a:custGeom>
              <a:avLst/>
              <a:gdLst/>
              <a:ahLst/>
              <a:cxnLst/>
              <a:rect l="l" t="t" r="r" b="b"/>
              <a:pathLst>
                <a:path w="3835" h="7501" fill="none" extrusionOk="0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3615685" y="4154519"/>
              <a:ext cx="174125" cy="119914"/>
            </a:xfrm>
            <a:custGeom>
              <a:avLst/>
              <a:gdLst/>
              <a:ahLst/>
              <a:cxnLst/>
              <a:rect l="l" t="t" r="r" b="b"/>
              <a:pathLst>
                <a:path w="5621" h="3871" fill="none" extrusionOk="0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3620858" y="3862959"/>
              <a:ext cx="1947060" cy="1050013"/>
            </a:xfrm>
            <a:custGeom>
              <a:avLst/>
              <a:gdLst/>
              <a:ahLst/>
              <a:cxnLst/>
              <a:rect l="l" t="t" r="r" b="b"/>
              <a:pathLst>
                <a:path w="62854" h="33896" extrusionOk="0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026199" y="4373251"/>
              <a:ext cx="1136379" cy="279882"/>
            </a:xfrm>
            <a:custGeom>
              <a:avLst/>
              <a:gdLst/>
              <a:ahLst/>
              <a:cxnLst/>
              <a:rect l="l" t="t" r="r" b="b"/>
              <a:pathLst>
                <a:path w="36684" h="9035" extrusionOk="0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3779432" y="4555058"/>
              <a:ext cx="359649" cy="64588"/>
            </a:xfrm>
            <a:custGeom>
              <a:avLst/>
              <a:gdLst/>
              <a:ahLst/>
              <a:cxnLst/>
              <a:rect l="l" t="t" r="r" b="b"/>
              <a:pathLst>
                <a:path w="11610" h="2085" extrusionOk="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3882339" y="4489975"/>
              <a:ext cx="99624" cy="83206"/>
            </a:xfrm>
            <a:custGeom>
              <a:avLst/>
              <a:gdLst/>
              <a:ahLst/>
              <a:cxnLst/>
              <a:rect l="l" t="t" r="r" b="b"/>
              <a:pathLst>
                <a:path w="3216" h="2686" extrusionOk="0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016968" y="4346642"/>
              <a:ext cx="45754" cy="246829"/>
            </a:xfrm>
            <a:custGeom>
              <a:avLst/>
              <a:gdLst/>
              <a:ahLst/>
              <a:cxnLst/>
              <a:rect l="l" t="t" r="r" b="b"/>
              <a:pathLst>
                <a:path w="1477" h="7968" extrusionOk="0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5086559" y="4542234"/>
              <a:ext cx="291777" cy="51237"/>
            </a:xfrm>
            <a:custGeom>
              <a:avLst/>
              <a:gdLst/>
              <a:ahLst/>
              <a:cxnLst/>
              <a:rect l="l" t="t" r="r" b="b"/>
              <a:pathLst>
                <a:path w="9419" h="1654" extrusionOk="0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5143743" y="4372880"/>
              <a:ext cx="22149" cy="194012"/>
            </a:xfrm>
            <a:custGeom>
              <a:avLst/>
              <a:gdLst/>
              <a:ahLst/>
              <a:cxnLst/>
              <a:rect l="l" t="t" r="r" b="b"/>
              <a:pathLst>
                <a:path w="715" h="6263" extrusionOk="0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5186895" y="4451810"/>
              <a:ext cx="132801" cy="103279"/>
            </a:xfrm>
            <a:custGeom>
              <a:avLst/>
              <a:gdLst/>
              <a:ahLst/>
              <a:cxnLst/>
              <a:rect l="l" t="t" r="r" b="b"/>
              <a:pathLst>
                <a:path w="4287" h="3334" extrusionOk="0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493123" y="3457464"/>
              <a:ext cx="287719" cy="137881"/>
            </a:xfrm>
            <a:custGeom>
              <a:avLst/>
              <a:gdLst/>
              <a:ahLst/>
              <a:cxnLst/>
              <a:rect l="l" t="t" r="r" b="b"/>
              <a:pathLst>
                <a:path w="9288" h="4451" extrusionOk="0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363668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3620858" y="4566520"/>
              <a:ext cx="1937828" cy="347010"/>
            </a:xfrm>
            <a:custGeom>
              <a:avLst/>
              <a:gdLst/>
              <a:ahLst/>
              <a:cxnLst/>
              <a:rect l="l" t="t" r="r" b="b"/>
              <a:pathLst>
                <a:path w="62556" h="11202" extrusionOk="0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734345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093327" y="4335614"/>
              <a:ext cx="1037158" cy="618187"/>
            </a:xfrm>
            <a:custGeom>
              <a:avLst/>
              <a:gdLst/>
              <a:ahLst/>
              <a:cxnLst/>
              <a:rect l="l" t="t" r="r" b="b"/>
              <a:pathLst>
                <a:path w="33481" h="19956" extrusionOk="0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093327" y="4302437"/>
              <a:ext cx="1037158" cy="33208"/>
            </a:xfrm>
            <a:custGeom>
              <a:avLst/>
              <a:gdLst/>
              <a:ahLst/>
              <a:cxnLst/>
              <a:rect l="l" t="t" r="r" b="b"/>
              <a:pathLst>
                <a:path w="33481" h="1072" extrusionOk="0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507496" y="4570578"/>
              <a:ext cx="184440" cy="18444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2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FACED</a:t>
            </a:r>
          </a:p>
        </p:txBody>
      </p:sp>
      <p:sp>
        <p:nvSpPr>
          <p:cNvPr id="658" name="Google Shape;658;p21"/>
          <p:cNvSpPr txBox="1"/>
          <p:nvPr/>
        </p:nvSpPr>
        <p:spPr>
          <a:xfrm>
            <a:off x="944550" y="1791656"/>
            <a:ext cx="1189800" cy="69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Lack of prior knowledge and skills on HTB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1" name="Google Shape;661;p21"/>
          <p:cNvSpPr txBox="1"/>
          <p:nvPr/>
        </p:nvSpPr>
        <p:spPr>
          <a:xfrm>
            <a:off x="7009575" y="1915070"/>
            <a:ext cx="1189800" cy="57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Fully understanding source code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4" name="Google Shape;664;p21"/>
          <p:cNvSpPr txBox="1"/>
          <p:nvPr/>
        </p:nvSpPr>
        <p:spPr>
          <a:xfrm>
            <a:off x="944550" y="3690421"/>
            <a:ext cx="1189800" cy="6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Small Team size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7" name="Google Shape;667;p21"/>
          <p:cNvSpPr txBox="1"/>
          <p:nvPr/>
        </p:nvSpPr>
        <p:spPr>
          <a:xfrm>
            <a:off x="7009575" y="3723908"/>
            <a:ext cx="1189800" cy="63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Designing the right payload for SQL Injection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20"/>
          <p:cNvGraphicFramePr/>
          <p:nvPr>
            <p:extLst>
              <p:ext uri="{D42A27DB-BD31-4B8C-83A1-F6EECF244321}">
                <p14:modId xmlns:p14="http://schemas.microsoft.com/office/powerpoint/2010/main" val="2023953202"/>
              </p:ext>
            </p:extLst>
          </p:nvPr>
        </p:nvGraphicFramePr>
        <p:xfrm>
          <a:off x="4661407" y="1708125"/>
          <a:ext cx="3957875" cy="2604575"/>
        </p:xfrm>
        <a:graphic>
          <a:graphicData uri="http://schemas.openxmlformats.org/drawingml/2006/table">
            <a:tbl>
              <a:tblPr>
                <a:noFill/>
                <a:tableStyleId>{20262E4D-A52B-4045-AC62-C1EC8DBDDDBA}</a:tableStyleId>
              </a:tblPr>
              <a:tblGrid>
                <a:gridCol w="16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CATEGORY</a:t>
                      </a:r>
                      <a:endParaRPr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WEB-BASED EXPLOITATION</a:t>
                      </a: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DIFFICULTY</a:t>
                      </a:r>
                      <a:endParaRPr sz="1300"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MEDIUM</a:t>
                      </a:r>
                      <a:endParaRPr b="1" dirty="0"/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OBJECTIVE</a:t>
                      </a:r>
                      <a:endParaRPr sz="1100"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Fira Sans" panose="020B0503050000020004" pitchFamily="34" charset="0"/>
                        </a:rPr>
                        <a:t>Exploit vulnerabilities in the Stylish application to extract the flag.</a:t>
                      </a:r>
                      <a:endParaRPr sz="1100" b="1" dirty="0">
                        <a:solidFill>
                          <a:srgbClr val="000000"/>
                        </a:solidFill>
                        <a:latin typeface="Fira Sans" panose="020B0503050000020004" pitchFamily="34" charset="0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STYLISH CHALLENGE OVERVIEW</a:t>
            </a:r>
            <a:br>
              <a:rPr lang="en-US" dirty="0"/>
            </a:br>
            <a:endParaRPr lang="en-US" dirty="0"/>
          </a:p>
        </p:txBody>
      </p:sp>
      <p:grpSp>
        <p:nvGrpSpPr>
          <p:cNvPr id="448" name="Google Shape;448;p20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0"/>
          <p:cNvGrpSpPr/>
          <p:nvPr/>
        </p:nvGrpSpPr>
        <p:grpSpPr>
          <a:xfrm>
            <a:off x="4869138" y="1950041"/>
            <a:ext cx="353954" cy="353954"/>
            <a:chOff x="3761929" y="1472437"/>
            <a:chExt cx="353954" cy="353954"/>
          </a:xfrm>
        </p:grpSpPr>
        <p:sp>
          <p:nvSpPr>
            <p:cNvPr id="484" name="Google Shape;484;p20"/>
            <p:cNvSpPr/>
            <p:nvPr/>
          </p:nvSpPr>
          <p:spPr>
            <a:xfrm>
              <a:off x="3761929" y="1472437"/>
              <a:ext cx="353954" cy="353954"/>
            </a:xfrm>
            <a:custGeom>
              <a:avLst/>
              <a:gdLst/>
              <a:ahLst/>
              <a:cxnLst/>
              <a:rect l="l" t="t" r="r" b="b"/>
              <a:pathLst>
                <a:path w="10788" h="10788" extrusionOk="0">
                  <a:moveTo>
                    <a:pt x="5428" y="2929"/>
                  </a:moveTo>
                  <a:cubicBezTo>
                    <a:pt x="6775" y="2929"/>
                    <a:pt x="7859" y="4044"/>
                    <a:pt x="7859" y="5394"/>
                  </a:cubicBezTo>
                  <a:cubicBezTo>
                    <a:pt x="7859" y="6740"/>
                    <a:pt x="6752" y="7847"/>
                    <a:pt x="5406" y="7847"/>
                  </a:cubicBezTo>
                  <a:cubicBezTo>
                    <a:pt x="4049" y="7847"/>
                    <a:pt x="2942" y="6740"/>
                    <a:pt x="2942" y="5394"/>
                  </a:cubicBezTo>
                  <a:cubicBezTo>
                    <a:pt x="2942" y="4037"/>
                    <a:pt x="4049" y="2930"/>
                    <a:pt x="5406" y="2930"/>
                  </a:cubicBezTo>
                  <a:cubicBezTo>
                    <a:pt x="5413" y="2929"/>
                    <a:pt x="5421" y="2929"/>
                    <a:pt x="5428" y="2929"/>
                  </a:cubicBezTo>
                  <a:close/>
                  <a:moveTo>
                    <a:pt x="5025" y="1"/>
                  </a:moveTo>
                  <a:cubicBezTo>
                    <a:pt x="4835" y="1"/>
                    <a:pt x="4668" y="167"/>
                    <a:pt x="4668" y="358"/>
                  </a:cubicBezTo>
                  <a:lnTo>
                    <a:pt x="4668" y="1501"/>
                  </a:lnTo>
                  <a:cubicBezTo>
                    <a:pt x="4109" y="1608"/>
                    <a:pt x="3585" y="1834"/>
                    <a:pt x="3144" y="2144"/>
                  </a:cubicBezTo>
                  <a:lnTo>
                    <a:pt x="2323" y="1322"/>
                  </a:lnTo>
                  <a:cubicBezTo>
                    <a:pt x="2257" y="1257"/>
                    <a:pt x="2168" y="1224"/>
                    <a:pt x="2078" y="1224"/>
                  </a:cubicBezTo>
                  <a:cubicBezTo>
                    <a:pt x="1989" y="1224"/>
                    <a:pt x="1900" y="1257"/>
                    <a:pt x="1834" y="1322"/>
                  </a:cubicBezTo>
                  <a:lnTo>
                    <a:pt x="1322" y="1834"/>
                  </a:lnTo>
                  <a:cubicBezTo>
                    <a:pt x="1191" y="1965"/>
                    <a:pt x="1191" y="2191"/>
                    <a:pt x="1322" y="2322"/>
                  </a:cubicBezTo>
                  <a:lnTo>
                    <a:pt x="2144" y="3144"/>
                  </a:lnTo>
                  <a:cubicBezTo>
                    <a:pt x="1834" y="3584"/>
                    <a:pt x="1608" y="4108"/>
                    <a:pt x="1501" y="4680"/>
                  </a:cubicBezTo>
                  <a:lnTo>
                    <a:pt x="358" y="4680"/>
                  </a:lnTo>
                  <a:cubicBezTo>
                    <a:pt x="168" y="4680"/>
                    <a:pt x="1" y="4835"/>
                    <a:pt x="1" y="5037"/>
                  </a:cubicBezTo>
                  <a:lnTo>
                    <a:pt x="1" y="5763"/>
                  </a:lnTo>
                  <a:cubicBezTo>
                    <a:pt x="1" y="5954"/>
                    <a:pt x="168" y="6120"/>
                    <a:pt x="358" y="6120"/>
                  </a:cubicBezTo>
                  <a:lnTo>
                    <a:pt x="1501" y="6120"/>
                  </a:lnTo>
                  <a:cubicBezTo>
                    <a:pt x="1608" y="6680"/>
                    <a:pt x="1834" y="7204"/>
                    <a:pt x="2144" y="7644"/>
                  </a:cubicBezTo>
                  <a:lnTo>
                    <a:pt x="1322" y="8466"/>
                  </a:lnTo>
                  <a:cubicBezTo>
                    <a:pt x="1191" y="8597"/>
                    <a:pt x="1191" y="8823"/>
                    <a:pt x="1322" y="8954"/>
                  </a:cubicBezTo>
                  <a:lnTo>
                    <a:pt x="1834" y="9466"/>
                  </a:lnTo>
                  <a:cubicBezTo>
                    <a:pt x="1900" y="9532"/>
                    <a:pt x="1989" y="9564"/>
                    <a:pt x="2078" y="9564"/>
                  </a:cubicBezTo>
                  <a:cubicBezTo>
                    <a:pt x="2168" y="9564"/>
                    <a:pt x="2257" y="9532"/>
                    <a:pt x="2323" y="9466"/>
                  </a:cubicBezTo>
                  <a:lnTo>
                    <a:pt x="3144" y="8645"/>
                  </a:lnTo>
                  <a:cubicBezTo>
                    <a:pt x="3585" y="8954"/>
                    <a:pt x="4109" y="9180"/>
                    <a:pt x="4668" y="9287"/>
                  </a:cubicBezTo>
                  <a:lnTo>
                    <a:pt x="4668" y="10430"/>
                  </a:lnTo>
                  <a:cubicBezTo>
                    <a:pt x="4668" y="10621"/>
                    <a:pt x="4835" y="10788"/>
                    <a:pt x="5025" y="10788"/>
                  </a:cubicBezTo>
                  <a:lnTo>
                    <a:pt x="5763" y="10788"/>
                  </a:lnTo>
                  <a:cubicBezTo>
                    <a:pt x="5954" y="10788"/>
                    <a:pt x="6121" y="10621"/>
                    <a:pt x="6121" y="10430"/>
                  </a:cubicBezTo>
                  <a:lnTo>
                    <a:pt x="6121" y="9287"/>
                  </a:lnTo>
                  <a:cubicBezTo>
                    <a:pt x="6680" y="9180"/>
                    <a:pt x="7204" y="8954"/>
                    <a:pt x="7657" y="8645"/>
                  </a:cubicBezTo>
                  <a:lnTo>
                    <a:pt x="8466" y="9466"/>
                  </a:lnTo>
                  <a:cubicBezTo>
                    <a:pt x="8538" y="9532"/>
                    <a:pt x="8627" y="9564"/>
                    <a:pt x="8716" y="9564"/>
                  </a:cubicBezTo>
                  <a:cubicBezTo>
                    <a:pt x="8806" y="9564"/>
                    <a:pt x="8895" y="9532"/>
                    <a:pt x="8966" y="9466"/>
                  </a:cubicBezTo>
                  <a:lnTo>
                    <a:pt x="9466" y="8954"/>
                  </a:lnTo>
                  <a:cubicBezTo>
                    <a:pt x="9597" y="8823"/>
                    <a:pt x="9597" y="8609"/>
                    <a:pt x="9466" y="8466"/>
                  </a:cubicBezTo>
                  <a:lnTo>
                    <a:pt x="8645" y="7644"/>
                  </a:lnTo>
                  <a:cubicBezTo>
                    <a:pt x="8966" y="7204"/>
                    <a:pt x="9181" y="6680"/>
                    <a:pt x="9288" y="6120"/>
                  </a:cubicBezTo>
                  <a:lnTo>
                    <a:pt x="10431" y="6120"/>
                  </a:lnTo>
                  <a:cubicBezTo>
                    <a:pt x="10633" y="6120"/>
                    <a:pt x="10788" y="5954"/>
                    <a:pt x="10788" y="5763"/>
                  </a:cubicBezTo>
                  <a:lnTo>
                    <a:pt x="10788" y="5037"/>
                  </a:lnTo>
                  <a:cubicBezTo>
                    <a:pt x="10788" y="4835"/>
                    <a:pt x="10633" y="4680"/>
                    <a:pt x="10431" y="4680"/>
                  </a:cubicBezTo>
                  <a:lnTo>
                    <a:pt x="9288" y="4680"/>
                  </a:lnTo>
                  <a:cubicBezTo>
                    <a:pt x="9181" y="4108"/>
                    <a:pt x="8966" y="3584"/>
                    <a:pt x="8645" y="3144"/>
                  </a:cubicBezTo>
                  <a:lnTo>
                    <a:pt x="9466" y="2322"/>
                  </a:lnTo>
                  <a:cubicBezTo>
                    <a:pt x="9597" y="2191"/>
                    <a:pt x="9597" y="1965"/>
                    <a:pt x="9466" y="1834"/>
                  </a:cubicBezTo>
                  <a:lnTo>
                    <a:pt x="8966" y="1322"/>
                  </a:lnTo>
                  <a:cubicBezTo>
                    <a:pt x="8895" y="1257"/>
                    <a:pt x="8806" y="1224"/>
                    <a:pt x="8716" y="1224"/>
                  </a:cubicBezTo>
                  <a:cubicBezTo>
                    <a:pt x="8627" y="1224"/>
                    <a:pt x="8538" y="1257"/>
                    <a:pt x="8466" y="1322"/>
                  </a:cubicBezTo>
                  <a:lnTo>
                    <a:pt x="7657" y="2144"/>
                  </a:lnTo>
                  <a:cubicBezTo>
                    <a:pt x="7204" y="1834"/>
                    <a:pt x="6680" y="1608"/>
                    <a:pt x="6121" y="1501"/>
                  </a:cubicBezTo>
                  <a:lnTo>
                    <a:pt x="6121" y="358"/>
                  </a:lnTo>
                  <a:cubicBezTo>
                    <a:pt x="6121" y="167"/>
                    <a:pt x="5954" y="1"/>
                    <a:pt x="5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3939299" y="1472437"/>
              <a:ext cx="176583" cy="353561"/>
            </a:xfrm>
            <a:custGeom>
              <a:avLst/>
              <a:gdLst/>
              <a:ahLst/>
              <a:cxnLst/>
              <a:rect l="l" t="t" r="r" b="b"/>
              <a:pathLst>
                <a:path w="5382" h="10776" extrusionOk="0">
                  <a:moveTo>
                    <a:pt x="0" y="1"/>
                  </a:moveTo>
                  <a:lnTo>
                    <a:pt x="0" y="2930"/>
                  </a:lnTo>
                  <a:cubicBezTo>
                    <a:pt x="1346" y="2930"/>
                    <a:pt x="2453" y="4037"/>
                    <a:pt x="2453" y="5394"/>
                  </a:cubicBezTo>
                  <a:cubicBezTo>
                    <a:pt x="2453" y="6740"/>
                    <a:pt x="1346" y="7847"/>
                    <a:pt x="0" y="7847"/>
                  </a:cubicBezTo>
                  <a:lnTo>
                    <a:pt x="0" y="10776"/>
                  </a:lnTo>
                  <a:lnTo>
                    <a:pt x="357" y="10776"/>
                  </a:lnTo>
                  <a:cubicBezTo>
                    <a:pt x="548" y="10776"/>
                    <a:pt x="715" y="10609"/>
                    <a:pt x="715" y="10419"/>
                  </a:cubicBezTo>
                  <a:lnTo>
                    <a:pt x="715" y="9276"/>
                  </a:lnTo>
                  <a:cubicBezTo>
                    <a:pt x="1274" y="9168"/>
                    <a:pt x="1798" y="8942"/>
                    <a:pt x="2251" y="8633"/>
                  </a:cubicBezTo>
                  <a:lnTo>
                    <a:pt x="3060" y="9454"/>
                  </a:lnTo>
                  <a:cubicBezTo>
                    <a:pt x="3132" y="9520"/>
                    <a:pt x="3221" y="9552"/>
                    <a:pt x="3310" y="9552"/>
                  </a:cubicBezTo>
                  <a:cubicBezTo>
                    <a:pt x="3400" y="9552"/>
                    <a:pt x="3489" y="9520"/>
                    <a:pt x="3560" y="9454"/>
                  </a:cubicBezTo>
                  <a:lnTo>
                    <a:pt x="4060" y="8942"/>
                  </a:lnTo>
                  <a:cubicBezTo>
                    <a:pt x="4191" y="8811"/>
                    <a:pt x="4191" y="8585"/>
                    <a:pt x="4060" y="8454"/>
                  </a:cubicBezTo>
                  <a:lnTo>
                    <a:pt x="3239" y="7632"/>
                  </a:lnTo>
                  <a:cubicBezTo>
                    <a:pt x="3560" y="7192"/>
                    <a:pt x="3775" y="6668"/>
                    <a:pt x="3882" y="6108"/>
                  </a:cubicBezTo>
                  <a:lnTo>
                    <a:pt x="5025" y="6108"/>
                  </a:lnTo>
                  <a:cubicBezTo>
                    <a:pt x="5227" y="6108"/>
                    <a:pt x="5382" y="5942"/>
                    <a:pt x="5382" y="5751"/>
                  </a:cubicBezTo>
                  <a:lnTo>
                    <a:pt x="5382" y="5013"/>
                  </a:lnTo>
                  <a:cubicBezTo>
                    <a:pt x="5382" y="4835"/>
                    <a:pt x="5227" y="4680"/>
                    <a:pt x="5025" y="4680"/>
                  </a:cubicBezTo>
                  <a:lnTo>
                    <a:pt x="3882" y="4680"/>
                  </a:lnTo>
                  <a:cubicBezTo>
                    <a:pt x="3775" y="4108"/>
                    <a:pt x="3560" y="3584"/>
                    <a:pt x="3239" y="3144"/>
                  </a:cubicBezTo>
                  <a:lnTo>
                    <a:pt x="4060" y="2322"/>
                  </a:lnTo>
                  <a:cubicBezTo>
                    <a:pt x="4191" y="2191"/>
                    <a:pt x="4191" y="1965"/>
                    <a:pt x="4060" y="1834"/>
                  </a:cubicBezTo>
                  <a:lnTo>
                    <a:pt x="3560" y="1322"/>
                  </a:lnTo>
                  <a:cubicBezTo>
                    <a:pt x="3489" y="1257"/>
                    <a:pt x="3400" y="1224"/>
                    <a:pt x="3310" y="1224"/>
                  </a:cubicBezTo>
                  <a:cubicBezTo>
                    <a:pt x="3221" y="1224"/>
                    <a:pt x="3132" y="1257"/>
                    <a:pt x="3060" y="1322"/>
                  </a:cubicBezTo>
                  <a:lnTo>
                    <a:pt x="2251" y="2144"/>
                  </a:lnTo>
                  <a:cubicBezTo>
                    <a:pt x="1798" y="1834"/>
                    <a:pt x="1274" y="1608"/>
                    <a:pt x="715" y="1501"/>
                  </a:cubicBezTo>
                  <a:lnTo>
                    <a:pt x="715" y="358"/>
                  </a:ln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3931884" y="1498226"/>
              <a:ext cx="14469" cy="14863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032644" y="1540321"/>
              <a:ext cx="16077" cy="14666"/>
            </a:xfrm>
            <a:custGeom>
              <a:avLst/>
              <a:gdLst/>
              <a:ahLst/>
              <a:cxnLst/>
              <a:rect l="l" t="t" r="r" b="b"/>
              <a:pathLst>
                <a:path w="490" h="447" extrusionOk="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6" y="384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075625" y="1641967"/>
              <a:ext cx="14502" cy="14502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215" y="1"/>
                  </a:moveTo>
                  <a:cubicBezTo>
                    <a:pt x="96" y="1"/>
                    <a:pt x="1" y="96"/>
                    <a:pt x="1" y="227"/>
                  </a:cubicBezTo>
                  <a:cubicBezTo>
                    <a:pt x="1" y="346"/>
                    <a:pt x="96" y="441"/>
                    <a:pt x="215" y="441"/>
                  </a:cubicBezTo>
                  <a:cubicBezTo>
                    <a:pt x="346" y="441"/>
                    <a:pt x="441" y="346"/>
                    <a:pt x="441" y="227"/>
                  </a:cubicBezTo>
                  <a:cubicBezTo>
                    <a:pt x="441" y="96"/>
                    <a:pt x="346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032644" y="1743842"/>
              <a:ext cx="16077" cy="14568"/>
            </a:xfrm>
            <a:custGeom>
              <a:avLst/>
              <a:gdLst/>
              <a:ahLst/>
              <a:cxnLst/>
              <a:rect l="l" t="t" r="r" b="b"/>
              <a:pathLst>
                <a:path w="490" h="444" extrusionOk="0">
                  <a:moveTo>
                    <a:pt x="251" y="0"/>
                  </a:moveTo>
                  <a:cubicBezTo>
                    <a:pt x="194" y="0"/>
                    <a:pt x="138" y="21"/>
                    <a:pt x="96" y="63"/>
                  </a:cubicBezTo>
                  <a:cubicBezTo>
                    <a:pt x="1" y="146"/>
                    <a:pt x="1" y="289"/>
                    <a:pt x="96" y="373"/>
                  </a:cubicBezTo>
                  <a:cubicBezTo>
                    <a:pt x="138" y="420"/>
                    <a:pt x="194" y="444"/>
                    <a:pt x="251" y="444"/>
                  </a:cubicBezTo>
                  <a:cubicBezTo>
                    <a:pt x="307" y="444"/>
                    <a:pt x="364" y="420"/>
                    <a:pt x="406" y="373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931884" y="1785346"/>
              <a:ext cx="14469" cy="14863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829517" y="1743546"/>
              <a:ext cx="16044" cy="14863"/>
            </a:xfrm>
            <a:custGeom>
              <a:avLst/>
              <a:gdLst/>
              <a:ahLst/>
              <a:cxnLst/>
              <a:rect l="l" t="t" r="r" b="b"/>
              <a:pathLst>
                <a:path w="489" h="453" extrusionOk="0">
                  <a:moveTo>
                    <a:pt x="249" y="1"/>
                  </a:moveTo>
                  <a:cubicBezTo>
                    <a:pt x="191" y="1"/>
                    <a:pt x="132" y="24"/>
                    <a:pt x="84" y="72"/>
                  </a:cubicBezTo>
                  <a:cubicBezTo>
                    <a:pt x="1" y="155"/>
                    <a:pt x="1" y="298"/>
                    <a:pt x="84" y="382"/>
                  </a:cubicBezTo>
                  <a:cubicBezTo>
                    <a:pt x="132" y="429"/>
                    <a:pt x="191" y="453"/>
                    <a:pt x="249" y="453"/>
                  </a:cubicBezTo>
                  <a:cubicBezTo>
                    <a:pt x="307" y="453"/>
                    <a:pt x="364" y="429"/>
                    <a:pt x="405" y="382"/>
                  </a:cubicBezTo>
                  <a:cubicBezTo>
                    <a:pt x="489" y="298"/>
                    <a:pt x="489" y="155"/>
                    <a:pt x="405" y="72"/>
                  </a:cubicBezTo>
                  <a:cubicBezTo>
                    <a:pt x="364" y="24"/>
                    <a:pt x="307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3788111" y="1641967"/>
              <a:ext cx="14863" cy="14502"/>
            </a:xfrm>
            <a:custGeom>
              <a:avLst/>
              <a:gdLst/>
              <a:ahLst/>
              <a:cxnLst/>
              <a:rect l="l" t="t" r="r" b="b"/>
              <a:pathLst>
                <a:path w="453" h="442" extrusionOk="0">
                  <a:moveTo>
                    <a:pt x="227" y="1"/>
                  </a:moveTo>
                  <a:cubicBezTo>
                    <a:pt x="108" y="1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58" y="441"/>
                    <a:pt x="453" y="346"/>
                    <a:pt x="453" y="227"/>
                  </a:cubicBez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3829517" y="1540321"/>
              <a:ext cx="16044" cy="14666"/>
            </a:xfrm>
            <a:custGeom>
              <a:avLst/>
              <a:gdLst/>
              <a:ahLst/>
              <a:cxnLst/>
              <a:rect l="l" t="t" r="r" b="b"/>
              <a:pathLst>
                <a:path w="489" h="447" extrusionOk="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5" y="384"/>
                  </a:cubicBezTo>
                  <a:cubicBezTo>
                    <a:pt x="489" y="289"/>
                    <a:pt x="489" y="146"/>
                    <a:pt x="405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CF0DD63-E273-770C-AB61-554DD284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32" y="1753319"/>
            <a:ext cx="3473049" cy="1948572"/>
          </a:xfrm>
          <a:prstGeom prst="rect">
            <a:avLst/>
          </a:prstGeom>
        </p:spPr>
      </p:pic>
      <p:pic>
        <p:nvPicPr>
          <p:cNvPr id="6" name="Graphic 5" descr="Information with solid fill">
            <a:extLst>
              <a:ext uri="{FF2B5EF4-FFF2-40B4-BE49-F238E27FC236}">
                <a16:creationId xmlns:a16="http://schemas.microsoft.com/office/drawing/2014/main" id="{752A3BFC-E8CC-203C-74AA-5CDF805E4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9904" y="3660906"/>
            <a:ext cx="490777" cy="490777"/>
          </a:xfrm>
          <a:prstGeom prst="rect">
            <a:avLst/>
          </a:prstGeom>
        </p:spPr>
      </p:pic>
      <p:pic>
        <p:nvPicPr>
          <p:cNvPr id="8" name="Graphic 7" descr="Gauge with solid fill">
            <a:extLst>
              <a:ext uri="{FF2B5EF4-FFF2-40B4-BE49-F238E27FC236}">
                <a16:creationId xmlns:a16="http://schemas.microsoft.com/office/drawing/2014/main" id="{85CC161E-6007-8D2E-7922-1B3203C00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0657" y="2666806"/>
            <a:ext cx="572700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p4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</a:p>
        </p:txBody>
      </p:sp>
      <p:grpSp>
        <p:nvGrpSpPr>
          <p:cNvPr id="4111" name="Google Shape;4111;p44"/>
          <p:cNvGrpSpPr/>
          <p:nvPr/>
        </p:nvGrpSpPr>
        <p:grpSpPr>
          <a:xfrm>
            <a:off x="1849382" y="1461585"/>
            <a:ext cx="812181" cy="674362"/>
            <a:chOff x="1849382" y="1461585"/>
            <a:chExt cx="812181" cy="674362"/>
          </a:xfrm>
        </p:grpSpPr>
        <p:sp>
          <p:nvSpPr>
            <p:cNvPr id="4112" name="Google Shape;4112;p44"/>
            <p:cNvSpPr/>
            <p:nvPr/>
          </p:nvSpPr>
          <p:spPr>
            <a:xfrm>
              <a:off x="1849382" y="1461585"/>
              <a:ext cx="812181" cy="674362"/>
            </a:xfrm>
            <a:custGeom>
              <a:avLst/>
              <a:gdLst/>
              <a:ahLst/>
              <a:cxnLst/>
              <a:rect l="l" t="t" r="r" b="b"/>
              <a:pathLst>
                <a:path w="25635" h="21285" extrusionOk="0">
                  <a:moveTo>
                    <a:pt x="11996" y="0"/>
                  </a:moveTo>
                  <a:cubicBezTo>
                    <a:pt x="11108" y="0"/>
                    <a:pt x="10204" y="135"/>
                    <a:pt x="9443" y="421"/>
                  </a:cubicBezTo>
                  <a:cubicBezTo>
                    <a:pt x="8704" y="707"/>
                    <a:pt x="8157" y="1148"/>
                    <a:pt x="8300" y="2005"/>
                  </a:cubicBezTo>
                  <a:cubicBezTo>
                    <a:pt x="8407" y="2660"/>
                    <a:pt x="9371" y="3553"/>
                    <a:pt x="9181" y="4160"/>
                  </a:cubicBezTo>
                  <a:cubicBezTo>
                    <a:pt x="9109" y="4386"/>
                    <a:pt x="8942" y="4565"/>
                    <a:pt x="8764" y="4708"/>
                  </a:cubicBezTo>
                  <a:cubicBezTo>
                    <a:pt x="7323" y="5958"/>
                    <a:pt x="5418" y="6148"/>
                    <a:pt x="3644" y="6672"/>
                  </a:cubicBezTo>
                  <a:cubicBezTo>
                    <a:pt x="2239" y="7089"/>
                    <a:pt x="751" y="7101"/>
                    <a:pt x="215" y="8553"/>
                  </a:cubicBezTo>
                  <a:cubicBezTo>
                    <a:pt x="1" y="9149"/>
                    <a:pt x="1" y="9804"/>
                    <a:pt x="299" y="10363"/>
                  </a:cubicBezTo>
                  <a:cubicBezTo>
                    <a:pt x="668" y="11066"/>
                    <a:pt x="1370" y="11423"/>
                    <a:pt x="2049" y="11732"/>
                  </a:cubicBezTo>
                  <a:cubicBezTo>
                    <a:pt x="2620" y="11994"/>
                    <a:pt x="3608" y="12090"/>
                    <a:pt x="3930" y="12685"/>
                  </a:cubicBezTo>
                  <a:cubicBezTo>
                    <a:pt x="4585" y="13923"/>
                    <a:pt x="2704" y="14757"/>
                    <a:pt x="2001" y="15316"/>
                  </a:cubicBezTo>
                  <a:cubicBezTo>
                    <a:pt x="715" y="16352"/>
                    <a:pt x="1620" y="18174"/>
                    <a:pt x="2573" y="19067"/>
                  </a:cubicBezTo>
                  <a:cubicBezTo>
                    <a:pt x="3751" y="20174"/>
                    <a:pt x="5335" y="20579"/>
                    <a:pt x="6883" y="20829"/>
                  </a:cubicBezTo>
                  <a:cubicBezTo>
                    <a:pt x="8669" y="21114"/>
                    <a:pt x="10490" y="21222"/>
                    <a:pt x="12300" y="21269"/>
                  </a:cubicBezTo>
                  <a:cubicBezTo>
                    <a:pt x="12697" y="21279"/>
                    <a:pt x="13094" y="21284"/>
                    <a:pt x="13491" y="21284"/>
                  </a:cubicBezTo>
                  <a:cubicBezTo>
                    <a:pt x="15022" y="21284"/>
                    <a:pt x="16552" y="21206"/>
                    <a:pt x="18075" y="21007"/>
                  </a:cubicBezTo>
                  <a:cubicBezTo>
                    <a:pt x="19670" y="20793"/>
                    <a:pt x="22004" y="20662"/>
                    <a:pt x="23135" y="19329"/>
                  </a:cubicBezTo>
                  <a:cubicBezTo>
                    <a:pt x="23540" y="18852"/>
                    <a:pt x="23706" y="18209"/>
                    <a:pt x="23468" y="17614"/>
                  </a:cubicBezTo>
                  <a:cubicBezTo>
                    <a:pt x="23194" y="16959"/>
                    <a:pt x="22563" y="16662"/>
                    <a:pt x="21968" y="16316"/>
                  </a:cubicBezTo>
                  <a:cubicBezTo>
                    <a:pt x="21670" y="16138"/>
                    <a:pt x="21373" y="15935"/>
                    <a:pt x="21206" y="15614"/>
                  </a:cubicBezTo>
                  <a:cubicBezTo>
                    <a:pt x="21051" y="15340"/>
                    <a:pt x="21027" y="14995"/>
                    <a:pt x="21075" y="14685"/>
                  </a:cubicBezTo>
                  <a:cubicBezTo>
                    <a:pt x="21170" y="13971"/>
                    <a:pt x="21623" y="13399"/>
                    <a:pt x="22170" y="12959"/>
                  </a:cubicBezTo>
                  <a:cubicBezTo>
                    <a:pt x="23313" y="12018"/>
                    <a:pt x="24968" y="11447"/>
                    <a:pt x="25456" y="9899"/>
                  </a:cubicBezTo>
                  <a:cubicBezTo>
                    <a:pt x="25635" y="9232"/>
                    <a:pt x="25492" y="8541"/>
                    <a:pt x="25028" y="8030"/>
                  </a:cubicBezTo>
                  <a:cubicBezTo>
                    <a:pt x="24587" y="7541"/>
                    <a:pt x="23944" y="7256"/>
                    <a:pt x="23313" y="7125"/>
                  </a:cubicBezTo>
                  <a:cubicBezTo>
                    <a:pt x="22925" y="7043"/>
                    <a:pt x="22530" y="7018"/>
                    <a:pt x="22133" y="7018"/>
                  </a:cubicBezTo>
                  <a:cubicBezTo>
                    <a:pt x="21665" y="7018"/>
                    <a:pt x="21194" y="7052"/>
                    <a:pt x="20730" y="7065"/>
                  </a:cubicBezTo>
                  <a:cubicBezTo>
                    <a:pt x="20680" y="7066"/>
                    <a:pt x="20630" y="7067"/>
                    <a:pt x="20580" y="7067"/>
                  </a:cubicBezTo>
                  <a:cubicBezTo>
                    <a:pt x="19688" y="7067"/>
                    <a:pt x="18793" y="6857"/>
                    <a:pt x="18229" y="6113"/>
                  </a:cubicBezTo>
                  <a:cubicBezTo>
                    <a:pt x="17515" y="5184"/>
                    <a:pt x="17658" y="3934"/>
                    <a:pt x="17146" y="2946"/>
                  </a:cubicBezTo>
                  <a:cubicBezTo>
                    <a:pt x="16801" y="2267"/>
                    <a:pt x="16324" y="1672"/>
                    <a:pt x="15753" y="1183"/>
                  </a:cubicBezTo>
                  <a:cubicBezTo>
                    <a:pt x="15193" y="695"/>
                    <a:pt x="14526" y="362"/>
                    <a:pt x="13788" y="195"/>
                  </a:cubicBezTo>
                  <a:cubicBezTo>
                    <a:pt x="13237" y="67"/>
                    <a:pt x="12621" y="0"/>
                    <a:pt x="11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4"/>
            <p:cNvSpPr/>
            <p:nvPr/>
          </p:nvSpPr>
          <p:spPr>
            <a:xfrm>
              <a:off x="2036879" y="1754806"/>
              <a:ext cx="449670" cy="275796"/>
            </a:xfrm>
            <a:custGeom>
              <a:avLst/>
              <a:gdLst/>
              <a:ahLst/>
              <a:cxnLst/>
              <a:rect l="l" t="t" r="r" b="b"/>
              <a:pathLst>
                <a:path w="14193" h="8705" extrusionOk="0">
                  <a:moveTo>
                    <a:pt x="0" y="1"/>
                  </a:moveTo>
                  <a:lnTo>
                    <a:pt x="0" y="8014"/>
                  </a:lnTo>
                  <a:cubicBezTo>
                    <a:pt x="0" y="8395"/>
                    <a:pt x="298" y="8704"/>
                    <a:pt x="691" y="8704"/>
                  </a:cubicBezTo>
                  <a:lnTo>
                    <a:pt x="691" y="8692"/>
                  </a:lnTo>
                  <a:lnTo>
                    <a:pt x="13514" y="8692"/>
                  </a:lnTo>
                  <a:cubicBezTo>
                    <a:pt x="13883" y="8692"/>
                    <a:pt x="14193" y="8395"/>
                    <a:pt x="14193" y="8002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4"/>
            <p:cNvSpPr/>
            <p:nvPr/>
          </p:nvSpPr>
          <p:spPr>
            <a:xfrm>
              <a:off x="2032729" y="1750275"/>
              <a:ext cx="458351" cy="284097"/>
            </a:xfrm>
            <a:custGeom>
              <a:avLst/>
              <a:gdLst/>
              <a:ahLst/>
              <a:cxnLst/>
              <a:rect l="l" t="t" r="r" b="b"/>
              <a:pathLst>
                <a:path w="14467" h="8967" extrusionOk="0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8" y="8716"/>
                  </a:lnTo>
                  <a:cubicBezTo>
                    <a:pt x="488" y="8716"/>
                    <a:pt x="238" y="8454"/>
                    <a:pt x="238" y="8145"/>
                  </a:cubicBezTo>
                  <a:lnTo>
                    <a:pt x="238" y="239"/>
                  </a:lnTo>
                  <a:close/>
                  <a:moveTo>
                    <a:pt x="0" y="1"/>
                  </a:moveTo>
                  <a:lnTo>
                    <a:pt x="0" y="8145"/>
                  </a:lnTo>
                  <a:cubicBezTo>
                    <a:pt x="0" y="8597"/>
                    <a:pt x="357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9"/>
                    <a:pt x="14466" y="8145"/>
                  </a:cubicBezTo>
                  <a:lnTo>
                    <a:pt x="14466" y="1"/>
                  </a:lnTo>
                  <a:close/>
                </a:path>
              </a:pathLst>
            </a:custGeom>
            <a:solidFill>
              <a:srgbClr val="337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4"/>
            <p:cNvSpPr/>
            <p:nvPr/>
          </p:nvSpPr>
          <p:spPr>
            <a:xfrm>
              <a:off x="2032349" y="1705033"/>
              <a:ext cx="458351" cy="44926"/>
            </a:xfrm>
            <a:custGeom>
              <a:avLst/>
              <a:gdLst/>
              <a:ahLst/>
              <a:cxnLst/>
              <a:rect l="l" t="t" r="r" b="b"/>
              <a:pathLst>
                <a:path w="14467" h="1418" extrusionOk="0">
                  <a:moveTo>
                    <a:pt x="810" y="0"/>
                  </a:moveTo>
                  <a:cubicBezTo>
                    <a:pt x="369" y="0"/>
                    <a:pt x="0" y="357"/>
                    <a:pt x="0" y="822"/>
                  </a:cubicBezTo>
                  <a:lnTo>
                    <a:pt x="0" y="1417"/>
                  </a:lnTo>
                  <a:lnTo>
                    <a:pt x="14466" y="1417"/>
                  </a:lnTo>
                  <a:lnTo>
                    <a:pt x="14466" y="822"/>
                  </a:lnTo>
                  <a:cubicBezTo>
                    <a:pt x="14466" y="381"/>
                    <a:pt x="14109" y="0"/>
                    <a:pt x="1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4"/>
            <p:cNvSpPr/>
            <p:nvPr/>
          </p:nvSpPr>
          <p:spPr>
            <a:xfrm>
              <a:off x="2032729" y="1750275"/>
              <a:ext cx="458351" cy="284097"/>
            </a:xfrm>
            <a:custGeom>
              <a:avLst/>
              <a:gdLst/>
              <a:ahLst/>
              <a:cxnLst/>
              <a:rect l="l" t="t" r="r" b="b"/>
              <a:pathLst>
                <a:path w="14467" h="8967" extrusionOk="0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8" y="8716"/>
                  </a:lnTo>
                  <a:cubicBezTo>
                    <a:pt x="488" y="8716"/>
                    <a:pt x="238" y="8454"/>
                    <a:pt x="238" y="8145"/>
                  </a:cubicBezTo>
                  <a:lnTo>
                    <a:pt x="238" y="239"/>
                  </a:lnTo>
                  <a:close/>
                  <a:moveTo>
                    <a:pt x="0" y="1"/>
                  </a:moveTo>
                  <a:lnTo>
                    <a:pt x="0" y="8145"/>
                  </a:lnTo>
                  <a:cubicBezTo>
                    <a:pt x="0" y="8597"/>
                    <a:pt x="357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9"/>
                    <a:pt x="14466" y="8145"/>
                  </a:cubicBezTo>
                  <a:lnTo>
                    <a:pt x="14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4"/>
            <p:cNvSpPr/>
            <p:nvPr/>
          </p:nvSpPr>
          <p:spPr>
            <a:xfrm>
              <a:off x="2393719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4"/>
            <p:cNvSpPr/>
            <p:nvPr/>
          </p:nvSpPr>
          <p:spPr>
            <a:xfrm>
              <a:off x="2421631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4"/>
            <p:cNvSpPr/>
            <p:nvPr/>
          </p:nvSpPr>
          <p:spPr>
            <a:xfrm>
              <a:off x="2449544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4"/>
            <p:cNvSpPr/>
            <p:nvPr/>
          </p:nvSpPr>
          <p:spPr>
            <a:xfrm>
              <a:off x="2145518" y="1783954"/>
              <a:ext cx="222950" cy="203180"/>
            </a:xfrm>
            <a:custGeom>
              <a:avLst/>
              <a:gdLst/>
              <a:ahLst/>
              <a:cxnLst/>
              <a:rect l="l" t="t" r="r" b="b"/>
              <a:pathLst>
                <a:path w="7037" h="6413" extrusionOk="0">
                  <a:moveTo>
                    <a:pt x="2393" y="641"/>
                  </a:moveTo>
                  <a:lnTo>
                    <a:pt x="2393" y="641"/>
                  </a:lnTo>
                  <a:cubicBezTo>
                    <a:pt x="2227" y="843"/>
                    <a:pt x="2096" y="1105"/>
                    <a:pt x="1989" y="1355"/>
                  </a:cubicBezTo>
                  <a:cubicBezTo>
                    <a:pt x="1870" y="1284"/>
                    <a:pt x="1762" y="1188"/>
                    <a:pt x="1667" y="1105"/>
                  </a:cubicBezTo>
                  <a:cubicBezTo>
                    <a:pt x="1881" y="903"/>
                    <a:pt x="2120" y="760"/>
                    <a:pt x="2393" y="641"/>
                  </a:cubicBezTo>
                  <a:close/>
                  <a:moveTo>
                    <a:pt x="4644" y="641"/>
                  </a:moveTo>
                  <a:lnTo>
                    <a:pt x="4644" y="641"/>
                  </a:lnTo>
                  <a:cubicBezTo>
                    <a:pt x="4906" y="760"/>
                    <a:pt x="5144" y="903"/>
                    <a:pt x="5370" y="1105"/>
                  </a:cubicBezTo>
                  <a:cubicBezTo>
                    <a:pt x="5263" y="1188"/>
                    <a:pt x="5156" y="1284"/>
                    <a:pt x="5037" y="1355"/>
                  </a:cubicBezTo>
                  <a:cubicBezTo>
                    <a:pt x="4918" y="1105"/>
                    <a:pt x="4798" y="843"/>
                    <a:pt x="4644" y="641"/>
                  </a:cubicBezTo>
                  <a:close/>
                  <a:moveTo>
                    <a:pt x="3298" y="426"/>
                  </a:moveTo>
                  <a:lnTo>
                    <a:pt x="3298" y="1784"/>
                  </a:lnTo>
                  <a:cubicBezTo>
                    <a:pt x="2965" y="1760"/>
                    <a:pt x="2643" y="1676"/>
                    <a:pt x="2346" y="1545"/>
                  </a:cubicBezTo>
                  <a:cubicBezTo>
                    <a:pt x="2524" y="1093"/>
                    <a:pt x="2834" y="557"/>
                    <a:pt x="3298" y="426"/>
                  </a:cubicBezTo>
                  <a:close/>
                  <a:moveTo>
                    <a:pt x="3715" y="426"/>
                  </a:moveTo>
                  <a:cubicBezTo>
                    <a:pt x="4179" y="557"/>
                    <a:pt x="4489" y="1093"/>
                    <a:pt x="4668" y="1545"/>
                  </a:cubicBezTo>
                  <a:cubicBezTo>
                    <a:pt x="4370" y="1676"/>
                    <a:pt x="4048" y="1772"/>
                    <a:pt x="3715" y="1784"/>
                  </a:cubicBezTo>
                  <a:lnTo>
                    <a:pt x="3715" y="426"/>
                  </a:lnTo>
                  <a:close/>
                  <a:moveTo>
                    <a:pt x="1381" y="1403"/>
                  </a:moveTo>
                  <a:cubicBezTo>
                    <a:pt x="1524" y="1534"/>
                    <a:pt x="1691" y="1653"/>
                    <a:pt x="1858" y="1760"/>
                  </a:cubicBezTo>
                  <a:cubicBezTo>
                    <a:pt x="1739" y="2141"/>
                    <a:pt x="1679" y="2569"/>
                    <a:pt x="1667" y="3010"/>
                  </a:cubicBezTo>
                  <a:lnTo>
                    <a:pt x="727" y="3010"/>
                  </a:lnTo>
                  <a:cubicBezTo>
                    <a:pt x="750" y="2415"/>
                    <a:pt x="988" y="1843"/>
                    <a:pt x="1381" y="1403"/>
                  </a:cubicBezTo>
                  <a:close/>
                  <a:moveTo>
                    <a:pt x="2215" y="1950"/>
                  </a:moveTo>
                  <a:cubicBezTo>
                    <a:pt x="2560" y="2081"/>
                    <a:pt x="2929" y="2176"/>
                    <a:pt x="3298" y="2200"/>
                  </a:cubicBezTo>
                  <a:lnTo>
                    <a:pt x="3298" y="3010"/>
                  </a:lnTo>
                  <a:lnTo>
                    <a:pt x="2060" y="3010"/>
                  </a:lnTo>
                  <a:cubicBezTo>
                    <a:pt x="2084" y="2629"/>
                    <a:pt x="2143" y="2272"/>
                    <a:pt x="2215" y="1950"/>
                  </a:cubicBezTo>
                  <a:close/>
                  <a:moveTo>
                    <a:pt x="4798" y="1950"/>
                  </a:moveTo>
                  <a:cubicBezTo>
                    <a:pt x="4894" y="2272"/>
                    <a:pt x="4929" y="2629"/>
                    <a:pt x="4953" y="3010"/>
                  </a:cubicBezTo>
                  <a:lnTo>
                    <a:pt x="3715" y="3010"/>
                  </a:lnTo>
                  <a:lnTo>
                    <a:pt x="3715" y="2200"/>
                  </a:lnTo>
                  <a:cubicBezTo>
                    <a:pt x="4084" y="2176"/>
                    <a:pt x="4453" y="2081"/>
                    <a:pt x="4798" y="1950"/>
                  </a:cubicBezTo>
                  <a:close/>
                  <a:moveTo>
                    <a:pt x="5632" y="1403"/>
                  </a:moveTo>
                  <a:cubicBezTo>
                    <a:pt x="6025" y="1855"/>
                    <a:pt x="6251" y="2415"/>
                    <a:pt x="6287" y="3010"/>
                  </a:cubicBezTo>
                  <a:lnTo>
                    <a:pt x="5346" y="3010"/>
                  </a:lnTo>
                  <a:cubicBezTo>
                    <a:pt x="5334" y="2557"/>
                    <a:pt x="5263" y="2141"/>
                    <a:pt x="5156" y="1760"/>
                  </a:cubicBezTo>
                  <a:cubicBezTo>
                    <a:pt x="5322" y="1653"/>
                    <a:pt x="5489" y="1534"/>
                    <a:pt x="5632" y="1403"/>
                  </a:cubicBezTo>
                  <a:close/>
                  <a:moveTo>
                    <a:pt x="3298" y="3403"/>
                  </a:moveTo>
                  <a:lnTo>
                    <a:pt x="3298" y="4212"/>
                  </a:lnTo>
                  <a:cubicBezTo>
                    <a:pt x="2929" y="4236"/>
                    <a:pt x="2560" y="4332"/>
                    <a:pt x="2215" y="4462"/>
                  </a:cubicBezTo>
                  <a:cubicBezTo>
                    <a:pt x="2120" y="4141"/>
                    <a:pt x="2084" y="3772"/>
                    <a:pt x="2060" y="3403"/>
                  </a:cubicBezTo>
                  <a:close/>
                  <a:moveTo>
                    <a:pt x="4953" y="3403"/>
                  </a:moveTo>
                  <a:cubicBezTo>
                    <a:pt x="4929" y="3784"/>
                    <a:pt x="4870" y="4141"/>
                    <a:pt x="4798" y="4462"/>
                  </a:cubicBezTo>
                  <a:cubicBezTo>
                    <a:pt x="4453" y="4332"/>
                    <a:pt x="4084" y="4236"/>
                    <a:pt x="3715" y="4212"/>
                  </a:cubicBezTo>
                  <a:lnTo>
                    <a:pt x="3715" y="3403"/>
                  </a:lnTo>
                  <a:close/>
                  <a:moveTo>
                    <a:pt x="1643" y="3403"/>
                  </a:moveTo>
                  <a:cubicBezTo>
                    <a:pt x="1667" y="3855"/>
                    <a:pt x="1739" y="4272"/>
                    <a:pt x="1846" y="4653"/>
                  </a:cubicBezTo>
                  <a:cubicBezTo>
                    <a:pt x="1679" y="4760"/>
                    <a:pt x="1512" y="4879"/>
                    <a:pt x="1369" y="5010"/>
                  </a:cubicBezTo>
                  <a:cubicBezTo>
                    <a:pt x="988" y="4570"/>
                    <a:pt x="750" y="3998"/>
                    <a:pt x="715" y="3403"/>
                  </a:cubicBezTo>
                  <a:close/>
                  <a:moveTo>
                    <a:pt x="6299" y="3403"/>
                  </a:moveTo>
                  <a:cubicBezTo>
                    <a:pt x="6263" y="3998"/>
                    <a:pt x="6037" y="4570"/>
                    <a:pt x="5644" y="5010"/>
                  </a:cubicBezTo>
                  <a:cubicBezTo>
                    <a:pt x="5501" y="4879"/>
                    <a:pt x="5334" y="4760"/>
                    <a:pt x="5168" y="4653"/>
                  </a:cubicBezTo>
                  <a:cubicBezTo>
                    <a:pt x="5287" y="4272"/>
                    <a:pt x="5346" y="3843"/>
                    <a:pt x="5370" y="3403"/>
                  </a:cubicBezTo>
                  <a:close/>
                  <a:moveTo>
                    <a:pt x="1989" y="5058"/>
                  </a:moveTo>
                  <a:cubicBezTo>
                    <a:pt x="2096" y="5308"/>
                    <a:pt x="2227" y="5546"/>
                    <a:pt x="2393" y="5772"/>
                  </a:cubicBezTo>
                  <a:cubicBezTo>
                    <a:pt x="2120" y="5653"/>
                    <a:pt x="1881" y="5510"/>
                    <a:pt x="1667" y="5308"/>
                  </a:cubicBezTo>
                  <a:cubicBezTo>
                    <a:pt x="1762" y="5224"/>
                    <a:pt x="1870" y="5129"/>
                    <a:pt x="1989" y="5058"/>
                  </a:cubicBezTo>
                  <a:close/>
                  <a:moveTo>
                    <a:pt x="5025" y="5058"/>
                  </a:moveTo>
                  <a:cubicBezTo>
                    <a:pt x="5144" y="5129"/>
                    <a:pt x="5251" y="5224"/>
                    <a:pt x="5358" y="5308"/>
                  </a:cubicBezTo>
                  <a:cubicBezTo>
                    <a:pt x="5132" y="5510"/>
                    <a:pt x="4894" y="5653"/>
                    <a:pt x="4620" y="5772"/>
                  </a:cubicBezTo>
                  <a:cubicBezTo>
                    <a:pt x="4798" y="5570"/>
                    <a:pt x="4918" y="5308"/>
                    <a:pt x="5025" y="5058"/>
                  </a:cubicBezTo>
                  <a:close/>
                  <a:moveTo>
                    <a:pt x="3298" y="4629"/>
                  </a:moveTo>
                  <a:lnTo>
                    <a:pt x="3298" y="5986"/>
                  </a:lnTo>
                  <a:cubicBezTo>
                    <a:pt x="2834" y="5844"/>
                    <a:pt x="2524" y="5308"/>
                    <a:pt x="2346" y="4867"/>
                  </a:cubicBezTo>
                  <a:cubicBezTo>
                    <a:pt x="2643" y="4736"/>
                    <a:pt x="2965" y="4641"/>
                    <a:pt x="3298" y="4629"/>
                  </a:cubicBezTo>
                  <a:close/>
                  <a:moveTo>
                    <a:pt x="3715" y="4629"/>
                  </a:moveTo>
                  <a:cubicBezTo>
                    <a:pt x="4048" y="4653"/>
                    <a:pt x="4370" y="4736"/>
                    <a:pt x="4668" y="4867"/>
                  </a:cubicBezTo>
                  <a:cubicBezTo>
                    <a:pt x="4489" y="5308"/>
                    <a:pt x="4179" y="5844"/>
                    <a:pt x="3715" y="5986"/>
                  </a:cubicBezTo>
                  <a:lnTo>
                    <a:pt x="3715" y="4629"/>
                  </a:lnTo>
                  <a:close/>
                  <a:moveTo>
                    <a:pt x="3519" y="1"/>
                  </a:moveTo>
                  <a:cubicBezTo>
                    <a:pt x="2697" y="1"/>
                    <a:pt x="1875" y="313"/>
                    <a:pt x="1250" y="938"/>
                  </a:cubicBezTo>
                  <a:cubicBezTo>
                    <a:pt x="0" y="2188"/>
                    <a:pt x="0" y="4224"/>
                    <a:pt x="1250" y="5475"/>
                  </a:cubicBezTo>
                  <a:cubicBezTo>
                    <a:pt x="1875" y="6100"/>
                    <a:pt x="2697" y="6412"/>
                    <a:pt x="3519" y="6412"/>
                  </a:cubicBezTo>
                  <a:cubicBezTo>
                    <a:pt x="4340" y="6412"/>
                    <a:pt x="5162" y="6100"/>
                    <a:pt x="5787" y="5475"/>
                  </a:cubicBezTo>
                  <a:cubicBezTo>
                    <a:pt x="7037" y="4224"/>
                    <a:pt x="7037" y="2188"/>
                    <a:pt x="5787" y="938"/>
                  </a:cubicBezTo>
                  <a:cubicBezTo>
                    <a:pt x="5162" y="313"/>
                    <a:pt x="4340" y="1"/>
                    <a:pt x="3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4"/>
            <p:cNvSpPr/>
            <p:nvPr/>
          </p:nvSpPr>
          <p:spPr>
            <a:xfrm>
              <a:off x="2360896" y="1971704"/>
              <a:ext cx="289356" cy="125273"/>
            </a:xfrm>
            <a:custGeom>
              <a:avLst/>
              <a:gdLst/>
              <a:ahLst/>
              <a:cxnLst/>
              <a:rect l="l" t="t" r="r" b="b"/>
              <a:pathLst>
                <a:path w="9133" h="3954" extrusionOk="0">
                  <a:moveTo>
                    <a:pt x="1191" y="1"/>
                  </a:moveTo>
                  <a:cubicBezTo>
                    <a:pt x="537" y="1"/>
                    <a:pt x="1" y="537"/>
                    <a:pt x="1" y="1192"/>
                  </a:cubicBezTo>
                  <a:lnTo>
                    <a:pt x="1" y="2763"/>
                  </a:lnTo>
                  <a:cubicBezTo>
                    <a:pt x="1" y="3418"/>
                    <a:pt x="537" y="3954"/>
                    <a:pt x="1191" y="3954"/>
                  </a:cubicBezTo>
                  <a:lnTo>
                    <a:pt x="7942" y="3954"/>
                  </a:lnTo>
                  <a:cubicBezTo>
                    <a:pt x="8597" y="3954"/>
                    <a:pt x="9133" y="3418"/>
                    <a:pt x="9133" y="2763"/>
                  </a:cubicBezTo>
                  <a:lnTo>
                    <a:pt x="9133" y="1192"/>
                  </a:lnTo>
                  <a:cubicBezTo>
                    <a:pt x="9133" y="537"/>
                    <a:pt x="8597" y="1"/>
                    <a:pt x="7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44"/>
            <p:cNvSpPr/>
            <p:nvPr/>
          </p:nvSpPr>
          <p:spPr>
            <a:xfrm>
              <a:off x="2402773" y="2010158"/>
              <a:ext cx="55111" cy="40819"/>
            </a:xfrm>
            <a:custGeom>
              <a:avLst/>
              <a:gdLst/>
              <a:ahLst/>
              <a:cxnLst/>
              <a:rect l="l" t="t" r="r" b="b"/>
              <a:pathLst>
                <a:path w="1239" h="918" extrusionOk="0">
                  <a:moveTo>
                    <a:pt x="0" y="0"/>
                  </a:moveTo>
                  <a:lnTo>
                    <a:pt x="238" y="917"/>
                  </a:lnTo>
                  <a:lnTo>
                    <a:pt x="417" y="917"/>
                  </a:lnTo>
                  <a:lnTo>
                    <a:pt x="619" y="167"/>
                  </a:lnTo>
                  <a:lnTo>
                    <a:pt x="810" y="917"/>
                  </a:lnTo>
                  <a:lnTo>
                    <a:pt x="1000" y="917"/>
                  </a:lnTo>
                  <a:lnTo>
                    <a:pt x="1239" y="0"/>
                  </a:lnTo>
                  <a:lnTo>
                    <a:pt x="1084" y="0"/>
                  </a:lnTo>
                  <a:lnTo>
                    <a:pt x="893" y="715"/>
                  </a:lnTo>
                  <a:lnTo>
                    <a:pt x="703" y="0"/>
                  </a:lnTo>
                  <a:lnTo>
                    <a:pt x="524" y="0"/>
                  </a:lnTo>
                  <a:lnTo>
                    <a:pt x="334" y="71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44"/>
            <p:cNvSpPr/>
            <p:nvPr/>
          </p:nvSpPr>
          <p:spPr>
            <a:xfrm>
              <a:off x="2477455" y="2010158"/>
              <a:ext cx="55111" cy="40819"/>
            </a:xfrm>
            <a:custGeom>
              <a:avLst/>
              <a:gdLst/>
              <a:ahLst/>
              <a:cxnLst/>
              <a:rect l="l" t="t" r="r" b="b"/>
              <a:pathLst>
                <a:path w="1239" h="918" extrusionOk="0">
                  <a:moveTo>
                    <a:pt x="0" y="0"/>
                  </a:moveTo>
                  <a:lnTo>
                    <a:pt x="238" y="917"/>
                  </a:lnTo>
                  <a:lnTo>
                    <a:pt x="417" y="917"/>
                  </a:lnTo>
                  <a:lnTo>
                    <a:pt x="619" y="167"/>
                  </a:lnTo>
                  <a:lnTo>
                    <a:pt x="822" y="917"/>
                  </a:lnTo>
                  <a:lnTo>
                    <a:pt x="1000" y="917"/>
                  </a:lnTo>
                  <a:lnTo>
                    <a:pt x="1238" y="0"/>
                  </a:lnTo>
                  <a:lnTo>
                    <a:pt x="1084" y="0"/>
                  </a:lnTo>
                  <a:lnTo>
                    <a:pt x="893" y="715"/>
                  </a:lnTo>
                  <a:lnTo>
                    <a:pt x="714" y="0"/>
                  </a:lnTo>
                  <a:lnTo>
                    <a:pt x="524" y="0"/>
                  </a:lnTo>
                  <a:lnTo>
                    <a:pt x="345" y="71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4"/>
            <p:cNvSpPr/>
            <p:nvPr/>
          </p:nvSpPr>
          <p:spPr>
            <a:xfrm>
              <a:off x="2552093" y="2010158"/>
              <a:ext cx="55155" cy="40819"/>
            </a:xfrm>
            <a:custGeom>
              <a:avLst/>
              <a:gdLst/>
              <a:ahLst/>
              <a:cxnLst/>
              <a:rect l="l" t="t" r="r" b="b"/>
              <a:pathLst>
                <a:path w="1240" h="918" extrusionOk="0">
                  <a:moveTo>
                    <a:pt x="1" y="0"/>
                  </a:moveTo>
                  <a:lnTo>
                    <a:pt x="239" y="917"/>
                  </a:lnTo>
                  <a:lnTo>
                    <a:pt x="430" y="917"/>
                  </a:lnTo>
                  <a:lnTo>
                    <a:pt x="620" y="167"/>
                  </a:lnTo>
                  <a:lnTo>
                    <a:pt x="822" y="917"/>
                  </a:lnTo>
                  <a:lnTo>
                    <a:pt x="1001" y="917"/>
                  </a:lnTo>
                  <a:lnTo>
                    <a:pt x="1239" y="0"/>
                  </a:lnTo>
                  <a:lnTo>
                    <a:pt x="1096" y="0"/>
                  </a:lnTo>
                  <a:lnTo>
                    <a:pt x="906" y="715"/>
                  </a:lnTo>
                  <a:lnTo>
                    <a:pt x="715" y="0"/>
                  </a:lnTo>
                  <a:lnTo>
                    <a:pt x="537" y="0"/>
                  </a:lnTo>
                  <a:lnTo>
                    <a:pt x="346" y="71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4"/>
            <p:cNvSpPr/>
            <p:nvPr/>
          </p:nvSpPr>
          <p:spPr>
            <a:xfrm>
              <a:off x="1930109" y="1815161"/>
              <a:ext cx="156575" cy="15657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096"/>
                    <a:pt x="1" y="2465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65"/>
                  </a:cubicBezTo>
                  <a:cubicBezTo>
                    <a:pt x="4942" y="1096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4"/>
            <p:cNvSpPr/>
            <p:nvPr/>
          </p:nvSpPr>
          <p:spPr>
            <a:xfrm>
              <a:off x="1961792" y="1846495"/>
              <a:ext cx="76228" cy="94319"/>
            </a:xfrm>
            <a:custGeom>
              <a:avLst/>
              <a:gdLst/>
              <a:ahLst/>
              <a:cxnLst/>
              <a:rect l="l" t="t" r="r" b="b"/>
              <a:pathLst>
                <a:path w="2406" h="2977" extrusionOk="0">
                  <a:moveTo>
                    <a:pt x="834" y="0"/>
                  </a:moveTo>
                  <a:cubicBezTo>
                    <a:pt x="715" y="0"/>
                    <a:pt x="620" y="107"/>
                    <a:pt x="620" y="226"/>
                  </a:cubicBezTo>
                  <a:lnTo>
                    <a:pt x="620" y="1607"/>
                  </a:lnTo>
                  <a:lnTo>
                    <a:pt x="441" y="1357"/>
                  </a:lnTo>
                  <a:cubicBezTo>
                    <a:pt x="396" y="1299"/>
                    <a:pt x="337" y="1269"/>
                    <a:pt x="275" y="1269"/>
                  </a:cubicBezTo>
                  <a:cubicBezTo>
                    <a:pt x="223" y="1269"/>
                    <a:pt x="169" y="1290"/>
                    <a:pt x="120" y="1334"/>
                  </a:cubicBezTo>
                  <a:cubicBezTo>
                    <a:pt x="25" y="1405"/>
                    <a:pt x="1" y="1536"/>
                    <a:pt x="96" y="1643"/>
                  </a:cubicBezTo>
                  <a:lnTo>
                    <a:pt x="763" y="2619"/>
                  </a:lnTo>
                  <a:lnTo>
                    <a:pt x="763" y="2655"/>
                  </a:lnTo>
                  <a:lnTo>
                    <a:pt x="763" y="2881"/>
                  </a:lnTo>
                  <a:cubicBezTo>
                    <a:pt x="763" y="2941"/>
                    <a:pt x="811" y="2977"/>
                    <a:pt x="858" y="2977"/>
                  </a:cubicBezTo>
                  <a:lnTo>
                    <a:pt x="2204" y="2977"/>
                  </a:lnTo>
                  <a:cubicBezTo>
                    <a:pt x="2251" y="2977"/>
                    <a:pt x="2299" y="2941"/>
                    <a:pt x="2299" y="2881"/>
                  </a:cubicBezTo>
                  <a:lnTo>
                    <a:pt x="2299" y="2655"/>
                  </a:lnTo>
                  <a:cubicBezTo>
                    <a:pt x="2299" y="2643"/>
                    <a:pt x="2299" y="2608"/>
                    <a:pt x="2287" y="2596"/>
                  </a:cubicBezTo>
                  <a:cubicBezTo>
                    <a:pt x="2358" y="2524"/>
                    <a:pt x="2406" y="2417"/>
                    <a:pt x="2406" y="2298"/>
                  </a:cubicBezTo>
                  <a:lnTo>
                    <a:pt x="2406" y="1179"/>
                  </a:lnTo>
                  <a:cubicBezTo>
                    <a:pt x="2406" y="1060"/>
                    <a:pt x="2299" y="953"/>
                    <a:pt x="2180" y="953"/>
                  </a:cubicBezTo>
                  <a:cubicBezTo>
                    <a:pt x="2061" y="953"/>
                    <a:pt x="1954" y="1060"/>
                    <a:pt x="1954" y="1179"/>
                  </a:cubicBezTo>
                  <a:lnTo>
                    <a:pt x="1954" y="1072"/>
                  </a:lnTo>
                  <a:cubicBezTo>
                    <a:pt x="1954" y="953"/>
                    <a:pt x="1846" y="857"/>
                    <a:pt x="1727" y="857"/>
                  </a:cubicBezTo>
                  <a:cubicBezTo>
                    <a:pt x="1608" y="857"/>
                    <a:pt x="1513" y="953"/>
                    <a:pt x="1513" y="1072"/>
                  </a:cubicBezTo>
                  <a:lnTo>
                    <a:pt x="1513" y="976"/>
                  </a:lnTo>
                  <a:cubicBezTo>
                    <a:pt x="1513" y="857"/>
                    <a:pt x="1406" y="750"/>
                    <a:pt x="1287" y="750"/>
                  </a:cubicBezTo>
                  <a:cubicBezTo>
                    <a:pt x="1168" y="750"/>
                    <a:pt x="1061" y="857"/>
                    <a:pt x="1061" y="976"/>
                  </a:cubicBezTo>
                  <a:lnTo>
                    <a:pt x="1061" y="226"/>
                  </a:lnTo>
                  <a:cubicBezTo>
                    <a:pt x="1061" y="107"/>
                    <a:pt x="953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7" name="Google Shape;4127;p44"/>
          <p:cNvGrpSpPr/>
          <p:nvPr/>
        </p:nvGrpSpPr>
        <p:grpSpPr>
          <a:xfrm>
            <a:off x="1847513" y="2604277"/>
            <a:ext cx="813321" cy="674267"/>
            <a:chOff x="1847513" y="2604277"/>
            <a:chExt cx="813321" cy="674267"/>
          </a:xfrm>
        </p:grpSpPr>
        <p:sp>
          <p:nvSpPr>
            <p:cNvPr id="4128" name="Google Shape;4128;p44"/>
            <p:cNvSpPr/>
            <p:nvPr/>
          </p:nvSpPr>
          <p:spPr>
            <a:xfrm>
              <a:off x="1847513" y="2604277"/>
              <a:ext cx="813321" cy="674267"/>
            </a:xfrm>
            <a:custGeom>
              <a:avLst/>
              <a:gdLst/>
              <a:ahLst/>
              <a:cxnLst/>
              <a:rect l="l" t="t" r="r" b="b"/>
              <a:pathLst>
                <a:path w="25671" h="21282" extrusionOk="0">
                  <a:moveTo>
                    <a:pt x="13642" y="1"/>
                  </a:moveTo>
                  <a:cubicBezTo>
                    <a:pt x="13024" y="1"/>
                    <a:pt x="12416" y="66"/>
                    <a:pt x="11871" y="192"/>
                  </a:cubicBezTo>
                  <a:cubicBezTo>
                    <a:pt x="11145" y="359"/>
                    <a:pt x="10466" y="680"/>
                    <a:pt x="9906" y="1180"/>
                  </a:cubicBezTo>
                  <a:cubicBezTo>
                    <a:pt x="9335" y="1669"/>
                    <a:pt x="8859" y="2264"/>
                    <a:pt x="8525" y="2931"/>
                  </a:cubicBezTo>
                  <a:cubicBezTo>
                    <a:pt x="8001" y="3931"/>
                    <a:pt x="8144" y="5181"/>
                    <a:pt x="7430" y="6098"/>
                  </a:cubicBezTo>
                  <a:cubicBezTo>
                    <a:pt x="6868" y="6851"/>
                    <a:pt x="5976" y="7052"/>
                    <a:pt x="5087" y="7052"/>
                  </a:cubicBezTo>
                  <a:cubicBezTo>
                    <a:pt x="5034" y="7052"/>
                    <a:pt x="4982" y="7051"/>
                    <a:pt x="4930" y="7050"/>
                  </a:cubicBezTo>
                  <a:cubicBezTo>
                    <a:pt x="4466" y="7037"/>
                    <a:pt x="3998" y="7003"/>
                    <a:pt x="3531" y="7003"/>
                  </a:cubicBezTo>
                  <a:cubicBezTo>
                    <a:pt x="3135" y="7003"/>
                    <a:pt x="2739" y="7028"/>
                    <a:pt x="2346" y="7110"/>
                  </a:cubicBezTo>
                  <a:cubicBezTo>
                    <a:pt x="1703" y="7253"/>
                    <a:pt x="1060" y="7526"/>
                    <a:pt x="631" y="8026"/>
                  </a:cubicBezTo>
                  <a:cubicBezTo>
                    <a:pt x="155" y="8527"/>
                    <a:pt x="0" y="9229"/>
                    <a:pt x="203" y="9896"/>
                  </a:cubicBezTo>
                  <a:cubicBezTo>
                    <a:pt x="691" y="11444"/>
                    <a:pt x="2334" y="12015"/>
                    <a:pt x="3489" y="12956"/>
                  </a:cubicBezTo>
                  <a:cubicBezTo>
                    <a:pt x="4048" y="13396"/>
                    <a:pt x="4477" y="13956"/>
                    <a:pt x="4596" y="14682"/>
                  </a:cubicBezTo>
                  <a:cubicBezTo>
                    <a:pt x="4644" y="14992"/>
                    <a:pt x="4608" y="15337"/>
                    <a:pt x="4465" y="15611"/>
                  </a:cubicBezTo>
                  <a:cubicBezTo>
                    <a:pt x="4298" y="15932"/>
                    <a:pt x="4001" y="16147"/>
                    <a:pt x="3703" y="16313"/>
                  </a:cubicBezTo>
                  <a:cubicBezTo>
                    <a:pt x="3108" y="16670"/>
                    <a:pt x="2465" y="16956"/>
                    <a:pt x="2203" y="17611"/>
                  </a:cubicBezTo>
                  <a:cubicBezTo>
                    <a:pt x="1953" y="18206"/>
                    <a:pt x="2120" y="18849"/>
                    <a:pt x="2524" y="19325"/>
                  </a:cubicBezTo>
                  <a:cubicBezTo>
                    <a:pt x="3656" y="20647"/>
                    <a:pt x="5989" y="20790"/>
                    <a:pt x="7585" y="21004"/>
                  </a:cubicBezTo>
                  <a:cubicBezTo>
                    <a:pt x="9098" y="21203"/>
                    <a:pt x="10633" y="21281"/>
                    <a:pt x="12167" y="21281"/>
                  </a:cubicBezTo>
                  <a:cubicBezTo>
                    <a:pt x="12565" y="21281"/>
                    <a:pt x="12962" y="21276"/>
                    <a:pt x="13359" y="21266"/>
                  </a:cubicBezTo>
                  <a:cubicBezTo>
                    <a:pt x="15181" y="21230"/>
                    <a:pt x="16979" y="21111"/>
                    <a:pt x="18776" y="20826"/>
                  </a:cubicBezTo>
                  <a:cubicBezTo>
                    <a:pt x="20324" y="20588"/>
                    <a:pt x="21932" y="20171"/>
                    <a:pt x="23087" y="19064"/>
                  </a:cubicBezTo>
                  <a:cubicBezTo>
                    <a:pt x="24039" y="18171"/>
                    <a:pt x="24956" y="16349"/>
                    <a:pt x="23658" y="15313"/>
                  </a:cubicBezTo>
                  <a:cubicBezTo>
                    <a:pt x="22956" y="14765"/>
                    <a:pt x="21086" y="13932"/>
                    <a:pt x="21741" y="12682"/>
                  </a:cubicBezTo>
                  <a:cubicBezTo>
                    <a:pt x="22051" y="12087"/>
                    <a:pt x="23051" y="11967"/>
                    <a:pt x="23610" y="11729"/>
                  </a:cubicBezTo>
                  <a:cubicBezTo>
                    <a:pt x="24301" y="11432"/>
                    <a:pt x="25015" y="11063"/>
                    <a:pt x="25373" y="10360"/>
                  </a:cubicBezTo>
                  <a:cubicBezTo>
                    <a:pt x="25670" y="9789"/>
                    <a:pt x="25670" y="9134"/>
                    <a:pt x="25444" y="8538"/>
                  </a:cubicBezTo>
                  <a:cubicBezTo>
                    <a:pt x="24908" y="7086"/>
                    <a:pt x="23408" y="7074"/>
                    <a:pt x="22015" y="6669"/>
                  </a:cubicBezTo>
                  <a:cubicBezTo>
                    <a:pt x="20265" y="6145"/>
                    <a:pt x="18348" y="5967"/>
                    <a:pt x="16895" y="4705"/>
                  </a:cubicBezTo>
                  <a:cubicBezTo>
                    <a:pt x="16717" y="4550"/>
                    <a:pt x="16538" y="4371"/>
                    <a:pt x="16490" y="4157"/>
                  </a:cubicBezTo>
                  <a:cubicBezTo>
                    <a:pt x="16288" y="3538"/>
                    <a:pt x="17264" y="2645"/>
                    <a:pt x="17360" y="1990"/>
                  </a:cubicBezTo>
                  <a:cubicBezTo>
                    <a:pt x="17491" y="1157"/>
                    <a:pt x="16955" y="704"/>
                    <a:pt x="16217" y="418"/>
                  </a:cubicBezTo>
                  <a:cubicBezTo>
                    <a:pt x="15449" y="137"/>
                    <a:pt x="14536" y="1"/>
                    <a:pt x="13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4"/>
            <p:cNvSpPr/>
            <p:nvPr/>
          </p:nvSpPr>
          <p:spPr>
            <a:xfrm>
              <a:off x="2047429" y="2909095"/>
              <a:ext cx="449670" cy="275796"/>
            </a:xfrm>
            <a:custGeom>
              <a:avLst/>
              <a:gdLst/>
              <a:ahLst/>
              <a:cxnLst/>
              <a:rect l="l" t="t" r="r" b="b"/>
              <a:pathLst>
                <a:path w="14193" h="8705" extrusionOk="0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8" y="8704"/>
                    <a:pt x="679" y="8704"/>
                  </a:cubicBezTo>
                  <a:lnTo>
                    <a:pt x="13502" y="8704"/>
                  </a:lnTo>
                  <a:cubicBezTo>
                    <a:pt x="13883" y="8704"/>
                    <a:pt x="14193" y="8407"/>
                    <a:pt x="14193" y="8014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4"/>
            <p:cNvSpPr/>
            <p:nvPr/>
          </p:nvSpPr>
          <p:spPr>
            <a:xfrm>
              <a:off x="2042899" y="2905324"/>
              <a:ext cx="458351" cy="283717"/>
            </a:xfrm>
            <a:custGeom>
              <a:avLst/>
              <a:gdLst/>
              <a:ahLst/>
              <a:cxnLst/>
              <a:rect l="l" t="t" r="r" b="b"/>
              <a:pathLst>
                <a:path w="14467" h="8955" extrusionOk="0">
                  <a:moveTo>
                    <a:pt x="14217" y="227"/>
                  </a:moveTo>
                  <a:lnTo>
                    <a:pt x="14217" y="8133"/>
                  </a:lnTo>
                  <a:cubicBezTo>
                    <a:pt x="14217" y="8454"/>
                    <a:pt x="13967" y="8704"/>
                    <a:pt x="13657" y="8704"/>
                  </a:cubicBezTo>
                  <a:lnTo>
                    <a:pt x="822" y="8704"/>
                  </a:lnTo>
                  <a:cubicBezTo>
                    <a:pt x="513" y="8704"/>
                    <a:pt x="263" y="8442"/>
                    <a:pt x="263" y="8133"/>
                  </a:cubicBezTo>
                  <a:lnTo>
                    <a:pt x="263" y="227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22" y="8954"/>
                  </a:cubicBezTo>
                  <a:lnTo>
                    <a:pt x="13657" y="8954"/>
                  </a:lnTo>
                  <a:cubicBezTo>
                    <a:pt x="14098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4"/>
            <p:cNvSpPr/>
            <p:nvPr/>
          </p:nvSpPr>
          <p:spPr>
            <a:xfrm>
              <a:off x="2048190" y="3004554"/>
              <a:ext cx="445519" cy="172036"/>
            </a:xfrm>
            <a:custGeom>
              <a:avLst/>
              <a:gdLst/>
              <a:ahLst/>
              <a:cxnLst/>
              <a:rect l="l" t="t" r="r" b="b"/>
              <a:pathLst>
                <a:path w="14062" h="5430" extrusionOk="0">
                  <a:moveTo>
                    <a:pt x="7037" y="0"/>
                  </a:moveTo>
                  <a:lnTo>
                    <a:pt x="3513" y="2727"/>
                  </a:lnTo>
                  <a:lnTo>
                    <a:pt x="0" y="5429"/>
                  </a:lnTo>
                  <a:lnTo>
                    <a:pt x="14062" y="5429"/>
                  </a:lnTo>
                  <a:lnTo>
                    <a:pt x="10549" y="2727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4"/>
            <p:cNvSpPr/>
            <p:nvPr/>
          </p:nvSpPr>
          <p:spPr>
            <a:xfrm>
              <a:off x="2045940" y="3000023"/>
              <a:ext cx="450430" cy="179957"/>
            </a:xfrm>
            <a:custGeom>
              <a:avLst/>
              <a:gdLst/>
              <a:ahLst/>
              <a:cxnLst/>
              <a:rect l="l" t="t" r="r" b="b"/>
              <a:pathLst>
                <a:path w="14217" h="5680" extrusionOk="0">
                  <a:moveTo>
                    <a:pt x="7108" y="0"/>
                  </a:moveTo>
                  <a:lnTo>
                    <a:pt x="0" y="5489"/>
                  </a:lnTo>
                  <a:lnTo>
                    <a:pt x="143" y="5680"/>
                  </a:lnTo>
                  <a:lnTo>
                    <a:pt x="7108" y="310"/>
                  </a:lnTo>
                  <a:lnTo>
                    <a:pt x="14061" y="5680"/>
                  </a:lnTo>
                  <a:lnTo>
                    <a:pt x="14216" y="5489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4"/>
            <p:cNvSpPr/>
            <p:nvPr/>
          </p:nvSpPr>
          <p:spPr>
            <a:xfrm>
              <a:off x="2048190" y="2910996"/>
              <a:ext cx="445519" cy="172036"/>
            </a:xfrm>
            <a:custGeom>
              <a:avLst/>
              <a:gdLst/>
              <a:ahLst/>
              <a:cxnLst/>
              <a:rect l="l" t="t" r="r" b="b"/>
              <a:pathLst>
                <a:path w="14062" h="5430" extrusionOk="0">
                  <a:moveTo>
                    <a:pt x="0" y="0"/>
                  </a:moveTo>
                  <a:lnTo>
                    <a:pt x="3513" y="2715"/>
                  </a:lnTo>
                  <a:lnTo>
                    <a:pt x="7037" y="5430"/>
                  </a:lnTo>
                  <a:lnTo>
                    <a:pt x="10549" y="2715"/>
                  </a:lnTo>
                  <a:lnTo>
                    <a:pt x="14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4"/>
            <p:cNvSpPr/>
            <p:nvPr/>
          </p:nvSpPr>
          <p:spPr>
            <a:xfrm>
              <a:off x="2055350" y="2734461"/>
              <a:ext cx="433828" cy="167886"/>
            </a:xfrm>
            <a:custGeom>
              <a:avLst/>
              <a:gdLst/>
              <a:ahLst/>
              <a:cxnLst/>
              <a:rect l="l" t="t" r="r" b="b"/>
              <a:pathLst>
                <a:path w="13693" h="5299" extrusionOk="0">
                  <a:moveTo>
                    <a:pt x="6847" y="0"/>
                  </a:moveTo>
                  <a:lnTo>
                    <a:pt x="1" y="5299"/>
                  </a:lnTo>
                  <a:lnTo>
                    <a:pt x="13693" y="5299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4"/>
            <p:cNvSpPr/>
            <p:nvPr/>
          </p:nvSpPr>
          <p:spPr>
            <a:xfrm>
              <a:off x="2044039" y="2729930"/>
              <a:ext cx="456481" cy="176186"/>
            </a:xfrm>
            <a:custGeom>
              <a:avLst/>
              <a:gdLst/>
              <a:ahLst/>
              <a:cxnLst/>
              <a:rect l="l" t="t" r="r" b="b"/>
              <a:pathLst>
                <a:path w="14408" h="5561" extrusionOk="0">
                  <a:moveTo>
                    <a:pt x="7204" y="310"/>
                  </a:moveTo>
                  <a:lnTo>
                    <a:pt x="10657" y="2977"/>
                  </a:lnTo>
                  <a:lnTo>
                    <a:pt x="13693" y="5311"/>
                  </a:lnTo>
                  <a:lnTo>
                    <a:pt x="715" y="5311"/>
                  </a:lnTo>
                  <a:lnTo>
                    <a:pt x="3751" y="2977"/>
                  </a:lnTo>
                  <a:lnTo>
                    <a:pt x="7204" y="310"/>
                  </a:lnTo>
                  <a:close/>
                  <a:moveTo>
                    <a:pt x="7204" y="0"/>
                  </a:moveTo>
                  <a:lnTo>
                    <a:pt x="3596" y="2775"/>
                  </a:lnTo>
                  <a:lnTo>
                    <a:pt x="0" y="5561"/>
                  </a:lnTo>
                  <a:lnTo>
                    <a:pt x="14407" y="5561"/>
                  </a:lnTo>
                  <a:lnTo>
                    <a:pt x="10799" y="2775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4"/>
            <p:cNvSpPr/>
            <p:nvPr/>
          </p:nvSpPr>
          <p:spPr>
            <a:xfrm>
              <a:off x="2122137" y="2785374"/>
              <a:ext cx="297657" cy="282196"/>
            </a:xfrm>
            <a:custGeom>
              <a:avLst/>
              <a:gdLst/>
              <a:ahLst/>
              <a:cxnLst/>
              <a:rect l="l" t="t" r="r" b="b"/>
              <a:pathLst>
                <a:path w="9395" h="8907" extrusionOk="0">
                  <a:moveTo>
                    <a:pt x="0" y="1"/>
                  </a:moveTo>
                  <a:lnTo>
                    <a:pt x="0" y="3465"/>
                  </a:lnTo>
                  <a:lnTo>
                    <a:pt x="0" y="5275"/>
                  </a:lnTo>
                  <a:lnTo>
                    <a:pt x="1179" y="6180"/>
                  </a:lnTo>
                  <a:lnTo>
                    <a:pt x="4703" y="8907"/>
                  </a:lnTo>
                  <a:lnTo>
                    <a:pt x="8215" y="6180"/>
                  </a:lnTo>
                  <a:lnTo>
                    <a:pt x="9394" y="5275"/>
                  </a:lnTo>
                  <a:lnTo>
                    <a:pt x="9394" y="3465"/>
                  </a:lnTo>
                  <a:lnTo>
                    <a:pt x="9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4"/>
            <p:cNvSpPr/>
            <p:nvPr/>
          </p:nvSpPr>
          <p:spPr>
            <a:xfrm>
              <a:off x="2189652" y="2840439"/>
              <a:ext cx="167125" cy="181097"/>
            </a:xfrm>
            <a:custGeom>
              <a:avLst/>
              <a:gdLst/>
              <a:ahLst/>
              <a:cxnLst/>
              <a:rect l="l" t="t" r="r" b="b"/>
              <a:pathLst>
                <a:path w="5275" h="5716" extrusionOk="0">
                  <a:moveTo>
                    <a:pt x="1620" y="2013"/>
                  </a:moveTo>
                  <a:cubicBezTo>
                    <a:pt x="2084" y="2013"/>
                    <a:pt x="2453" y="2382"/>
                    <a:pt x="2453" y="2847"/>
                  </a:cubicBezTo>
                  <a:cubicBezTo>
                    <a:pt x="2453" y="3311"/>
                    <a:pt x="2084" y="3680"/>
                    <a:pt x="1620" y="3680"/>
                  </a:cubicBezTo>
                  <a:cubicBezTo>
                    <a:pt x="1167" y="3680"/>
                    <a:pt x="786" y="3311"/>
                    <a:pt x="786" y="2847"/>
                  </a:cubicBezTo>
                  <a:cubicBezTo>
                    <a:pt x="786" y="2382"/>
                    <a:pt x="1167" y="2013"/>
                    <a:pt x="1620" y="2013"/>
                  </a:cubicBezTo>
                  <a:close/>
                  <a:moveTo>
                    <a:pt x="3632" y="2013"/>
                  </a:moveTo>
                  <a:cubicBezTo>
                    <a:pt x="4096" y="2013"/>
                    <a:pt x="4465" y="2382"/>
                    <a:pt x="4465" y="2847"/>
                  </a:cubicBezTo>
                  <a:cubicBezTo>
                    <a:pt x="4465" y="3311"/>
                    <a:pt x="4096" y="3680"/>
                    <a:pt x="3632" y="3680"/>
                  </a:cubicBezTo>
                  <a:cubicBezTo>
                    <a:pt x="3167" y="3680"/>
                    <a:pt x="2798" y="3311"/>
                    <a:pt x="2798" y="2847"/>
                  </a:cubicBezTo>
                  <a:cubicBezTo>
                    <a:pt x="2798" y="2382"/>
                    <a:pt x="3167" y="2013"/>
                    <a:pt x="3632" y="2013"/>
                  </a:cubicBezTo>
                  <a:close/>
                  <a:moveTo>
                    <a:pt x="2632" y="3683"/>
                  </a:moveTo>
                  <a:cubicBezTo>
                    <a:pt x="2676" y="3683"/>
                    <a:pt x="2721" y="3698"/>
                    <a:pt x="2751" y="3728"/>
                  </a:cubicBezTo>
                  <a:lnTo>
                    <a:pt x="3096" y="4073"/>
                  </a:lnTo>
                  <a:cubicBezTo>
                    <a:pt x="3191" y="4168"/>
                    <a:pt x="3108" y="4347"/>
                    <a:pt x="2965" y="4347"/>
                  </a:cubicBezTo>
                  <a:lnTo>
                    <a:pt x="2298" y="4347"/>
                  </a:lnTo>
                  <a:cubicBezTo>
                    <a:pt x="2143" y="4347"/>
                    <a:pt x="2072" y="4168"/>
                    <a:pt x="2179" y="4073"/>
                  </a:cubicBezTo>
                  <a:lnTo>
                    <a:pt x="2513" y="3728"/>
                  </a:lnTo>
                  <a:cubicBezTo>
                    <a:pt x="2542" y="3698"/>
                    <a:pt x="2587" y="3683"/>
                    <a:pt x="2632" y="3683"/>
                  </a:cubicBezTo>
                  <a:close/>
                  <a:moveTo>
                    <a:pt x="2632" y="1"/>
                  </a:moveTo>
                  <a:cubicBezTo>
                    <a:pt x="1965" y="1"/>
                    <a:pt x="1334" y="275"/>
                    <a:pt x="869" y="739"/>
                  </a:cubicBezTo>
                  <a:cubicBezTo>
                    <a:pt x="250" y="1346"/>
                    <a:pt x="0" y="2192"/>
                    <a:pt x="179" y="3025"/>
                  </a:cubicBezTo>
                  <a:cubicBezTo>
                    <a:pt x="107" y="3216"/>
                    <a:pt x="107" y="3442"/>
                    <a:pt x="167" y="3656"/>
                  </a:cubicBezTo>
                  <a:cubicBezTo>
                    <a:pt x="286" y="4037"/>
                    <a:pt x="608" y="4323"/>
                    <a:pt x="1131" y="4347"/>
                  </a:cubicBezTo>
                  <a:lnTo>
                    <a:pt x="1131" y="5002"/>
                  </a:lnTo>
                  <a:cubicBezTo>
                    <a:pt x="1131" y="5216"/>
                    <a:pt x="1250" y="5394"/>
                    <a:pt x="1429" y="5466"/>
                  </a:cubicBezTo>
                  <a:cubicBezTo>
                    <a:pt x="1536" y="5514"/>
                    <a:pt x="1655" y="5561"/>
                    <a:pt x="1786" y="5585"/>
                  </a:cubicBezTo>
                  <a:lnTo>
                    <a:pt x="1786" y="5180"/>
                  </a:lnTo>
                  <a:cubicBezTo>
                    <a:pt x="1786" y="5097"/>
                    <a:pt x="1858" y="5014"/>
                    <a:pt x="1953" y="5014"/>
                  </a:cubicBezTo>
                  <a:cubicBezTo>
                    <a:pt x="2036" y="5014"/>
                    <a:pt x="2120" y="5097"/>
                    <a:pt x="2120" y="5180"/>
                  </a:cubicBezTo>
                  <a:lnTo>
                    <a:pt x="2120" y="5668"/>
                  </a:lnTo>
                  <a:cubicBezTo>
                    <a:pt x="2215" y="5692"/>
                    <a:pt x="2334" y="5704"/>
                    <a:pt x="2441" y="5716"/>
                  </a:cubicBezTo>
                  <a:lnTo>
                    <a:pt x="2441" y="5192"/>
                  </a:lnTo>
                  <a:cubicBezTo>
                    <a:pt x="2441" y="5109"/>
                    <a:pt x="2513" y="5037"/>
                    <a:pt x="2608" y="5037"/>
                  </a:cubicBezTo>
                  <a:cubicBezTo>
                    <a:pt x="2691" y="5037"/>
                    <a:pt x="2774" y="5109"/>
                    <a:pt x="2774" y="5192"/>
                  </a:cubicBezTo>
                  <a:lnTo>
                    <a:pt x="2774" y="5716"/>
                  </a:lnTo>
                  <a:cubicBezTo>
                    <a:pt x="2894" y="5716"/>
                    <a:pt x="2989" y="5704"/>
                    <a:pt x="3096" y="5668"/>
                  </a:cubicBezTo>
                  <a:lnTo>
                    <a:pt x="3096" y="5180"/>
                  </a:lnTo>
                  <a:cubicBezTo>
                    <a:pt x="3096" y="5097"/>
                    <a:pt x="3167" y="5014"/>
                    <a:pt x="3263" y="5014"/>
                  </a:cubicBezTo>
                  <a:cubicBezTo>
                    <a:pt x="3346" y="5014"/>
                    <a:pt x="3429" y="5097"/>
                    <a:pt x="3429" y="5180"/>
                  </a:cubicBezTo>
                  <a:lnTo>
                    <a:pt x="3429" y="5585"/>
                  </a:lnTo>
                  <a:cubicBezTo>
                    <a:pt x="3560" y="5537"/>
                    <a:pt x="3691" y="5502"/>
                    <a:pt x="3798" y="5466"/>
                  </a:cubicBezTo>
                  <a:cubicBezTo>
                    <a:pt x="3977" y="5394"/>
                    <a:pt x="4096" y="5216"/>
                    <a:pt x="4096" y="5002"/>
                  </a:cubicBezTo>
                  <a:lnTo>
                    <a:pt x="4096" y="4347"/>
                  </a:lnTo>
                  <a:cubicBezTo>
                    <a:pt x="4632" y="4323"/>
                    <a:pt x="4941" y="4025"/>
                    <a:pt x="5060" y="3632"/>
                  </a:cubicBezTo>
                  <a:cubicBezTo>
                    <a:pt x="5144" y="3430"/>
                    <a:pt x="5144" y="3216"/>
                    <a:pt x="5096" y="3025"/>
                  </a:cubicBezTo>
                  <a:cubicBezTo>
                    <a:pt x="5275" y="2192"/>
                    <a:pt x="5013" y="1346"/>
                    <a:pt x="4406" y="739"/>
                  </a:cubicBezTo>
                  <a:cubicBezTo>
                    <a:pt x="3929" y="251"/>
                    <a:pt x="3310" y="1"/>
                    <a:pt x="2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4"/>
            <p:cNvSpPr/>
            <p:nvPr/>
          </p:nvSpPr>
          <p:spPr>
            <a:xfrm>
              <a:off x="2415612" y="3083000"/>
              <a:ext cx="156575" cy="15657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1"/>
                  </a:moveTo>
                  <a:cubicBezTo>
                    <a:pt x="1107" y="1"/>
                    <a:pt x="0" y="1108"/>
                    <a:pt x="0" y="2465"/>
                  </a:cubicBezTo>
                  <a:cubicBezTo>
                    <a:pt x="0" y="3834"/>
                    <a:pt x="1107" y="4942"/>
                    <a:pt x="2465" y="4942"/>
                  </a:cubicBezTo>
                  <a:cubicBezTo>
                    <a:pt x="3834" y="4942"/>
                    <a:pt x="4941" y="3834"/>
                    <a:pt x="4941" y="2465"/>
                  </a:cubicBezTo>
                  <a:cubicBezTo>
                    <a:pt x="4941" y="1108"/>
                    <a:pt x="3834" y="1"/>
                    <a:pt x="24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4"/>
            <p:cNvSpPr/>
            <p:nvPr/>
          </p:nvSpPr>
          <p:spPr>
            <a:xfrm>
              <a:off x="2442003" y="3110532"/>
              <a:ext cx="103760" cy="84529"/>
            </a:xfrm>
            <a:custGeom>
              <a:avLst/>
              <a:gdLst/>
              <a:ahLst/>
              <a:cxnLst/>
              <a:rect l="l" t="t" r="r" b="b"/>
              <a:pathLst>
                <a:path w="3275" h="2668" extrusionOk="0">
                  <a:moveTo>
                    <a:pt x="1620" y="549"/>
                  </a:moveTo>
                  <a:cubicBezTo>
                    <a:pt x="1667" y="549"/>
                    <a:pt x="1715" y="560"/>
                    <a:pt x="1739" y="572"/>
                  </a:cubicBezTo>
                  <a:cubicBezTo>
                    <a:pt x="1775" y="608"/>
                    <a:pt x="1798" y="632"/>
                    <a:pt x="1798" y="668"/>
                  </a:cubicBezTo>
                  <a:lnTo>
                    <a:pt x="1798" y="1799"/>
                  </a:lnTo>
                  <a:cubicBezTo>
                    <a:pt x="1798" y="1858"/>
                    <a:pt x="1727" y="1918"/>
                    <a:pt x="1632" y="1918"/>
                  </a:cubicBezTo>
                  <a:cubicBezTo>
                    <a:pt x="1596" y="1918"/>
                    <a:pt x="1548" y="1894"/>
                    <a:pt x="1513" y="1882"/>
                  </a:cubicBezTo>
                  <a:cubicBezTo>
                    <a:pt x="1489" y="1846"/>
                    <a:pt x="1477" y="1822"/>
                    <a:pt x="1477" y="1787"/>
                  </a:cubicBezTo>
                  <a:lnTo>
                    <a:pt x="1453" y="656"/>
                  </a:lnTo>
                  <a:cubicBezTo>
                    <a:pt x="1453" y="584"/>
                    <a:pt x="1513" y="549"/>
                    <a:pt x="1608" y="549"/>
                  </a:cubicBezTo>
                  <a:close/>
                  <a:moveTo>
                    <a:pt x="1632" y="2180"/>
                  </a:moveTo>
                  <a:cubicBezTo>
                    <a:pt x="1679" y="2180"/>
                    <a:pt x="1727" y="2192"/>
                    <a:pt x="1751" y="2227"/>
                  </a:cubicBezTo>
                  <a:cubicBezTo>
                    <a:pt x="1787" y="2251"/>
                    <a:pt x="1810" y="2287"/>
                    <a:pt x="1810" y="2334"/>
                  </a:cubicBezTo>
                  <a:cubicBezTo>
                    <a:pt x="1798" y="2370"/>
                    <a:pt x="1787" y="2406"/>
                    <a:pt x="1751" y="2430"/>
                  </a:cubicBezTo>
                  <a:cubicBezTo>
                    <a:pt x="1727" y="2465"/>
                    <a:pt x="1679" y="2477"/>
                    <a:pt x="1632" y="2477"/>
                  </a:cubicBezTo>
                  <a:cubicBezTo>
                    <a:pt x="1596" y="2477"/>
                    <a:pt x="1548" y="2465"/>
                    <a:pt x="1513" y="2430"/>
                  </a:cubicBezTo>
                  <a:cubicBezTo>
                    <a:pt x="1489" y="2406"/>
                    <a:pt x="1477" y="2370"/>
                    <a:pt x="1477" y="2334"/>
                  </a:cubicBezTo>
                  <a:cubicBezTo>
                    <a:pt x="1477" y="2287"/>
                    <a:pt x="1489" y="2251"/>
                    <a:pt x="1513" y="2227"/>
                  </a:cubicBezTo>
                  <a:cubicBezTo>
                    <a:pt x="1548" y="2192"/>
                    <a:pt x="1572" y="2180"/>
                    <a:pt x="1620" y="2180"/>
                  </a:cubicBezTo>
                  <a:close/>
                  <a:moveTo>
                    <a:pt x="1632" y="1"/>
                  </a:moveTo>
                  <a:cubicBezTo>
                    <a:pt x="1536" y="1"/>
                    <a:pt x="1429" y="60"/>
                    <a:pt x="1358" y="191"/>
                  </a:cubicBezTo>
                  <a:lnTo>
                    <a:pt x="84" y="2227"/>
                  </a:lnTo>
                  <a:cubicBezTo>
                    <a:pt x="12" y="2346"/>
                    <a:pt x="1" y="2465"/>
                    <a:pt x="48" y="2537"/>
                  </a:cubicBezTo>
                  <a:cubicBezTo>
                    <a:pt x="84" y="2632"/>
                    <a:pt x="191" y="2668"/>
                    <a:pt x="346" y="2668"/>
                  </a:cubicBezTo>
                  <a:lnTo>
                    <a:pt x="2930" y="2668"/>
                  </a:lnTo>
                  <a:cubicBezTo>
                    <a:pt x="3060" y="2668"/>
                    <a:pt x="3180" y="2632"/>
                    <a:pt x="3227" y="2537"/>
                  </a:cubicBezTo>
                  <a:cubicBezTo>
                    <a:pt x="3275" y="2477"/>
                    <a:pt x="3263" y="2358"/>
                    <a:pt x="3180" y="2239"/>
                  </a:cubicBezTo>
                  <a:lnTo>
                    <a:pt x="1917" y="191"/>
                  </a:lnTo>
                  <a:cubicBezTo>
                    <a:pt x="1846" y="72"/>
                    <a:pt x="173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0" name="Google Shape;4140;p44"/>
          <p:cNvGrpSpPr/>
          <p:nvPr/>
        </p:nvGrpSpPr>
        <p:grpSpPr>
          <a:xfrm>
            <a:off x="1846372" y="3824941"/>
            <a:ext cx="812941" cy="674489"/>
            <a:chOff x="1846372" y="3824941"/>
            <a:chExt cx="812941" cy="674489"/>
          </a:xfrm>
        </p:grpSpPr>
        <p:sp>
          <p:nvSpPr>
            <p:cNvPr id="4141" name="Google Shape;4141;p44"/>
            <p:cNvSpPr/>
            <p:nvPr/>
          </p:nvSpPr>
          <p:spPr>
            <a:xfrm>
              <a:off x="1846372" y="3824941"/>
              <a:ext cx="812941" cy="674489"/>
            </a:xfrm>
            <a:custGeom>
              <a:avLst/>
              <a:gdLst/>
              <a:ahLst/>
              <a:cxnLst/>
              <a:rect l="l" t="t" r="r" b="b"/>
              <a:pathLst>
                <a:path w="25659" h="21289" extrusionOk="0">
                  <a:moveTo>
                    <a:pt x="11979" y="0"/>
                  </a:moveTo>
                  <a:cubicBezTo>
                    <a:pt x="11100" y="0"/>
                    <a:pt x="10209" y="135"/>
                    <a:pt x="9454" y="419"/>
                  </a:cubicBezTo>
                  <a:cubicBezTo>
                    <a:pt x="8704" y="705"/>
                    <a:pt x="8156" y="1157"/>
                    <a:pt x="8311" y="2002"/>
                  </a:cubicBezTo>
                  <a:cubicBezTo>
                    <a:pt x="8406" y="2657"/>
                    <a:pt x="9383" y="3550"/>
                    <a:pt x="9180" y="4158"/>
                  </a:cubicBezTo>
                  <a:cubicBezTo>
                    <a:pt x="9109" y="4384"/>
                    <a:pt x="8942" y="4562"/>
                    <a:pt x="8764" y="4705"/>
                  </a:cubicBezTo>
                  <a:cubicBezTo>
                    <a:pt x="7323" y="5955"/>
                    <a:pt x="5418" y="6158"/>
                    <a:pt x="3644" y="6670"/>
                  </a:cubicBezTo>
                  <a:cubicBezTo>
                    <a:pt x="2251" y="7086"/>
                    <a:pt x="763" y="7110"/>
                    <a:pt x="227" y="8551"/>
                  </a:cubicBezTo>
                  <a:cubicBezTo>
                    <a:pt x="1" y="9146"/>
                    <a:pt x="1" y="9801"/>
                    <a:pt x="298" y="10361"/>
                  </a:cubicBezTo>
                  <a:cubicBezTo>
                    <a:pt x="667" y="11063"/>
                    <a:pt x="1370" y="11420"/>
                    <a:pt x="2060" y="11730"/>
                  </a:cubicBezTo>
                  <a:cubicBezTo>
                    <a:pt x="2620" y="11992"/>
                    <a:pt x="3620" y="12087"/>
                    <a:pt x="3930" y="12682"/>
                  </a:cubicBezTo>
                  <a:cubicBezTo>
                    <a:pt x="4585" y="13921"/>
                    <a:pt x="2715" y="14754"/>
                    <a:pt x="2013" y="15326"/>
                  </a:cubicBezTo>
                  <a:cubicBezTo>
                    <a:pt x="715" y="16349"/>
                    <a:pt x="1620" y="18183"/>
                    <a:pt x="2572" y="19076"/>
                  </a:cubicBezTo>
                  <a:cubicBezTo>
                    <a:pt x="3751" y="20171"/>
                    <a:pt x="5347" y="20576"/>
                    <a:pt x="6894" y="20826"/>
                  </a:cubicBezTo>
                  <a:cubicBezTo>
                    <a:pt x="8680" y="21112"/>
                    <a:pt x="10490" y="21219"/>
                    <a:pt x="12312" y="21279"/>
                  </a:cubicBezTo>
                  <a:cubicBezTo>
                    <a:pt x="12643" y="21285"/>
                    <a:pt x="12974" y="21288"/>
                    <a:pt x="13306" y="21288"/>
                  </a:cubicBezTo>
                  <a:cubicBezTo>
                    <a:pt x="14898" y="21288"/>
                    <a:pt x="16500" y="21212"/>
                    <a:pt x="18086" y="21005"/>
                  </a:cubicBezTo>
                  <a:cubicBezTo>
                    <a:pt x="19682" y="20802"/>
                    <a:pt x="22015" y="20660"/>
                    <a:pt x="23146" y="19326"/>
                  </a:cubicBezTo>
                  <a:cubicBezTo>
                    <a:pt x="23551" y="18850"/>
                    <a:pt x="23706" y="18207"/>
                    <a:pt x="23468" y="17612"/>
                  </a:cubicBezTo>
                  <a:cubicBezTo>
                    <a:pt x="23206" y="16957"/>
                    <a:pt x="22563" y="16659"/>
                    <a:pt x="21968" y="16314"/>
                  </a:cubicBezTo>
                  <a:cubicBezTo>
                    <a:pt x="21670" y="16135"/>
                    <a:pt x="21372" y="15933"/>
                    <a:pt x="21206" y="15623"/>
                  </a:cubicBezTo>
                  <a:cubicBezTo>
                    <a:pt x="21063" y="15337"/>
                    <a:pt x="21027" y="14992"/>
                    <a:pt x="21075" y="14683"/>
                  </a:cubicBezTo>
                  <a:cubicBezTo>
                    <a:pt x="21182" y="13968"/>
                    <a:pt x="21622" y="13397"/>
                    <a:pt x="22182" y="12956"/>
                  </a:cubicBezTo>
                  <a:cubicBezTo>
                    <a:pt x="23325" y="12016"/>
                    <a:pt x="24980" y="11456"/>
                    <a:pt x="25468" y="9908"/>
                  </a:cubicBezTo>
                  <a:cubicBezTo>
                    <a:pt x="25659" y="9253"/>
                    <a:pt x="25504" y="8551"/>
                    <a:pt x="25039" y="8027"/>
                  </a:cubicBezTo>
                  <a:cubicBezTo>
                    <a:pt x="24587" y="7539"/>
                    <a:pt x="23944" y="7253"/>
                    <a:pt x="23325" y="7122"/>
                  </a:cubicBezTo>
                  <a:cubicBezTo>
                    <a:pt x="22950" y="7043"/>
                    <a:pt x="22568" y="7020"/>
                    <a:pt x="22182" y="7020"/>
                  </a:cubicBezTo>
                  <a:cubicBezTo>
                    <a:pt x="21700" y="7020"/>
                    <a:pt x="21213" y="7056"/>
                    <a:pt x="20729" y="7063"/>
                  </a:cubicBezTo>
                  <a:cubicBezTo>
                    <a:pt x="20680" y="7064"/>
                    <a:pt x="20631" y="7065"/>
                    <a:pt x="20581" y="7065"/>
                  </a:cubicBezTo>
                  <a:cubicBezTo>
                    <a:pt x="19698" y="7065"/>
                    <a:pt x="18793" y="6854"/>
                    <a:pt x="18229" y="6110"/>
                  </a:cubicBezTo>
                  <a:cubicBezTo>
                    <a:pt x="17515" y="5181"/>
                    <a:pt x="17669" y="3931"/>
                    <a:pt x="17146" y="2943"/>
                  </a:cubicBezTo>
                  <a:cubicBezTo>
                    <a:pt x="16800" y="2264"/>
                    <a:pt x="16324" y="1669"/>
                    <a:pt x="15764" y="1181"/>
                  </a:cubicBezTo>
                  <a:cubicBezTo>
                    <a:pt x="15193" y="693"/>
                    <a:pt x="14526" y="359"/>
                    <a:pt x="13800" y="205"/>
                  </a:cubicBezTo>
                  <a:cubicBezTo>
                    <a:pt x="13237" y="70"/>
                    <a:pt x="12611" y="0"/>
                    <a:pt x="11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4"/>
            <p:cNvSpPr/>
            <p:nvPr/>
          </p:nvSpPr>
          <p:spPr>
            <a:xfrm>
              <a:off x="2034218" y="4118099"/>
              <a:ext cx="449701" cy="275764"/>
            </a:xfrm>
            <a:custGeom>
              <a:avLst/>
              <a:gdLst/>
              <a:ahLst/>
              <a:cxnLst/>
              <a:rect l="l" t="t" r="r" b="b"/>
              <a:pathLst>
                <a:path w="14194" h="8704" extrusionOk="0">
                  <a:moveTo>
                    <a:pt x="1" y="0"/>
                  </a:moveTo>
                  <a:lnTo>
                    <a:pt x="1" y="8013"/>
                  </a:lnTo>
                  <a:cubicBezTo>
                    <a:pt x="1" y="8394"/>
                    <a:pt x="299" y="8704"/>
                    <a:pt x="680" y="8704"/>
                  </a:cubicBezTo>
                  <a:lnTo>
                    <a:pt x="13515" y="8704"/>
                  </a:lnTo>
                  <a:cubicBezTo>
                    <a:pt x="13884" y="8704"/>
                    <a:pt x="14193" y="8406"/>
                    <a:pt x="14193" y="8013"/>
                  </a:cubicBezTo>
                  <a:lnTo>
                    <a:pt x="14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4"/>
            <p:cNvSpPr/>
            <p:nvPr/>
          </p:nvSpPr>
          <p:spPr>
            <a:xfrm>
              <a:off x="2030448" y="4114329"/>
              <a:ext cx="457622" cy="283685"/>
            </a:xfrm>
            <a:custGeom>
              <a:avLst/>
              <a:gdLst/>
              <a:ahLst/>
              <a:cxnLst/>
              <a:rect l="l" t="t" r="r" b="b"/>
              <a:pathLst>
                <a:path w="14444" h="8954" extrusionOk="0">
                  <a:moveTo>
                    <a:pt x="14193" y="238"/>
                  </a:moveTo>
                  <a:lnTo>
                    <a:pt x="14193" y="8132"/>
                  </a:lnTo>
                  <a:cubicBezTo>
                    <a:pt x="14193" y="8454"/>
                    <a:pt x="13943" y="8704"/>
                    <a:pt x="13634" y="8704"/>
                  </a:cubicBezTo>
                  <a:lnTo>
                    <a:pt x="799" y="8704"/>
                  </a:lnTo>
                  <a:cubicBezTo>
                    <a:pt x="489" y="8704"/>
                    <a:pt x="239" y="8454"/>
                    <a:pt x="239" y="8132"/>
                  </a:cubicBezTo>
                  <a:lnTo>
                    <a:pt x="239" y="238"/>
                  </a:lnTo>
                  <a:close/>
                  <a:moveTo>
                    <a:pt x="1" y="0"/>
                  </a:moveTo>
                  <a:lnTo>
                    <a:pt x="1" y="8132"/>
                  </a:lnTo>
                  <a:cubicBezTo>
                    <a:pt x="1" y="8585"/>
                    <a:pt x="346" y="8954"/>
                    <a:pt x="810" y="8954"/>
                  </a:cubicBezTo>
                  <a:lnTo>
                    <a:pt x="13634" y="8954"/>
                  </a:lnTo>
                  <a:cubicBezTo>
                    <a:pt x="14074" y="8954"/>
                    <a:pt x="14443" y="8597"/>
                    <a:pt x="14443" y="8132"/>
                  </a:cubicBezTo>
                  <a:lnTo>
                    <a:pt x="144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4"/>
            <p:cNvSpPr/>
            <p:nvPr/>
          </p:nvSpPr>
          <p:spPr>
            <a:xfrm>
              <a:off x="2029719" y="4069054"/>
              <a:ext cx="458351" cy="44546"/>
            </a:xfrm>
            <a:custGeom>
              <a:avLst/>
              <a:gdLst/>
              <a:ahLst/>
              <a:cxnLst/>
              <a:rect l="l" t="t" r="r" b="b"/>
              <a:pathLst>
                <a:path w="14467" h="1406" extrusionOk="0">
                  <a:moveTo>
                    <a:pt x="822" y="1"/>
                  </a:moveTo>
                  <a:cubicBezTo>
                    <a:pt x="381" y="1"/>
                    <a:pt x="0" y="358"/>
                    <a:pt x="0" y="810"/>
                  </a:cubicBezTo>
                  <a:lnTo>
                    <a:pt x="0" y="1405"/>
                  </a:lnTo>
                  <a:lnTo>
                    <a:pt x="14454" y="1405"/>
                  </a:lnTo>
                  <a:lnTo>
                    <a:pt x="14454" y="810"/>
                  </a:lnTo>
                  <a:lnTo>
                    <a:pt x="14466" y="810"/>
                  </a:lnTo>
                  <a:cubicBezTo>
                    <a:pt x="14466" y="370"/>
                    <a:pt x="14109" y="1"/>
                    <a:pt x="13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4"/>
            <p:cNvSpPr/>
            <p:nvPr/>
          </p:nvSpPr>
          <p:spPr>
            <a:xfrm>
              <a:off x="2391470" y="4079605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9"/>
                  </a:cubicBezTo>
                  <a:cubicBezTo>
                    <a:pt x="595" y="132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4"/>
            <p:cNvSpPr/>
            <p:nvPr/>
          </p:nvSpPr>
          <p:spPr>
            <a:xfrm>
              <a:off x="2419382" y="4079605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4"/>
            <p:cNvSpPr/>
            <p:nvPr/>
          </p:nvSpPr>
          <p:spPr>
            <a:xfrm>
              <a:off x="2446914" y="4079605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3" y="1"/>
                    <a:pt x="0" y="132"/>
                    <a:pt x="0" y="299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4"/>
            <p:cNvSpPr/>
            <p:nvPr/>
          </p:nvSpPr>
          <p:spPr>
            <a:xfrm>
              <a:off x="2157589" y="4154217"/>
              <a:ext cx="202578" cy="198237"/>
            </a:xfrm>
            <a:custGeom>
              <a:avLst/>
              <a:gdLst/>
              <a:ahLst/>
              <a:cxnLst/>
              <a:rect l="l" t="t" r="r" b="b"/>
              <a:pathLst>
                <a:path w="6394" h="6257" extrusionOk="0">
                  <a:moveTo>
                    <a:pt x="3204" y="1"/>
                  </a:moveTo>
                  <a:cubicBezTo>
                    <a:pt x="3160" y="1"/>
                    <a:pt x="3116" y="2"/>
                    <a:pt x="3072" y="3"/>
                  </a:cubicBezTo>
                  <a:cubicBezTo>
                    <a:pt x="1346" y="75"/>
                    <a:pt x="0" y="1539"/>
                    <a:pt x="84" y="3266"/>
                  </a:cubicBezTo>
                  <a:cubicBezTo>
                    <a:pt x="153" y="4937"/>
                    <a:pt x="1535" y="6257"/>
                    <a:pt x="3203" y="6257"/>
                  </a:cubicBezTo>
                  <a:cubicBezTo>
                    <a:pt x="3246" y="6257"/>
                    <a:pt x="3290" y="6256"/>
                    <a:pt x="3334" y="6254"/>
                  </a:cubicBezTo>
                  <a:cubicBezTo>
                    <a:pt x="5060" y="6171"/>
                    <a:pt x="6394" y="4718"/>
                    <a:pt x="6322" y="2992"/>
                  </a:cubicBezTo>
                  <a:cubicBezTo>
                    <a:pt x="6253" y="1310"/>
                    <a:pt x="4861" y="1"/>
                    <a:pt x="3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4"/>
            <p:cNvSpPr/>
            <p:nvPr/>
          </p:nvSpPr>
          <p:spPr>
            <a:xfrm>
              <a:off x="2202864" y="4192394"/>
              <a:ext cx="114310" cy="147545"/>
            </a:xfrm>
            <a:custGeom>
              <a:avLst/>
              <a:gdLst/>
              <a:ahLst/>
              <a:cxnLst/>
              <a:rect l="l" t="t" r="r" b="b"/>
              <a:pathLst>
                <a:path w="3608" h="4657" extrusionOk="0">
                  <a:moveTo>
                    <a:pt x="1786" y="1"/>
                  </a:moveTo>
                  <a:cubicBezTo>
                    <a:pt x="1429" y="1"/>
                    <a:pt x="1167" y="96"/>
                    <a:pt x="1012" y="287"/>
                  </a:cubicBezTo>
                  <a:cubicBezTo>
                    <a:pt x="822" y="489"/>
                    <a:pt x="845" y="763"/>
                    <a:pt x="845" y="811"/>
                  </a:cubicBezTo>
                  <a:lnTo>
                    <a:pt x="845" y="1227"/>
                  </a:lnTo>
                  <a:cubicBezTo>
                    <a:pt x="810" y="1287"/>
                    <a:pt x="774" y="1358"/>
                    <a:pt x="774" y="1430"/>
                  </a:cubicBezTo>
                  <a:lnTo>
                    <a:pt x="774" y="1739"/>
                  </a:lnTo>
                  <a:cubicBezTo>
                    <a:pt x="774" y="1834"/>
                    <a:pt x="822" y="1918"/>
                    <a:pt x="893" y="1977"/>
                  </a:cubicBezTo>
                  <a:cubicBezTo>
                    <a:pt x="964" y="2263"/>
                    <a:pt x="1119" y="2489"/>
                    <a:pt x="1179" y="2549"/>
                  </a:cubicBezTo>
                  <a:lnTo>
                    <a:pt x="1179" y="2811"/>
                  </a:lnTo>
                  <a:cubicBezTo>
                    <a:pt x="1179" y="2894"/>
                    <a:pt x="1131" y="2966"/>
                    <a:pt x="1072" y="2989"/>
                  </a:cubicBezTo>
                  <a:lnTo>
                    <a:pt x="369" y="3382"/>
                  </a:lnTo>
                  <a:cubicBezTo>
                    <a:pt x="143" y="3501"/>
                    <a:pt x="12" y="3728"/>
                    <a:pt x="0" y="3978"/>
                  </a:cubicBezTo>
                  <a:cubicBezTo>
                    <a:pt x="476" y="4406"/>
                    <a:pt x="1119" y="4656"/>
                    <a:pt x="1798" y="4656"/>
                  </a:cubicBezTo>
                  <a:cubicBezTo>
                    <a:pt x="2500" y="4656"/>
                    <a:pt x="3131" y="4406"/>
                    <a:pt x="3608" y="3978"/>
                  </a:cubicBezTo>
                  <a:cubicBezTo>
                    <a:pt x="3584" y="3728"/>
                    <a:pt x="3441" y="3501"/>
                    <a:pt x="3215" y="3394"/>
                  </a:cubicBezTo>
                  <a:lnTo>
                    <a:pt x="2453" y="3025"/>
                  </a:lnTo>
                  <a:cubicBezTo>
                    <a:pt x="2381" y="2989"/>
                    <a:pt x="2334" y="2918"/>
                    <a:pt x="2334" y="2835"/>
                  </a:cubicBezTo>
                  <a:lnTo>
                    <a:pt x="2334" y="2561"/>
                  </a:lnTo>
                  <a:cubicBezTo>
                    <a:pt x="2357" y="2537"/>
                    <a:pt x="2369" y="2513"/>
                    <a:pt x="2393" y="2489"/>
                  </a:cubicBezTo>
                  <a:cubicBezTo>
                    <a:pt x="2500" y="2358"/>
                    <a:pt x="2572" y="2192"/>
                    <a:pt x="2631" y="2025"/>
                  </a:cubicBezTo>
                  <a:cubicBezTo>
                    <a:pt x="2738" y="1977"/>
                    <a:pt x="2810" y="1858"/>
                    <a:pt x="2810" y="1739"/>
                  </a:cubicBezTo>
                  <a:lnTo>
                    <a:pt x="2810" y="1430"/>
                  </a:lnTo>
                  <a:cubicBezTo>
                    <a:pt x="2810" y="1358"/>
                    <a:pt x="2786" y="1287"/>
                    <a:pt x="2738" y="1227"/>
                  </a:cubicBezTo>
                  <a:lnTo>
                    <a:pt x="2738" y="811"/>
                  </a:lnTo>
                  <a:cubicBezTo>
                    <a:pt x="2738" y="763"/>
                    <a:pt x="2750" y="513"/>
                    <a:pt x="2572" y="287"/>
                  </a:cubicBezTo>
                  <a:cubicBezTo>
                    <a:pt x="2417" y="108"/>
                    <a:pt x="2143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4"/>
            <p:cNvSpPr/>
            <p:nvPr/>
          </p:nvSpPr>
          <p:spPr>
            <a:xfrm>
              <a:off x="1981435" y="4330467"/>
              <a:ext cx="110540" cy="110920"/>
            </a:xfrm>
            <a:custGeom>
              <a:avLst/>
              <a:gdLst/>
              <a:ahLst/>
              <a:cxnLst/>
              <a:rect l="l" t="t" r="r" b="b"/>
              <a:pathLst>
                <a:path w="3489" h="3501" extrusionOk="0">
                  <a:moveTo>
                    <a:pt x="250" y="1"/>
                  </a:moveTo>
                  <a:cubicBezTo>
                    <a:pt x="119" y="1"/>
                    <a:pt x="0" y="120"/>
                    <a:pt x="0" y="263"/>
                  </a:cubicBezTo>
                  <a:lnTo>
                    <a:pt x="0" y="3251"/>
                  </a:lnTo>
                  <a:cubicBezTo>
                    <a:pt x="0" y="3382"/>
                    <a:pt x="119" y="3501"/>
                    <a:pt x="250" y="3501"/>
                  </a:cubicBezTo>
                  <a:lnTo>
                    <a:pt x="3239" y="3501"/>
                  </a:lnTo>
                  <a:cubicBezTo>
                    <a:pt x="3370" y="3501"/>
                    <a:pt x="3489" y="3382"/>
                    <a:pt x="3489" y="3251"/>
                  </a:cubicBezTo>
                  <a:lnTo>
                    <a:pt x="3489" y="263"/>
                  </a:lnTo>
                  <a:cubicBezTo>
                    <a:pt x="3489" y="120"/>
                    <a:pt x="3370" y="1"/>
                    <a:pt x="3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4"/>
            <p:cNvSpPr/>
            <p:nvPr/>
          </p:nvSpPr>
          <p:spPr>
            <a:xfrm>
              <a:off x="1999145" y="4349223"/>
              <a:ext cx="74739" cy="73028"/>
            </a:xfrm>
            <a:custGeom>
              <a:avLst/>
              <a:gdLst/>
              <a:ahLst/>
              <a:cxnLst/>
              <a:rect l="l" t="t" r="r" b="b"/>
              <a:pathLst>
                <a:path w="2359" h="2305" extrusionOk="0">
                  <a:moveTo>
                    <a:pt x="335" y="1"/>
                  </a:moveTo>
                  <a:cubicBezTo>
                    <a:pt x="271" y="1"/>
                    <a:pt x="209" y="22"/>
                    <a:pt x="167" y="63"/>
                  </a:cubicBezTo>
                  <a:lnTo>
                    <a:pt x="96" y="147"/>
                  </a:lnTo>
                  <a:cubicBezTo>
                    <a:pt x="1" y="230"/>
                    <a:pt x="1" y="397"/>
                    <a:pt x="96" y="480"/>
                  </a:cubicBezTo>
                  <a:lnTo>
                    <a:pt x="763" y="1159"/>
                  </a:lnTo>
                  <a:lnTo>
                    <a:pt x="96" y="1826"/>
                  </a:lnTo>
                  <a:cubicBezTo>
                    <a:pt x="1" y="1909"/>
                    <a:pt x="1" y="2076"/>
                    <a:pt x="96" y="2171"/>
                  </a:cubicBezTo>
                  <a:lnTo>
                    <a:pt x="167" y="2242"/>
                  </a:lnTo>
                  <a:cubicBezTo>
                    <a:pt x="209" y="2284"/>
                    <a:pt x="271" y="2305"/>
                    <a:pt x="335" y="2305"/>
                  </a:cubicBezTo>
                  <a:cubicBezTo>
                    <a:pt x="399" y="2305"/>
                    <a:pt x="465" y="2284"/>
                    <a:pt x="513" y="2242"/>
                  </a:cubicBezTo>
                  <a:lnTo>
                    <a:pt x="1179" y="1576"/>
                  </a:lnTo>
                  <a:lnTo>
                    <a:pt x="1846" y="2242"/>
                  </a:lnTo>
                  <a:cubicBezTo>
                    <a:pt x="1894" y="2284"/>
                    <a:pt x="1956" y="2305"/>
                    <a:pt x="2019" y="2305"/>
                  </a:cubicBezTo>
                  <a:cubicBezTo>
                    <a:pt x="2081" y="2305"/>
                    <a:pt x="2144" y="2284"/>
                    <a:pt x="2191" y="2242"/>
                  </a:cubicBezTo>
                  <a:lnTo>
                    <a:pt x="2263" y="2171"/>
                  </a:lnTo>
                  <a:cubicBezTo>
                    <a:pt x="2358" y="2076"/>
                    <a:pt x="2358" y="1909"/>
                    <a:pt x="2263" y="1826"/>
                  </a:cubicBezTo>
                  <a:lnTo>
                    <a:pt x="1596" y="1159"/>
                  </a:lnTo>
                  <a:lnTo>
                    <a:pt x="2263" y="480"/>
                  </a:lnTo>
                  <a:cubicBezTo>
                    <a:pt x="2358" y="397"/>
                    <a:pt x="2358" y="230"/>
                    <a:pt x="2263" y="147"/>
                  </a:cubicBezTo>
                  <a:lnTo>
                    <a:pt x="2191" y="63"/>
                  </a:lnTo>
                  <a:cubicBezTo>
                    <a:pt x="2144" y="22"/>
                    <a:pt x="2081" y="1"/>
                    <a:pt x="2019" y="1"/>
                  </a:cubicBezTo>
                  <a:cubicBezTo>
                    <a:pt x="1956" y="1"/>
                    <a:pt x="1894" y="22"/>
                    <a:pt x="1846" y="63"/>
                  </a:cubicBezTo>
                  <a:lnTo>
                    <a:pt x="1179" y="742"/>
                  </a:lnTo>
                  <a:lnTo>
                    <a:pt x="513" y="63"/>
                  </a:lnTo>
                  <a:cubicBezTo>
                    <a:pt x="465" y="22"/>
                    <a:pt x="399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4"/>
            <p:cNvSpPr/>
            <p:nvPr/>
          </p:nvSpPr>
          <p:spPr>
            <a:xfrm>
              <a:off x="2420871" y="4163373"/>
              <a:ext cx="180337" cy="328959"/>
            </a:xfrm>
            <a:custGeom>
              <a:avLst/>
              <a:gdLst/>
              <a:ahLst/>
              <a:cxnLst/>
              <a:rect l="l" t="t" r="r" b="b"/>
              <a:pathLst>
                <a:path w="5692" h="10383" extrusionOk="0">
                  <a:moveTo>
                    <a:pt x="1096" y="0"/>
                  </a:moveTo>
                  <a:cubicBezTo>
                    <a:pt x="501" y="0"/>
                    <a:pt x="1" y="488"/>
                    <a:pt x="1" y="1084"/>
                  </a:cubicBezTo>
                  <a:lnTo>
                    <a:pt x="1" y="9299"/>
                  </a:lnTo>
                  <a:cubicBezTo>
                    <a:pt x="1" y="9894"/>
                    <a:pt x="489" y="10382"/>
                    <a:pt x="1084" y="10382"/>
                  </a:cubicBezTo>
                  <a:lnTo>
                    <a:pt x="4597" y="10382"/>
                  </a:lnTo>
                  <a:cubicBezTo>
                    <a:pt x="5192" y="10382"/>
                    <a:pt x="5680" y="9894"/>
                    <a:pt x="5680" y="9299"/>
                  </a:cubicBezTo>
                  <a:lnTo>
                    <a:pt x="5680" y="1084"/>
                  </a:lnTo>
                  <a:cubicBezTo>
                    <a:pt x="5692" y="476"/>
                    <a:pt x="5204" y="0"/>
                    <a:pt x="4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4"/>
            <p:cNvSpPr/>
            <p:nvPr/>
          </p:nvSpPr>
          <p:spPr>
            <a:xfrm>
              <a:off x="2437473" y="4211657"/>
              <a:ext cx="146785" cy="229001"/>
            </a:xfrm>
            <a:custGeom>
              <a:avLst/>
              <a:gdLst/>
              <a:ahLst/>
              <a:cxnLst/>
              <a:rect l="l" t="t" r="r" b="b"/>
              <a:pathLst>
                <a:path w="4633" h="7228" extrusionOk="0">
                  <a:moveTo>
                    <a:pt x="1" y="0"/>
                  </a:moveTo>
                  <a:lnTo>
                    <a:pt x="1" y="7227"/>
                  </a:lnTo>
                  <a:lnTo>
                    <a:pt x="4632" y="7227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4"/>
            <p:cNvSpPr/>
            <p:nvPr/>
          </p:nvSpPr>
          <p:spPr>
            <a:xfrm>
              <a:off x="2501978" y="4272741"/>
              <a:ext cx="18883" cy="55888"/>
            </a:xfrm>
            <a:custGeom>
              <a:avLst/>
              <a:gdLst/>
              <a:ahLst/>
              <a:cxnLst/>
              <a:rect l="l" t="t" r="r" b="b"/>
              <a:pathLst>
                <a:path w="596" h="1764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lnTo>
                    <a:pt x="1" y="1465"/>
                  </a:lnTo>
                  <a:cubicBezTo>
                    <a:pt x="1" y="1632"/>
                    <a:pt x="132" y="1763"/>
                    <a:pt x="298" y="1763"/>
                  </a:cubicBezTo>
                  <a:cubicBezTo>
                    <a:pt x="453" y="1763"/>
                    <a:pt x="596" y="1632"/>
                    <a:pt x="596" y="1465"/>
                  </a:cubicBezTo>
                  <a:lnTo>
                    <a:pt x="596" y="299"/>
                  </a:lnTo>
                  <a:cubicBezTo>
                    <a:pt x="572" y="132"/>
                    <a:pt x="441" y="1"/>
                    <a:pt x="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4"/>
            <p:cNvSpPr/>
            <p:nvPr/>
          </p:nvSpPr>
          <p:spPr>
            <a:xfrm>
              <a:off x="2462755" y="4294760"/>
              <a:ext cx="96220" cy="82881"/>
            </a:xfrm>
            <a:custGeom>
              <a:avLst/>
              <a:gdLst/>
              <a:ahLst/>
              <a:cxnLst/>
              <a:rect l="l" t="t" r="r" b="b"/>
              <a:pathLst>
                <a:path w="3037" h="2616" extrusionOk="0">
                  <a:moveTo>
                    <a:pt x="2300" y="1"/>
                  </a:moveTo>
                  <a:cubicBezTo>
                    <a:pt x="2225" y="1"/>
                    <a:pt x="2151" y="31"/>
                    <a:pt x="2096" y="92"/>
                  </a:cubicBezTo>
                  <a:cubicBezTo>
                    <a:pt x="1989" y="199"/>
                    <a:pt x="1977" y="389"/>
                    <a:pt x="2108" y="508"/>
                  </a:cubicBezTo>
                  <a:cubicBezTo>
                    <a:pt x="2334" y="699"/>
                    <a:pt x="2441" y="997"/>
                    <a:pt x="2382" y="1294"/>
                  </a:cubicBezTo>
                  <a:cubicBezTo>
                    <a:pt x="2298" y="1699"/>
                    <a:pt x="1941" y="2021"/>
                    <a:pt x="1513" y="2021"/>
                  </a:cubicBezTo>
                  <a:cubicBezTo>
                    <a:pt x="1072" y="2021"/>
                    <a:pt x="727" y="1699"/>
                    <a:pt x="655" y="1306"/>
                  </a:cubicBezTo>
                  <a:cubicBezTo>
                    <a:pt x="596" y="1009"/>
                    <a:pt x="691" y="699"/>
                    <a:pt x="917" y="508"/>
                  </a:cubicBezTo>
                  <a:cubicBezTo>
                    <a:pt x="1048" y="389"/>
                    <a:pt x="1048" y="199"/>
                    <a:pt x="941" y="92"/>
                  </a:cubicBezTo>
                  <a:cubicBezTo>
                    <a:pt x="884" y="35"/>
                    <a:pt x="808" y="5"/>
                    <a:pt x="729" y="5"/>
                  </a:cubicBezTo>
                  <a:cubicBezTo>
                    <a:pt x="659" y="5"/>
                    <a:pt x="586" y="29"/>
                    <a:pt x="524" y="80"/>
                  </a:cubicBezTo>
                  <a:cubicBezTo>
                    <a:pt x="179" y="389"/>
                    <a:pt x="0" y="854"/>
                    <a:pt x="48" y="1306"/>
                  </a:cubicBezTo>
                  <a:cubicBezTo>
                    <a:pt x="119" y="2056"/>
                    <a:pt x="739" y="2616"/>
                    <a:pt x="1489" y="2616"/>
                  </a:cubicBezTo>
                  <a:cubicBezTo>
                    <a:pt x="2227" y="2616"/>
                    <a:pt x="2822" y="2056"/>
                    <a:pt x="2929" y="1354"/>
                  </a:cubicBezTo>
                  <a:cubicBezTo>
                    <a:pt x="3037" y="878"/>
                    <a:pt x="2858" y="389"/>
                    <a:pt x="2501" y="80"/>
                  </a:cubicBezTo>
                  <a:cubicBezTo>
                    <a:pt x="2443" y="28"/>
                    <a:pt x="2371" y="1"/>
                    <a:pt x="2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4"/>
            <p:cNvSpPr/>
            <p:nvPr/>
          </p:nvSpPr>
          <p:spPr>
            <a:xfrm>
              <a:off x="2489907" y="4183365"/>
              <a:ext cx="42676" cy="10582"/>
            </a:xfrm>
            <a:custGeom>
              <a:avLst/>
              <a:gdLst/>
              <a:ahLst/>
              <a:cxnLst/>
              <a:rect l="l" t="t" r="r" b="b"/>
              <a:pathLst>
                <a:path w="1347" h="334" extrusionOk="0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179" y="334"/>
                  </a:lnTo>
                  <a:cubicBezTo>
                    <a:pt x="1275" y="334"/>
                    <a:pt x="1346" y="262"/>
                    <a:pt x="1346" y="167"/>
                  </a:cubicBezTo>
                  <a:cubicBezTo>
                    <a:pt x="1346" y="83"/>
                    <a:pt x="1275" y="0"/>
                    <a:pt x="1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4"/>
            <p:cNvSpPr/>
            <p:nvPr/>
          </p:nvSpPr>
          <p:spPr>
            <a:xfrm>
              <a:off x="2474066" y="4183840"/>
              <a:ext cx="10233" cy="10487"/>
            </a:xfrm>
            <a:custGeom>
              <a:avLst/>
              <a:gdLst/>
              <a:ahLst/>
              <a:cxnLst/>
              <a:rect l="l" t="t" r="r" b="b"/>
              <a:pathLst>
                <a:path w="323" h="331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24" y="80"/>
                    <a:pt x="13" y="128"/>
                    <a:pt x="1" y="164"/>
                  </a:cubicBezTo>
                  <a:cubicBezTo>
                    <a:pt x="1" y="211"/>
                    <a:pt x="13" y="259"/>
                    <a:pt x="48" y="283"/>
                  </a:cubicBezTo>
                  <a:cubicBezTo>
                    <a:pt x="72" y="319"/>
                    <a:pt x="120" y="330"/>
                    <a:pt x="167" y="330"/>
                  </a:cubicBezTo>
                  <a:cubicBezTo>
                    <a:pt x="203" y="330"/>
                    <a:pt x="251" y="319"/>
                    <a:pt x="286" y="283"/>
                  </a:cubicBezTo>
                  <a:cubicBezTo>
                    <a:pt x="310" y="259"/>
                    <a:pt x="322" y="211"/>
                    <a:pt x="322" y="164"/>
                  </a:cubicBezTo>
                  <a:cubicBezTo>
                    <a:pt x="322" y="128"/>
                    <a:pt x="310" y="80"/>
                    <a:pt x="286" y="45"/>
                  </a:cubicBez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4"/>
            <p:cNvSpPr/>
            <p:nvPr/>
          </p:nvSpPr>
          <p:spPr>
            <a:xfrm>
              <a:off x="2494818" y="4450797"/>
              <a:ext cx="30954" cy="30954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1"/>
                  </a:moveTo>
                  <a:cubicBezTo>
                    <a:pt x="215" y="1"/>
                    <a:pt x="0" y="215"/>
                    <a:pt x="0" y="489"/>
                  </a:cubicBezTo>
                  <a:cubicBezTo>
                    <a:pt x="0" y="763"/>
                    <a:pt x="215" y="977"/>
                    <a:pt x="489" y="977"/>
                  </a:cubicBezTo>
                  <a:cubicBezTo>
                    <a:pt x="762" y="977"/>
                    <a:pt x="977" y="763"/>
                    <a:pt x="977" y="489"/>
                  </a:cubicBezTo>
                  <a:cubicBezTo>
                    <a:pt x="977" y="215"/>
                    <a:pt x="762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9" name="Google Shape;4159;p44"/>
          <p:cNvGrpSpPr/>
          <p:nvPr/>
        </p:nvGrpSpPr>
        <p:grpSpPr>
          <a:xfrm>
            <a:off x="6479016" y="1461585"/>
            <a:ext cx="812941" cy="674362"/>
            <a:chOff x="6479016" y="1461585"/>
            <a:chExt cx="812941" cy="674362"/>
          </a:xfrm>
        </p:grpSpPr>
        <p:sp>
          <p:nvSpPr>
            <p:cNvPr id="4160" name="Google Shape;4160;p44"/>
            <p:cNvSpPr/>
            <p:nvPr/>
          </p:nvSpPr>
          <p:spPr>
            <a:xfrm>
              <a:off x="6479016" y="1461585"/>
              <a:ext cx="812941" cy="674362"/>
            </a:xfrm>
            <a:custGeom>
              <a:avLst/>
              <a:gdLst/>
              <a:ahLst/>
              <a:cxnLst/>
              <a:rect l="l" t="t" r="r" b="b"/>
              <a:pathLst>
                <a:path w="25659" h="21285" extrusionOk="0">
                  <a:moveTo>
                    <a:pt x="12002" y="0"/>
                  </a:moveTo>
                  <a:cubicBezTo>
                    <a:pt x="11116" y="0"/>
                    <a:pt x="10216" y="135"/>
                    <a:pt x="9454" y="421"/>
                  </a:cubicBezTo>
                  <a:cubicBezTo>
                    <a:pt x="8704" y="707"/>
                    <a:pt x="8157" y="1148"/>
                    <a:pt x="8311" y="2005"/>
                  </a:cubicBezTo>
                  <a:cubicBezTo>
                    <a:pt x="8407" y="2660"/>
                    <a:pt x="9383" y="3553"/>
                    <a:pt x="9180" y="4160"/>
                  </a:cubicBezTo>
                  <a:cubicBezTo>
                    <a:pt x="9109" y="4386"/>
                    <a:pt x="8942" y="4565"/>
                    <a:pt x="8764" y="4708"/>
                  </a:cubicBezTo>
                  <a:cubicBezTo>
                    <a:pt x="7323" y="5958"/>
                    <a:pt x="5418" y="6148"/>
                    <a:pt x="3644" y="6672"/>
                  </a:cubicBezTo>
                  <a:cubicBezTo>
                    <a:pt x="2251" y="7089"/>
                    <a:pt x="763" y="7101"/>
                    <a:pt x="227" y="8553"/>
                  </a:cubicBezTo>
                  <a:cubicBezTo>
                    <a:pt x="1" y="9149"/>
                    <a:pt x="1" y="9804"/>
                    <a:pt x="298" y="10363"/>
                  </a:cubicBezTo>
                  <a:cubicBezTo>
                    <a:pt x="668" y="11066"/>
                    <a:pt x="1370" y="11423"/>
                    <a:pt x="2049" y="11732"/>
                  </a:cubicBezTo>
                  <a:cubicBezTo>
                    <a:pt x="2620" y="11994"/>
                    <a:pt x="3620" y="12090"/>
                    <a:pt x="3930" y="12685"/>
                  </a:cubicBezTo>
                  <a:cubicBezTo>
                    <a:pt x="4585" y="13923"/>
                    <a:pt x="2703" y="14757"/>
                    <a:pt x="2013" y="15316"/>
                  </a:cubicBezTo>
                  <a:cubicBezTo>
                    <a:pt x="715" y="16352"/>
                    <a:pt x="1620" y="18174"/>
                    <a:pt x="2573" y="19067"/>
                  </a:cubicBezTo>
                  <a:cubicBezTo>
                    <a:pt x="3751" y="20174"/>
                    <a:pt x="5347" y="20579"/>
                    <a:pt x="6894" y="20829"/>
                  </a:cubicBezTo>
                  <a:cubicBezTo>
                    <a:pt x="8680" y="21114"/>
                    <a:pt x="10490" y="21222"/>
                    <a:pt x="12312" y="21269"/>
                  </a:cubicBezTo>
                  <a:cubicBezTo>
                    <a:pt x="12706" y="21279"/>
                    <a:pt x="13101" y="21284"/>
                    <a:pt x="13496" y="21284"/>
                  </a:cubicBezTo>
                  <a:cubicBezTo>
                    <a:pt x="15022" y="21284"/>
                    <a:pt x="16554" y="21206"/>
                    <a:pt x="18086" y="21007"/>
                  </a:cubicBezTo>
                  <a:cubicBezTo>
                    <a:pt x="19670" y="20793"/>
                    <a:pt x="22015" y="20662"/>
                    <a:pt x="23147" y="19329"/>
                  </a:cubicBezTo>
                  <a:cubicBezTo>
                    <a:pt x="23539" y="18852"/>
                    <a:pt x="23706" y="18209"/>
                    <a:pt x="23468" y="17614"/>
                  </a:cubicBezTo>
                  <a:cubicBezTo>
                    <a:pt x="23206" y="16959"/>
                    <a:pt x="22563" y="16662"/>
                    <a:pt x="21968" y="16316"/>
                  </a:cubicBezTo>
                  <a:cubicBezTo>
                    <a:pt x="21670" y="16138"/>
                    <a:pt x="21372" y="15935"/>
                    <a:pt x="21206" y="15614"/>
                  </a:cubicBezTo>
                  <a:cubicBezTo>
                    <a:pt x="21063" y="15340"/>
                    <a:pt x="21027" y="14995"/>
                    <a:pt x="21075" y="14685"/>
                  </a:cubicBezTo>
                  <a:cubicBezTo>
                    <a:pt x="21182" y="13971"/>
                    <a:pt x="21623" y="13399"/>
                    <a:pt x="22182" y="12959"/>
                  </a:cubicBezTo>
                  <a:cubicBezTo>
                    <a:pt x="23325" y="12018"/>
                    <a:pt x="24980" y="11447"/>
                    <a:pt x="25468" y="9899"/>
                  </a:cubicBezTo>
                  <a:cubicBezTo>
                    <a:pt x="25659" y="9232"/>
                    <a:pt x="25516" y="8541"/>
                    <a:pt x="25040" y="8030"/>
                  </a:cubicBezTo>
                  <a:cubicBezTo>
                    <a:pt x="24587" y="7541"/>
                    <a:pt x="23944" y="7256"/>
                    <a:pt x="23325" y="7125"/>
                  </a:cubicBezTo>
                  <a:cubicBezTo>
                    <a:pt x="22937" y="7043"/>
                    <a:pt x="22542" y="7018"/>
                    <a:pt x="22144" y="7018"/>
                  </a:cubicBezTo>
                  <a:cubicBezTo>
                    <a:pt x="21674" y="7018"/>
                    <a:pt x="21200" y="7052"/>
                    <a:pt x="20730" y="7065"/>
                  </a:cubicBezTo>
                  <a:cubicBezTo>
                    <a:pt x="20680" y="7066"/>
                    <a:pt x="20631" y="7067"/>
                    <a:pt x="20581" y="7067"/>
                  </a:cubicBezTo>
                  <a:cubicBezTo>
                    <a:pt x="19698" y="7067"/>
                    <a:pt x="18793" y="6857"/>
                    <a:pt x="18229" y="6113"/>
                  </a:cubicBezTo>
                  <a:cubicBezTo>
                    <a:pt x="17515" y="5184"/>
                    <a:pt x="17670" y="3934"/>
                    <a:pt x="17146" y="2946"/>
                  </a:cubicBezTo>
                  <a:cubicBezTo>
                    <a:pt x="16800" y="2267"/>
                    <a:pt x="16324" y="1672"/>
                    <a:pt x="15765" y="1183"/>
                  </a:cubicBezTo>
                  <a:cubicBezTo>
                    <a:pt x="15193" y="695"/>
                    <a:pt x="14526" y="362"/>
                    <a:pt x="13800" y="195"/>
                  </a:cubicBezTo>
                  <a:cubicBezTo>
                    <a:pt x="13244" y="67"/>
                    <a:pt x="12627" y="0"/>
                    <a:pt x="12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4"/>
            <p:cNvSpPr/>
            <p:nvPr/>
          </p:nvSpPr>
          <p:spPr>
            <a:xfrm>
              <a:off x="6683843" y="1754806"/>
              <a:ext cx="449701" cy="275796"/>
            </a:xfrm>
            <a:custGeom>
              <a:avLst/>
              <a:gdLst/>
              <a:ahLst/>
              <a:cxnLst/>
              <a:rect l="l" t="t" r="r" b="b"/>
              <a:pathLst>
                <a:path w="14194" h="8705" extrusionOk="0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9" y="8704"/>
                    <a:pt x="680" y="8704"/>
                  </a:cubicBezTo>
                  <a:lnTo>
                    <a:pt x="680" y="8692"/>
                  </a:lnTo>
                  <a:lnTo>
                    <a:pt x="13514" y="8692"/>
                  </a:lnTo>
                  <a:cubicBezTo>
                    <a:pt x="13884" y="8692"/>
                    <a:pt x="14193" y="8395"/>
                    <a:pt x="14193" y="8002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4"/>
            <p:cNvSpPr/>
            <p:nvPr/>
          </p:nvSpPr>
          <p:spPr>
            <a:xfrm>
              <a:off x="6680073" y="1750275"/>
              <a:ext cx="458351" cy="284097"/>
            </a:xfrm>
            <a:custGeom>
              <a:avLst/>
              <a:gdLst/>
              <a:ahLst/>
              <a:cxnLst/>
              <a:rect l="l" t="t" r="r" b="b"/>
              <a:pathLst>
                <a:path w="14467" h="8967" extrusionOk="0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9" y="8716"/>
                  </a:lnTo>
                  <a:cubicBezTo>
                    <a:pt x="489" y="8716"/>
                    <a:pt x="239" y="8454"/>
                    <a:pt x="239" y="8145"/>
                  </a:cubicBezTo>
                  <a:lnTo>
                    <a:pt x="239" y="239"/>
                  </a:lnTo>
                  <a:close/>
                  <a:moveTo>
                    <a:pt x="1" y="1"/>
                  </a:moveTo>
                  <a:lnTo>
                    <a:pt x="1" y="8145"/>
                  </a:lnTo>
                  <a:cubicBezTo>
                    <a:pt x="1" y="8597"/>
                    <a:pt x="358" y="8966"/>
                    <a:pt x="810" y="8966"/>
                  </a:cubicBezTo>
                  <a:lnTo>
                    <a:pt x="13645" y="8966"/>
                  </a:lnTo>
                  <a:cubicBezTo>
                    <a:pt x="14086" y="8966"/>
                    <a:pt x="14467" y="8609"/>
                    <a:pt x="14467" y="8145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4"/>
            <p:cNvSpPr/>
            <p:nvPr/>
          </p:nvSpPr>
          <p:spPr>
            <a:xfrm>
              <a:off x="6679313" y="1705033"/>
              <a:ext cx="458382" cy="44926"/>
            </a:xfrm>
            <a:custGeom>
              <a:avLst/>
              <a:gdLst/>
              <a:ahLst/>
              <a:cxnLst/>
              <a:rect l="l" t="t" r="r" b="b"/>
              <a:pathLst>
                <a:path w="14468" h="1418" extrusionOk="0">
                  <a:moveTo>
                    <a:pt x="823" y="0"/>
                  </a:moveTo>
                  <a:cubicBezTo>
                    <a:pt x="382" y="0"/>
                    <a:pt x="1" y="357"/>
                    <a:pt x="1" y="822"/>
                  </a:cubicBezTo>
                  <a:lnTo>
                    <a:pt x="1" y="1417"/>
                  </a:lnTo>
                  <a:lnTo>
                    <a:pt x="14455" y="1417"/>
                  </a:lnTo>
                  <a:lnTo>
                    <a:pt x="14455" y="822"/>
                  </a:lnTo>
                  <a:lnTo>
                    <a:pt x="14467" y="822"/>
                  </a:lnTo>
                  <a:cubicBezTo>
                    <a:pt x="14467" y="381"/>
                    <a:pt x="14110" y="0"/>
                    <a:pt x="13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4"/>
            <p:cNvSpPr/>
            <p:nvPr/>
          </p:nvSpPr>
          <p:spPr>
            <a:xfrm>
              <a:off x="7041095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4"/>
            <p:cNvSpPr/>
            <p:nvPr/>
          </p:nvSpPr>
          <p:spPr>
            <a:xfrm>
              <a:off x="7069008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4"/>
            <p:cNvSpPr/>
            <p:nvPr/>
          </p:nvSpPr>
          <p:spPr>
            <a:xfrm>
              <a:off x="7096540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43" y="1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4"/>
            <p:cNvSpPr/>
            <p:nvPr/>
          </p:nvSpPr>
          <p:spPr>
            <a:xfrm>
              <a:off x="6537122" y="1818931"/>
              <a:ext cx="743525" cy="156575"/>
            </a:xfrm>
            <a:custGeom>
              <a:avLst/>
              <a:gdLst/>
              <a:ahLst/>
              <a:cxnLst/>
              <a:rect l="l" t="t" r="r" b="b"/>
              <a:pathLst>
                <a:path w="23468" h="4942" extrusionOk="0">
                  <a:moveTo>
                    <a:pt x="1489" y="1"/>
                  </a:moveTo>
                  <a:cubicBezTo>
                    <a:pt x="667" y="1"/>
                    <a:pt x="0" y="668"/>
                    <a:pt x="0" y="1489"/>
                  </a:cubicBezTo>
                  <a:lnTo>
                    <a:pt x="0" y="3454"/>
                  </a:lnTo>
                  <a:cubicBezTo>
                    <a:pt x="0" y="4263"/>
                    <a:pt x="667" y="4942"/>
                    <a:pt x="1489" y="4942"/>
                  </a:cubicBezTo>
                  <a:lnTo>
                    <a:pt x="21979" y="4942"/>
                  </a:lnTo>
                  <a:cubicBezTo>
                    <a:pt x="22801" y="4942"/>
                    <a:pt x="23468" y="4263"/>
                    <a:pt x="23468" y="3454"/>
                  </a:cubicBezTo>
                  <a:lnTo>
                    <a:pt x="23468" y="1489"/>
                  </a:lnTo>
                  <a:cubicBezTo>
                    <a:pt x="23468" y="668"/>
                    <a:pt x="22801" y="1"/>
                    <a:pt x="21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4"/>
            <p:cNvSpPr/>
            <p:nvPr/>
          </p:nvSpPr>
          <p:spPr>
            <a:xfrm>
              <a:off x="6568804" y="1845291"/>
              <a:ext cx="102271" cy="99737"/>
            </a:xfrm>
            <a:custGeom>
              <a:avLst/>
              <a:gdLst/>
              <a:ahLst/>
              <a:cxnLst/>
              <a:rect l="l" t="t" r="r" b="b"/>
              <a:pathLst>
                <a:path w="3228" h="3148" extrusionOk="0">
                  <a:moveTo>
                    <a:pt x="1615" y="1"/>
                  </a:moveTo>
                  <a:cubicBezTo>
                    <a:pt x="1593" y="1"/>
                    <a:pt x="1571" y="1"/>
                    <a:pt x="1548" y="2"/>
                  </a:cubicBezTo>
                  <a:cubicBezTo>
                    <a:pt x="679" y="38"/>
                    <a:pt x="0" y="776"/>
                    <a:pt x="48" y="1645"/>
                  </a:cubicBezTo>
                  <a:cubicBezTo>
                    <a:pt x="83" y="2486"/>
                    <a:pt x="774" y="3148"/>
                    <a:pt x="1605" y="3148"/>
                  </a:cubicBezTo>
                  <a:cubicBezTo>
                    <a:pt x="1634" y="3148"/>
                    <a:pt x="1662" y="3147"/>
                    <a:pt x="1691" y="3146"/>
                  </a:cubicBezTo>
                  <a:cubicBezTo>
                    <a:pt x="2560" y="3110"/>
                    <a:pt x="3227" y="2384"/>
                    <a:pt x="3191" y="1503"/>
                  </a:cubicBezTo>
                  <a:cubicBezTo>
                    <a:pt x="3157" y="656"/>
                    <a:pt x="2455" y="1"/>
                    <a:pt x="1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4"/>
            <p:cNvSpPr/>
            <p:nvPr/>
          </p:nvSpPr>
          <p:spPr>
            <a:xfrm>
              <a:off x="6590697" y="1864966"/>
              <a:ext cx="58486" cy="73979"/>
            </a:xfrm>
            <a:custGeom>
              <a:avLst/>
              <a:gdLst/>
              <a:ahLst/>
              <a:cxnLst/>
              <a:rect l="l" t="t" r="r" b="b"/>
              <a:pathLst>
                <a:path w="1846" h="2335" extrusionOk="0">
                  <a:moveTo>
                    <a:pt x="929" y="0"/>
                  </a:moveTo>
                  <a:cubicBezTo>
                    <a:pt x="750" y="0"/>
                    <a:pt x="619" y="48"/>
                    <a:pt x="536" y="131"/>
                  </a:cubicBezTo>
                  <a:cubicBezTo>
                    <a:pt x="452" y="239"/>
                    <a:pt x="452" y="370"/>
                    <a:pt x="452" y="393"/>
                  </a:cubicBezTo>
                  <a:lnTo>
                    <a:pt x="452" y="596"/>
                  </a:lnTo>
                  <a:cubicBezTo>
                    <a:pt x="417" y="620"/>
                    <a:pt x="405" y="655"/>
                    <a:pt x="405" y="703"/>
                  </a:cubicBezTo>
                  <a:lnTo>
                    <a:pt x="405" y="870"/>
                  </a:lnTo>
                  <a:cubicBezTo>
                    <a:pt x="405" y="905"/>
                    <a:pt x="417" y="953"/>
                    <a:pt x="464" y="989"/>
                  </a:cubicBezTo>
                  <a:cubicBezTo>
                    <a:pt x="500" y="1132"/>
                    <a:pt x="583" y="1239"/>
                    <a:pt x="595" y="1263"/>
                  </a:cubicBezTo>
                  <a:lnTo>
                    <a:pt x="595" y="1394"/>
                  </a:lnTo>
                  <a:cubicBezTo>
                    <a:pt x="595" y="1441"/>
                    <a:pt x="583" y="1477"/>
                    <a:pt x="536" y="1489"/>
                  </a:cubicBezTo>
                  <a:lnTo>
                    <a:pt x="179" y="1679"/>
                  </a:lnTo>
                  <a:cubicBezTo>
                    <a:pt x="83" y="1739"/>
                    <a:pt x="0" y="1858"/>
                    <a:pt x="0" y="1977"/>
                  </a:cubicBezTo>
                  <a:cubicBezTo>
                    <a:pt x="274" y="2203"/>
                    <a:pt x="595" y="2334"/>
                    <a:pt x="941" y="2334"/>
                  </a:cubicBezTo>
                  <a:cubicBezTo>
                    <a:pt x="1286" y="2334"/>
                    <a:pt x="1607" y="2203"/>
                    <a:pt x="1845" y="2001"/>
                  </a:cubicBezTo>
                  <a:cubicBezTo>
                    <a:pt x="1834" y="1882"/>
                    <a:pt x="1774" y="1763"/>
                    <a:pt x="1655" y="1703"/>
                  </a:cubicBezTo>
                  <a:lnTo>
                    <a:pt x="1274" y="1501"/>
                  </a:lnTo>
                  <a:cubicBezTo>
                    <a:pt x="1238" y="1489"/>
                    <a:pt x="1214" y="1441"/>
                    <a:pt x="1214" y="1417"/>
                  </a:cubicBezTo>
                  <a:lnTo>
                    <a:pt x="1214" y="1286"/>
                  </a:lnTo>
                  <a:cubicBezTo>
                    <a:pt x="1226" y="1263"/>
                    <a:pt x="1226" y="1251"/>
                    <a:pt x="1238" y="1239"/>
                  </a:cubicBezTo>
                  <a:cubicBezTo>
                    <a:pt x="1286" y="1167"/>
                    <a:pt x="1322" y="1084"/>
                    <a:pt x="1357" y="1013"/>
                  </a:cubicBezTo>
                  <a:cubicBezTo>
                    <a:pt x="1417" y="989"/>
                    <a:pt x="1441" y="941"/>
                    <a:pt x="1441" y="870"/>
                  </a:cubicBezTo>
                  <a:lnTo>
                    <a:pt x="1441" y="703"/>
                  </a:lnTo>
                  <a:cubicBezTo>
                    <a:pt x="1441" y="655"/>
                    <a:pt x="1429" y="620"/>
                    <a:pt x="1405" y="596"/>
                  </a:cubicBezTo>
                  <a:lnTo>
                    <a:pt x="1405" y="393"/>
                  </a:lnTo>
                  <a:cubicBezTo>
                    <a:pt x="1405" y="370"/>
                    <a:pt x="1417" y="239"/>
                    <a:pt x="1310" y="131"/>
                  </a:cubicBezTo>
                  <a:cubicBezTo>
                    <a:pt x="1238" y="48"/>
                    <a:pt x="1107" y="0"/>
                    <a:pt x="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4"/>
            <p:cNvSpPr/>
            <p:nvPr/>
          </p:nvSpPr>
          <p:spPr>
            <a:xfrm>
              <a:off x="6701205" y="1846115"/>
              <a:ext cx="540218" cy="101859"/>
            </a:xfrm>
            <a:custGeom>
              <a:avLst/>
              <a:gdLst/>
              <a:ahLst/>
              <a:cxnLst/>
              <a:rect l="l" t="t" r="r" b="b"/>
              <a:pathLst>
                <a:path w="17051" h="3215" extrusionOk="0">
                  <a:moveTo>
                    <a:pt x="1608" y="0"/>
                  </a:moveTo>
                  <a:cubicBezTo>
                    <a:pt x="727" y="0"/>
                    <a:pt x="1" y="726"/>
                    <a:pt x="1" y="1608"/>
                  </a:cubicBezTo>
                  <a:cubicBezTo>
                    <a:pt x="1" y="2489"/>
                    <a:pt x="727" y="3215"/>
                    <a:pt x="1608" y="3215"/>
                  </a:cubicBezTo>
                  <a:lnTo>
                    <a:pt x="15443" y="3215"/>
                  </a:lnTo>
                  <a:cubicBezTo>
                    <a:pt x="16324" y="3215"/>
                    <a:pt x="17050" y="2500"/>
                    <a:pt x="17050" y="1608"/>
                  </a:cubicBezTo>
                  <a:cubicBezTo>
                    <a:pt x="17050" y="726"/>
                    <a:pt x="16324" y="0"/>
                    <a:pt x="15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4"/>
            <p:cNvSpPr/>
            <p:nvPr/>
          </p:nvSpPr>
          <p:spPr>
            <a:xfrm>
              <a:off x="6699336" y="1844594"/>
              <a:ext cx="543957" cy="105661"/>
            </a:xfrm>
            <a:custGeom>
              <a:avLst/>
              <a:gdLst/>
              <a:ahLst/>
              <a:cxnLst/>
              <a:rect l="l" t="t" r="r" b="b"/>
              <a:pathLst>
                <a:path w="17169" h="3335" extrusionOk="0">
                  <a:moveTo>
                    <a:pt x="15502" y="120"/>
                  </a:moveTo>
                  <a:cubicBezTo>
                    <a:pt x="16359" y="120"/>
                    <a:pt x="17038" y="810"/>
                    <a:pt x="17038" y="1656"/>
                  </a:cubicBezTo>
                  <a:cubicBezTo>
                    <a:pt x="17038" y="2501"/>
                    <a:pt x="16359" y="3191"/>
                    <a:pt x="15502" y="3191"/>
                  </a:cubicBezTo>
                  <a:lnTo>
                    <a:pt x="1667" y="3191"/>
                  </a:lnTo>
                  <a:cubicBezTo>
                    <a:pt x="822" y="3191"/>
                    <a:pt x="131" y="2501"/>
                    <a:pt x="131" y="1656"/>
                  </a:cubicBezTo>
                  <a:cubicBezTo>
                    <a:pt x="131" y="810"/>
                    <a:pt x="822" y="120"/>
                    <a:pt x="1667" y="120"/>
                  </a:cubicBezTo>
                  <a:close/>
                  <a:moveTo>
                    <a:pt x="1667" y="1"/>
                  </a:moveTo>
                  <a:cubicBezTo>
                    <a:pt x="738" y="1"/>
                    <a:pt x="0" y="751"/>
                    <a:pt x="0" y="1667"/>
                  </a:cubicBezTo>
                  <a:cubicBezTo>
                    <a:pt x="0" y="2596"/>
                    <a:pt x="738" y="3334"/>
                    <a:pt x="1667" y="3334"/>
                  </a:cubicBezTo>
                  <a:lnTo>
                    <a:pt x="15502" y="3334"/>
                  </a:lnTo>
                  <a:cubicBezTo>
                    <a:pt x="16431" y="3334"/>
                    <a:pt x="17169" y="2584"/>
                    <a:pt x="17169" y="1667"/>
                  </a:cubicBezTo>
                  <a:cubicBezTo>
                    <a:pt x="17169" y="751"/>
                    <a:pt x="16431" y="1"/>
                    <a:pt x="15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4"/>
            <p:cNvSpPr/>
            <p:nvPr/>
          </p:nvSpPr>
          <p:spPr>
            <a:xfrm>
              <a:off x="6756650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0" y="822"/>
                  </a:lnTo>
                  <a:lnTo>
                    <a:pt x="560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79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60" y="23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4"/>
            <p:cNvSpPr/>
            <p:nvPr/>
          </p:nvSpPr>
          <p:spPr>
            <a:xfrm>
              <a:off x="6801164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7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4"/>
            <p:cNvSpPr/>
            <p:nvPr/>
          </p:nvSpPr>
          <p:spPr>
            <a:xfrm>
              <a:off x="6844917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49" y="822"/>
                  </a:lnTo>
                  <a:lnTo>
                    <a:pt x="549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8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9" y="23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4"/>
            <p:cNvSpPr/>
            <p:nvPr/>
          </p:nvSpPr>
          <p:spPr>
            <a:xfrm>
              <a:off x="6888671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1" y="822"/>
                  </a:lnTo>
                  <a:lnTo>
                    <a:pt x="561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80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61" y="23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4"/>
            <p:cNvSpPr/>
            <p:nvPr/>
          </p:nvSpPr>
          <p:spPr>
            <a:xfrm>
              <a:off x="6932805" y="1883817"/>
              <a:ext cx="27595" cy="26075"/>
            </a:xfrm>
            <a:custGeom>
              <a:avLst/>
              <a:gdLst/>
              <a:ahLst/>
              <a:cxnLst/>
              <a:rect l="l" t="t" r="r" b="b"/>
              <a:pathLst>
                <a:path w="871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9" y="822"/>
                  </a:lnTo>
                  <a:lnTo>
                    <a:pt x="549" y="596"/>
                  </a:lnTo>
                  <a:lnTo>
                    <a:pt x="751" y="715"/>
                  </a:lnTo>
                  <a:lnTo>
                    <a:pt x="870" y="525"/>
                  </a:lnTo>
                  <a:lnTo>
                    <a:pt x="668" y="418"/>
                  </a:lnTo>
                  <a:lnTo>
                    <a:pt x="870" y="298"/>
                  </a:lnTo>
                  <a:lnTo>
                    <a:pt x="751" y="108"/>
                  </a:lnTo>
                  <a:lnTo>
                    <a:pt x="549" y="23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4"/>
            <p:cNvSpPr/>
            <p:nvPr/>
          </p:nvSpPr>
          <p:spPr>
            <a:xfrm>
              <a:off x="6976590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03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67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4"/>
            <p:cNvSpPr/>
            <p:nvPr/>
          </p:nvSpPr>
          <p:spPr>
            <a:xfrm>
              <a:off x="7020343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15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67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4"/>
            <p:cNvSpPr/>
            <p:nvPr/>
          </p:nvSpPr>
          <p:spPr>
            <a:xfrm>
              <a:off x="7064097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15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0" y="822"/>
                  </a:lnTo>
                  <a:lnTo>
                    <a:pt x="560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79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60" y="23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4"/>
            <p:cNvSpPr/>
            <p:nvPr/>
          </p:nvSpPr>
          <p:spPr>
            <a:xfrm>
              <a:off x="7108231" y="1883817"/>
              <a:ext cx="27564" cy="26075"/>
            </a:xfrm>
            <a:custGeom>
              <a:avLst/>
              <a:gdLst/>
              <a:ahLst/>
              <a:cxnLst/>
              <a:rect l="l" t="t" r="r" b="b"/>
              <a:pathLst>
                <a:path w="870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03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50" y="715"/>
                  </a:lnTo>
                  <a:lnTo>
                    <a:pt x="870" y="525"/>
                  </a:lnTo>
                  <a:lnTo>
                    <a:pt x="667" y="418"/>
                  </a:lnTo>
                  <a:lnTo>
                    <a:pt x="870" y="298"/>
                  </a:lnTo>
                  <a:lnTo>
                    <a:pt x="750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4"/>
            <p:cNvSpPr/>
            <p:nvPr/>
          </p:nvSpPr>
          <p:spPr>
            <a:xfrm>
              <a:off x="7151984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7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4"/>
            <p:cNvSpPr/>
            <p:nvPr/>
          </p:nvSpPr>
          <p:spPr>
            <a:xfrm>
              <a:off x="6838898" y="1636567"/>
              <a:ext cx="139973" cy="162785"/>
            </a:xfrm>
            <a:custGeom>
              <a:avLst/>
              <a:gdLst/>
              <a:ahLst/>
              <a:cxnLst/>
              <a:rect l="l" t="t" r="r" b="b"/>
              <a:pathLst>
                <a:path w="4418" h="5138" extrusionOk="0">
                  <a:moveTo>
                    <a:pt x="2209" y="0"/>
                  </a:moveTo>
                  <a:cubicBezTo>
                    <a:pt x="2164" y="0"/>
                    <a:pt x="2120" y="18"/>
                    <a:pt x="2084" y="54"/>
                  </a:cubicBezTo>
                  <a:cubicBezTo>
                    <a:pt x="1596" y="530"/>
                    <a:pt x="1012" y="756"/>
                    <a:pt x="238" y="756"/>
                  </a:cubicBezTo>
                  <a:cubicBezTo>
                    <a:pt x="131" y="756"/>
                    <a:pt x="60" y="828"/>
                    <a:pt x="60" y="923"/>
                  </a:cubicBezTo>
                  <a:lnTo>
                    <a:pt x="60" y="1316"/>
                  </a:lnTo>
                  <a:cubicBezTo>
                    <a:pt x="24" y="2614"/>
                    <a:pt x="0" y="4388"/>
                    <a:pt x="2155" y="5126"/>
                  </a:cubicBezTo>
                  <a:lnTo>
                    <a:pt x="2215" y="5138"/>
                  </a:lnTo>
                  <a:lnTo>
                    <a:pt x="2274" y="5126"/>
                  </a:lnTo>
                  <a:cubicBezTo>
                    <a:pt x="4418" y="4388"/>
                    <a:pt x="4394" y="2626"/>
                    <a:pt x="4358" y="1316"/>
                  </a:cubicBezTo>
                  <a:lnTo>
                    <a:pt x="4358" y="923"/>
                  </a:lnTo>
                  <a:cubicBezTo>
                    <a:pt x="4358" y="828"/>
                    <a:pt x="4287" y="756"/>
                    <a:pt x="4179" y="756"/>
                  </a:cubicBezTo>
                  <a:cubicBezTo>
                    <a:pt x="3406" y="756"/>
                    <a:pt x="2822" y="530"/>
                    <a:pt x="2334" y="54"/>
                  </a:cubicBezTo>
                  <a:cubicBezTo>
                    <a:pt x="2298" y="18"/>
                    <a:pt x="2254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4"/>
            <p:cNvSpPr/>
            <p:nvPr/>
          </p:nvSpPr>
          <p:spPr>
            <a:xfrm>
              <a:off x="6867950" y="1687322"/>
              <a:ext cx="80379" cy="57345"/>
            </a:xfrm>
            <a:custGeom>
              <a:avLst/>
              <a:gdLst/>
              <a:ahLst/>
              <a:cxnLst/>
              <a:rect l="l" t="t" r="r" b="b"/>
              <a:pathLst>
                <a:path w="2537" h="1810" extrusionOk="0">
                  <a:moveTo>
                    <a:pt x="2254" y="1"/>
                  </a:moveTo>
                  <a:cubicBezTo>
                    <a:pt x="2194" y="1"/>
                    <a:pt x="2133" y="22"/>
                    <a:pt x="2084" y="71"/>
                  </a:cubicBezTo>
                  <a:lnTo>
                    <a:pt x="1095" y="1024"/>
                  </a:lnTo>
                  <a:cubicBezTo>
                    <a:pt x="1045" y="1074"/>
                    <a:pt x="981" y="1098"/>
                    <a:pt x="919" y="1098"/>
                  </a:cubicBezTo>
                  <a:cubicBezTo>
                    <a:pt x="849" y="1098"/>
                    <a:pt x="782" y="1068"/>
                    <a:pt x="738" y="1012"/>
                  </a:cubicBezTo>
                  <a:lnTo>
                    <a:pt x="464" y="702"/>
                  </a:lnTo>
                  <a:cubicBezTo>
                    <a:pt x="420" y="645"/>
                    <a:pt x="352" y="618"/>
                    <a:pt x="282" y="618"/>
                  </a:cubicBezTo>
                  <a:cubicBezTo>
                    <a:pt x="221" y="618"/>
                    <a:pt x="157" y="639"/>
                    <a:pt x="107" y="678"/>
                  </a:cubicBezTo>
                  <a:cubicBezTo>
                    <a:pt x="0" y="774"/>
                    <a:pt x="0" y="940"/>
                    <a:pt x="95" y="1035"/>
                  </a:cubicBezTo>
                  <a:lnTo>
                    <a:pt x="703" y="1726"/>
                  </a:lnTo>
                  <a:cubicBezTo>
                    <a:pt x="750" y="1786"/>
                    <a:pt x="810" y="1809"/>
                    <a:pt x="881" y="1809"/>
                  </a:cubicBezTo>
                  <a:lnTo>
                    <a:pt x="893" y="1809"/>
                  </a:lnTo>
                  <a:cubicBezTo>
                    <a:pt x="976" y="1809"/>
                    <a:pt x="1036" y="1786"/>
                    <a:pt x="1072" y="1738"/>
                  </a:cubicBezTo>
                  <a:lnTo>
                    <a:pt x="2429" y="440"/>
                  </a:lnTo>
                  <a:cubicBezTo>
                    <a:pt x="2536" y="357"/>
                    <a:pt x="2536" y="190"/>
                    <a:pt x="2441" y="83"/>
                  </a:cubicBezTo>
                  <a:cubicBezTo>
                    <a:pt x="2396" y="31"/>
                    <a:pt x="2326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4" name="Google Shape;4184;p44"/>
          <p:cNvGrpSpPr/>
          <p:nvPr/>
        </p:nvGrpSpPr>
        <p:grpSpPr>
          <a:xfrm>
            <a:off x="6480917" y="3809385"/>
            <a:ext cx="812561" cy="674362"/>
            <a:chOff x="6480917" y="3809385"/>
            <a:chExt cx="812561" cy="674362"/>
          </a:xfrm>
        </p:grpSpPr>
        <p:sp>
          <p:nvSpPr>
            <p:cNvPr id="4185" name="Google Shape;4185;p44"/>
            <p:cNvSpPr/>
            <p:nvPr/>
          </p:nvSpPr>
          <p:spPr>
            <a:xfrm>
              <a:off x="6480917" y="3809385"/>
              <a:ext cx="812561" cy="674362"/>
            </a:xfrm>
            <a:custGeom>
              <a:avLst/>
              <a:gdLst/>
              <a:ahLst/>
              <a:cxnLst/>
              <a:rect l="l" t="t" r="r" b="b"/>
              <a:pathLst>
                <a:path w="25647" h="21285" extrusionOk="0">
                  <a:moveTo>
                    <a:pt x="12002" y="1"/>
                  </a:moveTo>
                  <a:cubicBezTo>
                    <a:pt x="11116" y="1"/>
                    <a:pt x="10215" y="135"/>
                    <a:pt x="9454" y="422"/>
                  </a:cubicBezTo>
                  <a:cubicBezTo>
                    <a:pt x="8704" y="708"/>
                    <a:pt x="8156" y="1148"/>
                    <a:pt x="8311" y="2005"/>
                  </a:cubicBezTo>
                  <a:cubicBezTo>
                    <a:pt x="8406" y="2660"/>
                    <a:pt x="9382" y="3553"/>
                    <a:pt x="9180" y="4160"/>
                  </a:cubicBezTo>
                  <a:cubicBezTo>
                    <a:pt x="9109" y="4387"/>
                    <a:pt x="8942" y="4565"/>
                    <a:pt x="8763" y="4708"/>
                  </a:cubicBezTo>
                  <a:cubicBezTo>
                    <a:pt x="7323" y="5958"/>
                    <a:pt x="5418" y="6149"/>
                    <a:pt x="3644" y="6673"/>
                  </a:cubicBezTo>
                  <a:cubicBezTo>
                    <a:pt x="2251" y="7089"/>
                    <a:pt x="762" y="7101"/>
                    <a:pt x="227" y="8554"/>
                  </a:cubicBezTo>
                  <a:cubicBezTo>
                    <a:pt x="0" y="9149"/>
                    <a:pt x="0" y="9804"/>
                    <a:pt x="298" y="10363"/>
                  </a:cubicBezTo>
                  <a:cubicBezTo>
                    <a:pt x="667" y="11066"/>
                    <a:pt x="1370" y="11423"/>
                    <a:pt x="2060" y="11733"/>
                  </a:cubicBezTo>
                  <a:cubicBezTo>
                    <a:pt x="2620" y="11983"/>
                    <a:pt x="3620" y="12090"/>
                    <a:pt x="3929" y="12685"/>
                  </a:cubicBezTo>
                  <a:cubicBezTo>
                    <a:pt x="4584" y="13923"/>
                    <a:pt x="2703" y="14757"/>
                    <a:pt x="2012" y="15316"/>
                  </a:cubicBezTo>
                  <a:cubicBezTo>
                    <a:pt x="715" y="16352"/>
                    <a:pt x="1620" y="18174"/>
                    <a:pt x="2572" y="19067"/>
                  </a:cubicBezTo>
                  <a:cubicBezTo>
                    <a:pt x="3751" y="20174"/>
                    <a:pt x="5346" y="20579"/>
                    <a:pt x="6894" y="20829"/>
                  </a:cubicBezTo>
                  <a:cubicBezTo>
                    <a:pt x="8680" y="21115"/>
                    <a:pt x="10490" y="21210"/>
                    <a:pt x="12311" y="21270"/>
                  </a:cubicBezTo>
                  <a:cubicBezTo>
                    <a:pt x="12706" y="21279"/>
                    <a:pt x="13101" y="21285"/>
                    <a:pt x="13497" y="21285"/>
                  </a:cubicBezTo>
                  <a:cubicBezTo>
                    <a:pt x="15026" y="21285"/>
                    <a:pt x="16563" y="21206"/>
                    <a:pt x="18086" y="21008"/>
                  </a:cubicBezTo>
                  <a:cubicBezTo>
                    <a:pt x="19669" y="20793"/>
                    <a:pt x="22015" y="20662"/>
                    <a:pt x="23146" y="19329"/>
                  </a:cubicBezTo>
                  <a:cubicBezTo>
                    <a:pt x="23539" y="18853"/>
                    <a:pt x="23706" y="18210"/>
                    <a:pt x="23468" y="17614"/>
                  </a:cubicBezTo>
                  <a:cubicBezTo>
                    <a:pt x="23206" y="16960"/>
                    <a:pt x="22563" y="16662"/>
                    <a:pt x="21967" y="16317"/>
                  </a:cubicBezTo>
                  <a:cubicBezTo>
                    <a:pt x="21670" y="16138"/>
                    <a:pt x="21372" y="15936"/>
                    <a:pt x="21205" y="15614"/>
                  </a:cubicBezTo>
                  <a:cubicBezTo>
                    <a:pt x="21062" y="15340"/>
                    <a:pt x="21027" y="14995"/>
                    <a:pt x="21074" y="14685"/>
                  </a:cubicBezTo>
                  <a:cubicBezTo>
                    <a:pt x="21182" y="13971"/>
                    <a:pt x="21622" y="13400"/>
                    <a:pt x="22182" y="12959"/>
                  </a:cubicBezTo>
                  <a:cubicBezTo>
                    <a:pt x="23325" y="12018"/>
                    <a:pt x="24980" y="11447"/>
                    <a:pt x="25468" y="9899"/>
                  </a:cubicBezTo>
                  <a:cubicBezTo>
                    <a:pt x="25646" y="9244"/>
                    <a:pt x="25492" y="8554"/>
                    <a:pt x="25039" y="8030"/>
                  </a:cubicBezTo>
                  <a:cubicBezTo>
                    <a:pt x="24587" y="7542"/>
                    <a:pt x="23944" y="7256"/>
                    <a:pt x="23325" y="7125"/>
                  </a:cubicBezTo>
                  <a:cubicBezTo>
                    <a:pt x="22945" y="7039"/>
                    <a:pt x="22558" y="7014"/>
                    <a:pt x="22169" y="7014"/>
                  </a:cubicBezTo>
                  <a:cubicBezTo>
                    <a:pt x="21690" y="7014"/>
                    <a:pt x="21208" y="7052"/>
                    <a:pt x="20729" y="7065"/>
                  </a:cubicBezTo>
                  <a:cubicBezTo>
                    <a:pt x="20680" y="7067"/>
                    <a:pt x="20630" y="7067"/>
                    <a:pt x="20581" y="7067"/>
                  </a:cubicBezTo>
                  <a:cubicBezTo>
                    <a:pt x="19698" y="7067"/>
                    <a:pt x="18792" y="6857"/>
                    <a:pt x="18229" y="6113"/>
                  </a:cubicBezTo>
                  <a:cubicBezTo>
                    <a:pt x="17514" y="5184"/>
                    <a:pt x="17669" y="3934"/>
                    <a:pt x="17145" y="2934"/>
                  </a:cubicBezTo>
                  <a:cubicBezTo>
                    <a:pt x="16800" y="2267"/>
                    <a:pt x="16324" y="1672"/>
                    <a:pt x="15764" y="1184"/>
                  </a:cubicBezTo>
                  <a:cubicBezTo>
                    <a:pt x="15193" y="696"/>
                    <a:pt x="14526" y="362"/>
                    <a:pt x="13800" y="196"/>
                  </a:cubicBezTo>
                  <a:cubicBezTo>
                    <a:pt x="13243" y="68"/>
                    <a:pt x="12626" y="1"/>
                    <a:pt x="12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4"/>
            <p:cNvSpPr/>
            <p:nvPr/>
          </p:nvSpPr>
          <p:spPr>
            <a:xfrm>
              <a:off x="6661983" y="4094717"/>
              <a:ext cx="450050" cy="276145"/>
            </a:xfrm>
            <a:custGeom>
              <a:avLst/>
              <a:gdLst/>
              <a:ahLst/>
              <a:cxnLst/>
              <a:rect l="l" t="t" r="r" b="b"/>
              <a:pathLst>
                <a:path w="14205" h="8716" extrusionOk="0">
                  <a:moveTo>
                    <a:pt x="0" y="0"/>
                  </a:moveTo>
                  <a:lnTo>
                    <a:pt x="0" y="8025"/>
                  </a:lnTo>
                  <a:cubicBezTo>
                    <a:pt x="0" y="8394"/>
                    <a:pt x="298" y="8716"/>
                    <a:pt x="691" y="8716"/>
                  </a:cubicBezTo>
                  <a:lnTo>
                    <a:pt x="13514" y="8716"/>
                  </a:lnTo>
                  <a:cubicBezTo>
                    <a:pt x="13883" y="8716"/>
                    <a:pt x="14204" y="8418"/>
                    <a:pt x="14204" y="8025"/>
                  </a:cubicBezTo>
                  <a:lnTo>
                    <a:pt x="1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4"/>
            <p:cNvSpPr/>
            <p:nvPr/>
          </p:nvSpPr>
          <p:spPr>
            <a:xfrm>
              <a:off x="6657832" y="4090567"/>
              <a:ext cx="458351" cy="284065"/>
            </a:xfrm>
            <a:custGeom>
              <a:avLst/>
              <a:gdLst/>
              <a:ahLst/>
              <a:cxnLst/>
              <a:rect l="l" t="t" r="r" b="b"/>
              <a:pathLst>
                <a:path w="14467" h="8966" extrusionOk="0">
                  <a:moveTo>
                    <a:pt x="14216" y="238"/>
                  </a:moveTo>
                  <a:lnTo>
                    <a:pt x="14216" y="8144"/>
                  </a:lnTo>
                  <a:cubicBezTo>
                    <a:pt x="14216" y="8454"/>
                    <a:pt x="13954" y="8704"/>
                    <a:pt x="13645" y="8704"/>
                  </a:cubicBezTo>
                  <a:lnTo>
                    <a:pt x="822" y="8704"/>
                  </a:lnTo>
                  <a:cubicBezTo>
                    <a:pt x="500" y="8704"/>
                    <a:pt x="250" y="8454"/>
                    <a:pt x="250" y="8144"/>
                  </a:cubicBezTo>
                  <a:lnTo>
                    <a:pt x="250" y="238"/>
                  </a:lnTo>
                  <a:close/>
                  <a:moveTo>
                    <a:pt x="0" y="0"/>
                  </a:moveTo>
                  <a:lnTo>
                    <a:pt x="0" y="8144"/>
                  </a:lnTo>
                  <a:cubicBezTo>
                    <a:pt x="0" y="8585"/>
                    <a:pt x="358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8"/>
                    <a:pt x="14466" y="8144"/>
                  </a:cubicBezTo>
                  <a:lnTo>
                    <a:pt x="144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4"/>
            <p:cNvSpPr/>
            <p:nvPr/>
          </p:nvSpPr>
          <p:spPr>
            <a:xfrm>
              <a:off x="6657832" y="4045292"/>
              <a:ext cx="457971" cy="44926"/>
            </a:xfrm>
            <a:custGeom>
              <a:avLst/>
              <a:gdLst/>
              <a:ahLst/>
              <a:cxnLst/>
              <a:rect l="l" t="t" r="r" b="b"/>
              <a:pathLst>
                <a:path w="14455" h="1418" extrusionOk="0">
                  <a:moveTo>
                    <a:pt x="822" y="0"/>
                  </a:moveTo>
                  <a:cubicBezTo>
                    <a:pt x="369" y="0"/>
                    <a:pt x="0" y="358"/>
                    <a:pt x="0" y="822"/>
                  </a:cubicBezTo>
                  <a:lnTo>
                    <a:pt x="0" y="1417"/>
                  </a:lnTo>
                  <a:lnTo>
                    <a:pt x="14455" y="1417"/>
                  </a:lnTo>
                  <a:lnTo>
                    <a:pt x="14455" y="822"/>
                  </a:lnTo>
                  <a:cubicBezTo>
                    <a:pt x="14455" y="370"/>
                    <a:pt x="14085" y="0"/>
                    <a:pt x="13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4"/>
            <p:cNvSpPr/>
            <p:nvPr/>
          </p:nvSpPr>
          <p:spPr>
            <a:xfrm>
              <a:off x="7018823" y="4056223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4"/>
            <p:cNvSpPr/>
            <p:nvPr/>
          </p:nvSpPr>
          <p:spPr>
            <a:xfrm>
              <a:off x="7046735" y="4056223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4"/>
            <p:cNvSpPr/>
            <p:nvPr/>
          </p:nvSpPr>
          <p:spPr>
            <a:xfrm>
              <a:off x="7074647" y="4056223"/>
              <a:ext cx="18914" cy="18914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4"/>
            <p:cNvSpPr/>
            <p:nvPr/>
          </p:nvSpPr>
          <p:spPr>
            <a:xfrm>
              <a:off x="6751739" y="4131215"/>
              <a:ext cx="269745" cy="313593"/>
            </a:xfrm>
            <a:custGeom>
              <a:avLst/>
              <a:gdLst/>
              <a:ahLst/>
              <a:cxnLst/>
              <a:rect l="l" t="t" r="r" b="b"/>
              <a:pathLst>
                <a:path w="8514" h="9898" extrusionOk="0">
                  <a:moveTo>
                    <a:pt x="4253" y="0"/>
                  </a:moveTo>
                  <a:cubicBezTo>
                    <a:pt x="4165" y="0"/>
                    <a:pt x="4079" y="33"/>
                    <a:pt x="4013" y="98"/>
                  </a:cubicBezTo>
                  <a:cubicBezTo>
                    <a:pt x="3073" y="1015"/>
                    <a:pt x="1966" y="1444"/>
                    <a:pt x="489" y="1444"/>
                  </a:cubicBezTo>
                  <a:cubicBezTo>
                    <a:pt x="299" y="1444"/>
                    <a:pt x="132" y="1587"/>
                    <a:pt x="132" y="1801"/>
                  </a:cubicBezTo>
                  <a:cubicBezTo>
                    <a:pt x="132" y="2051"/>
                    <a:pt x="132" y="2289"/>
                    <a:pt x="120" y="2563"/>
                  </a:cubicBezTo>
                  <a:cubicBezTo>
                    <a:pt x="72" y="5039"/>
                    <a:pt x="1" y="8433"/>
                    <a:pt x="4144" y="9861"/>
                  </a:cubicBezTo>
                  <a:lnTo>
                    <a:pt x="4263" y="9897"/>
                  </a:lnTo>
                  <a:lnTo>
                    <a:pt x="4382" y="9861"/>
                  </a:lnTo>
                  <a:cubicBezTo>
                    <a:pt x="8514" y="8457"/>
                    <a:pt x="8466" y="5063"/>
                    <a:pt x="8407" y="2563"/>
                  </a:cubicBezTo>
                  <a:cubicBezTo>
                    <a:pt x="8395" y="2301"/>
                    <a:pt x="8395" y="2051"/>
                    <a:pt x="8395" y="1801"/>
                  </a:cubicBezTo>
                  <a:cubicBezTo>
                    <a:pt x="8395" y="1610"/>
                    <a:pt x="8240" y="1444"/>
                    <a:pt x="8038" y="1444"/>
                  </a:cubicBezTo>
                  <a:cubicBezTo>
                    <a:pt x="6561" y="1444"/>
                    <a:pt x="5430" y="1015"/>
                    <a:pt x="4502" y="98"/>
                  </a:cubicBezTo>
                  <a:cubicBezTo>
                    <a:pt x="4430" y="33"/>
                    <a:pt x="4341" y="0"/>
                    <a:pt x="4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4"/>
            <p:cNvSpPr/>
            <p:nvPr/>
          </p:nvSpPr>
          <p:spPr>
            <a:xfrm>
              <a:off x="6778542" y="4162708"/>
              <a:ext cx="215790" cy="250418"/>
            </a:xfrm>
            <a:custGeom>
              <a:avLst/>
              <a:gdLst/>
              <a:ahLst/>
              <a:cxnLst/>
              <a:rect l="l" t="t" r="r" b="b"/>
              <a:pathLst>
                <a:path w="6811" h="7904" extrusionOk="0">
                  <a:moveTo>
                    <a:pt x="3417" y="0"/>
                  </a:moveTo>
                  <a:cubicBezTo>
                    <a:pt x="3346" y="0"/>
                    <a:pt x="3275" y="27"/>
                    <a:pt x="3215" y="81"/>
                  </a:cubicBezTo>
                  <a:cubicBezTo>
                    <a:pt x="2465" y="807"/>
                    <a:pt x="1560" y="1152"/>
                    <a:pt x="381" y="1152"/>
                  </a:cubicBezTo>
                  <a:cubicBezTo>
                    <a:pt x="227" y="1152"/>
                    <a:pt x="107" y="1271"/>
                    <a:pt x="107" y="1426"/>
                  </a:cubicBezTo>
                  <a:cubicBezTo>
                    <a:pt x="107" y="1628"/>
                    <a:pt x="107" y="1831"/>
                    <a:pt x="84" y="2045"/>
                  </a:cubicBezTo>
                  <a:cubicBezTo>
                    <a:pt x="48" y="4022"/>
                    <a:pt x="0" y="6748"/>
                    <a:pt x="3322" y="7891"/>
                  </a:cubicBezTo>
                  <a:lnTo>
                    <a:pt x="3406" y="7903"/>
                  </a:lnTo>
                  <a:lnTo>
                    <a:pt x="3501" y="7891"/>
                  </a:lnTo>
                  <a:cubicBezTo>
                    <a:pt x="6811" y="6760"/>
                    <a:pt x="6775" y="4034"/>
                    <a:pt x="6739" y="2045"/>
                  </a:cubicBezTo>
                  <a:cubicBezTo>
                    <a:pt x="6727" y="1831"/>
                    <a:pt x="6727" y="1640"/>
                    <a:pt x="6727" y="1426"/>
                  </a:cubicBezTo>
                  <a:cubicBezTo>
                    <a:pt x="6727" y="1271"/>
                    <a:pt x="6608" y="1152"/>
                    <a:pt x="6442" y="1152"/>
                  </a:cubicBezTo>
                  <a:cubicBezTo>
                    <a:pt x="5263" y="1152"/>
                    <a:pt x="4358" y="807"/>
                    <a:pt x="3620" y="81"/>
                  </a:cubicBezTo>
                  <a:cubicBezTo>
                    <a:pt x="3560" y="27"/>
                    <a:pt x="3489" y="0"/>
                    <a:pt x="3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4"/>
            <p:cNvSpPr/>
            <p:nvPr/>
          </p:nvSpPr>
          <p:spPr>
            <a:xfrm>
              <a:off x="6850588" y="4202533"/>
              <a:ext cx="73598" cy="42708"/>
            </a:xfrm>
            <a:custGeom>
              <a:avLst/>
              <a:gdLst/>
              <a:ahLst/>
              <a:cxnLst/>
              <a:rect l="l" t="t" r="r" b="b"/>
              <a:pathLst>
                <a:path w="2323" h="1348" extrusionOk="0">
                  <a:moveTo>
                    <a:pt x="555" y="0"/>
                  </a:moveTo>
                  <a:cubicBezTo>
                    <a:pt x="533" y="0"/>
                    <a:pt x="511" y="5"/>
                    <a:pt x="489" y="14"/>
                  </a:cubicBezTo>
                  <a:cubicBezTo>
                    <a:pt x="417" y="38"/>
                    <a:pt x="393" y="133"/>
                    <a:pt x="417" y="205"/>
                  </a:cubicBezTo>
                  <a:lnTo>
                    <a:pt x="536" y="455"/>
                  </a:lnTo>
                  <a:cubicBezTo>
                    <a:pt x="239" y="514"/>
                    <a:pt x="0" y="788"/>
                    <a:pt x="0" y="1098"/>
                  </a:cubicBezTo>
                  <a:lnTo>
                    <a:pt x="0" y="1348"/>
                  </a:lnTo>
                  <a:lnTo>
                    <a:pt x="2322" y="1348"/>
                  </a:lnTo>
                  <a:lnTo>
                    <a:pt x="2322" y="1098"/>
                  </a:lnTo>
                  <a:cubicBezTo>
                    <a:pt x="2310" y="788"/>
                    <a:pt x="2072" y="514"/>
                    <a:pt x="1774" y="455"/>
                  </a:cubicBezTo>
                  <a:lnTo>
                    <a:pt x="1894" y="205"/>
                  </a:lnTo>
                  <a:cubicBezTo>
                    <a:pt x="1917" y="133"/>
                    <a:pt x="1894" y="38"/>
                    <a:pt x="1822" y="14"/>
                  </a:cubicBezTo>
                  <a:cubicBezTo>
                    <a:pt x="1800" y="5"/>
                    <a:pt x="1777" y="0"/>
                    <a:pt x="1756" y="0"/>
                  </a:cubicBezTo>
                  <a:cubicBezTo>
                    <a:pt x="1697" y="0"/>
                    <a:pt x="1646" y="33"/>
                    <a:pt x="1620" y="86"/>
                  </a:cubicBezTo>
                  <a:lnTo>
                    <a:pt x="1465" y="443"/>
                  </a:lnTo>
                  <a:lnTo>
                    <a:pt x="846" y="443"/>
                  </a:lnTo>
                  <a:lnTo>
                    <a:pt x="691" y="86"/>
                  </a:lnTo>
                  <a:cubicBezTo>
                    <a:pt x="665" y="33"/>
                    <a:pt x="613" y="0"/>
                    <a:pt x="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4"/>
            <p:cNvSpPr/>
            <p:nvPr/>
          </p:nvSpPr>
          <p:spPr>
            <a:xfrm>
              <a:off x="6803825" y="4235419"/>
              <a:ext cx="165985" cy="132813"/>
            </a:xfrm>
            <a:custGeom>
              <a:avLst/>
              <a:gdLst/>
              <a:ahLst/>
              <a:cxnLst/>
              <a:rect l="l" t="t" r="r" b="b"/>
              <a:pathLst>
                <a:path w="5239" h="4192" extrusionOk="0">
                  <a:moveTo>
                    <a:pt x="405" y="0"/>
                  </a:moveTo>
                  <a:cubicBezTo>
                    <a:pt x="333" y="0"/>
                    <a:pt x="262" y="72"/>
                    <a:pt x="262" y="143"/>
                  </a:cubicBezTo>
                  <a:lnTo>
                    <a:pt x="262" y="357"/>
                  </a:lnTo>
                  <a:cubicBezTo>
                    <a:pt x="262" y="834"/>
                    <a:pt x="619" y="1238"/>
                    <a:pt x="1060" y="1310"/>
                  </a:cubicBezTo>
                  <a:lnTo>
                    <a:pt x="1060" y="1619"/>
                  </a:lnTo>
                  <a:lnTo>
                    <a:pt x="155" y="1619"/>
                  </a:lnTo>
                  <a:cubicBezTo>
                    <a:pt x="60" y="1619"/>
                    <a:pt x="0" y="1691"/>
                    <a:pt x="0" y="1774"/>
                  </a:cubicBezTo>
                  <a:cubicBezTo>
                    <a:pt x="0" y="1846"/>
                    <a:pt x="83" y="1917"/>
                    <a:pt x="155" y="1917"/>
                  </a:cubicBezTo>
                  <a:lnTo>
                    <a:pt x="1060" y="1917"/>
                  </a:lnTo>
                  <a:lnTo>
                    <a:pt x="1060" y="2227"/>
                  </a:lnTo>
                  <a:cubicBezTo>
                    <a:pt x="595" y="2310"/>
                    <a:pt x="262" y="2703"/>
                    <a:pt x="262" y="3179"/>
                  </a:cubicBezTo>
                  <a:lnTo>
                    <a:pt x="262" y="3393"/>
                  </a:lnTo>
                  <a:cubicBezTo>
                    <a:pt x="262" y="3477"/>
                    <a:pt x="333" y="3536"/>
                    <a:pt x="405" y="3536"/>
                  </a:cubicBezTo>
                  <a:cubicBezTo>
                    <a:pt x="476" y="3536"/>
                    <a:pt x="560" y="3465"/>
                    <a:pt x="560" y="3393"/>
                  </a:cubicBezTo>
                  <a:lnTo>
                    <a:pt x="560" y="3179"/>
                  </a:lnTo>
                  <a:cubicBezTo>
                    <a:pt x="560" y="2870"/>
                    <a:pt x="762" y="2620"/>
                    <a:pt x="1060" y="2548"/>
                  </a:cubicBezTo>
                  <a:lnTo>
                    <a:pt x="1060" y="2631"/>
                  </a:lnTo>
                  <a:cubicBezTo>
                    <a:pt x="1060" y="3501"/>
                    <a:pt x="1762" y="4191"/>
                    <a:pt x="2619" y="4191"/>
                  </a:cubicBezTo>
                  <a:cubicBezTo>
                    <a:pt x="3489" y="4191"/>
                    <a:pt x="4191" y="3501"/>
                    <a:pt x="4191" y="2631"/>
                  </a:cubicBezTo>
                  <a:lnTo>
                    <a:pt x="4191" y="2548"/>
                  </a:lnTo>
                  <a:cubicBezTo>
                    <a:pt x="4465" y="2620"/>
                    <a:pt x="4691" y="2870"/>
                    <a:pt x="4691" y="3179"/>
                  </a:cubicBezTo>
                  <a:lnTo>
                    <a:pt x="4691" y="3393"/>
                  </a:lnTo>
                  <a:cubicBezTo>
                    <a:pt x="4691" y="3477"/>
                    <a:pt x="4763" y="3536"/>
                    <a:pt x="4846" y="3536"/>
                  </a:cubicBezTo>
                  <a:cubicBezTo>
                    <a:pt x="4917" y="3536"/>
                    <a:pt x="4989" y="3465"/>
                    <a:pt x="4989" y="3393"/>
                  </a:cubicBezTo>
                  <a:lnTo>
                    <a:pt x="4989" y="3179"/>
                  </a:lnTo>
                  <a:cubicBezTo>
                    <a:pt x="4989" y="2703"/>
                    <a:pt x="4632" y="2310"/>
                    <a:pt x="4191" y="2227"/>
                  </a:cubicBezTo>
                  <a:lnTo>
                    <a:pt x="4191" y="1917"/>
                  </a:lnTo>
                  <a:lnTo>
                    <a:pt x="5096" y="1917"/>
                  </a:lnTo>
                  <a:cubicBezTo>
                    <a:pt x="5179" y="1917"/>
                    <a:pt x="5239" y="1846"/>
                    <a:pt x="5239" y="1774"/>
                  </a:cubicBezTo>
                  <a:cubicBezTo>
                    <a:pt x="5239" y="1691"/>
                    <a:pt x="5167" y="1619"/>
                    <a:pt x="5096" y="1619"/>
                  </a:cubicBezTo>
                  <a:lnTo>
                    <a:pt x="4191" y="1619"/>
                  </a:lnTo>
                  <a:lnTo>
                    <a:pt x="4191" y="1310"/>
                  </a:lnTo>
                  <a:cubicBezTo>
                    <a:pt x="4643" y="1238"/>
                    <a:pt x="4989" y="834"/>
                    <a:pt x="4989" y="357"/>
                  </a:cubicBezTo>
                  <a:lnTo>
                    <a:pt x="4989" y="143"/>
                  </a:lnTo>
                  <a:cubicBezTo>
                    <a:pt x="4989" y="60"/>
                    <a:pt x="4917" y="0"/>
                    <a:pt x="4846" y="0"/>
                  </a:cubicBezTo>
                  <a:cubicBezTo>
                    <a:pt x="4763" y="0"/>
                    <a:pt x="4691" y="72"/>
                    <a:pt x="4691" y="143"/>
                  </a:cubicBezTo>
                  <a:lnTo>
                    <a:pt x="4691" y="357"/>
                  </a:lnTo>
                  <a:cubicBezTo>
                    <a:pt x="4691" y="667"/>
                    <a:pt x="4489" y="917"/>
                    <a:pt x="4191" y="1000"/>
                  </a:cubicBezTo>
                  <a:lnTo>
                    <a:pt x="4191" y="857"/>
                  </a:lnTo>
                  <a:cubicBezTo>
                    <a:pt x="4191" y="726"/>
                    <a:pt x="4072" y="607"/>
                    <a:pt x="3929" y="607"/>
                  </a:cubicBezTo>
                  <a:lnTo>
                    <a:pt x="2774" y="607"/>
                  </a:lnTo>
                  <a:lnTo>
                    <a:pt x="2774" y="2381"/>
                  </a:lnTo>
                  <a:cubicBezTo>
                    <a:pt x="2774" y="2465"/>
                    <a:pt x="2703" y="2524"/>
                    <a:pt x="2619" y="2524"/>
                  </a:cubicBezTo>
                  <a:cubicBezTo>
                    <a:pt x="2536" y="2524"/>
                    <a:pt x="2477" y="2453"/>
                    <a:pt x="2477" y="2381"/>
                  </a:cubicBezTo>
                  <a:lnTo>
                    <a:pt x="2477" y="607"/>
                  </a:lnTo>
                  <a:lnTo>
                    <a:pt x="1310" y="607"/>
                  </a:lnTo>
                  <a:cubicBezTo>
                    <a:pt x="1179" y="607"/>
                    <a:pt x="1060" y="726"/>
                    <a:pt x="1060" y="857"/>
                  </a:cubicBezTo>
                  <a:lnTo>
                    <a:pt x="1060" y="1000"/>
                  </a:lnTo>
                  <a:cubicBezTo>
                    <a:pt x="774" y="917"/>
                    <a:pt x="560" y="667"/>
                    <a:pt x="560" y="357"/>
                  </a:cubicBezTo>
                  <a:lnTo>
                    <a:pt x="560" y="143"/>
                  </a:lnTo>
                  <a:cubicBezTo>
                    <a:pt x="560" y="60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4"/>
            <p:cNvSpPr/>
            <p:nvPr/>
          </p:nvSpPr>
          <p:spPr>
            <a:xfrm>
              <a:off x="7061467" y="4134700"/>
              <a:ext cx="110920" cy="110920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250" y="0"/>
                  </a:moveTo>
                  <a:cubicBezTo>
                    <a:pt x="119" y="0"/>
                    <a:pt x="0" y="131"/>
                    <a:pt x="0" y="262"/>
                  </a:cubicBezTo>
                  <a:lnTo>
                    <a:pt x="0" y="3251"/>
                  </a:lnTo>
                  <a:cubicBezTo>
                    <a:pt x="0" y="3382"/>
                    <a:pt x="119" y="3501"/>
                    <a:pt x="250" y="3501"/>
                  </a:cubicBezTo>
                  <a:lnTo>
                    <a:pt x="3239" y="3501"/>
                  </a:lnTo>
                  <a:cubicBezTo>
                    <a:pt x="3381" y="3501"/>
                    <a:pt x="3500" y="3382"/>
                    <a:pt x="3500" y="3251"/>
                  </a:cubicBezTo>
                  <a:lnTo>
                    <a:pt x="3500" y="262"/>
                  </a:lnTo>
                  <a:cubicBezTo>
                    <a:pt x="3500" y="119"/>
                    <a:pt x="3381" y="0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4"/>
            <p:cNvSpPr/>
            <p:nvPr/>
          </p:nvSpPr>
          <p:spPr>
            <a:xfrm>
              <a:off x="7076928" y="4160553"/>
              <a:ext cx="80379" cy="57535"/>
            </a:xfrm>
            <a:custGeom>
              <a:avLst/>
              <a:gdLst/>
              <a:ahLst/>
              <a:cxnLst/>
              <a:rect l="l" t="t" r="r" b="b"/>
              <a:pathLst>
                <a:path w="2537" h="1816" extrusionOk="0">
                  <a:moveTo>
                    <a:pt x="2254" y="1"/>
                  </a:moveTo>
                  <a:cubicBezTo>
                    <a:pt x="2194" y="1"/>
                    <a:pt x="2133" y="22"/>
                    <a:pt x="2084" y="65"/>
                  </a:cubicBezTo>
                  <a:lnTo>
                    <a:pt x="1084" y="1018"/>
                  </a:lnTo>
                  <a:cubicBezTo>
                    <a:pt x="1039" y="1068"/>
                    <a:pt x="978" y="1092"/>
                    <a:pt x="916" y="1092"/>
                  </a:cubicBezTo>
                  <a:cubicBezTo>
                    <a:pt x="847" y="1092"/>
                    <a:pt x="777" y="1062"/>
                    <a:pt x="726" y="1006"/>
                  </a:cubicBezTo>
                  <a:lnTo>
                    <a:pt x="465" y="696"/>
                  </a:lnTo>
                  <a:cubicBezTo>
                    <a:pt x="415" y="641"/>
                    <a:pt x="351" y="614"/>
                    <a:pt x="285" y="614"/>
                  </a:cubicBezTo>
                  <a:cubicBezTo>
                    <a:pt x="223" y="614"/>
                    <a:pt x="159" y="638"/>
                    <a:pt x="107" y="684"/>
                  </a:cubicBezTo>
                  <a:cubicBezTo>
                    <a:pt x="0" y="768"/>
                    <a:pt x="0" y="934"/>
                    <a:pt x="95" y="1042"/>
                  </a:cubicBezTo>
                  <a:lnTo>
                    <a:pt x="703" y="1720"/>
                  </a:lnTo>
                  <a:cubicBezTo>
                    <a:pt x="750" y="1780"/>
                    <a:pt x="810" y="1816"/>
                    <a:pt x="881" y="1816"/>
                  </a:cubicBezTo>
                  <a:lnTo>
                    <a:pt x="893" y="1816"/>
                  </a:lnTo>
                  <a:cubicBezTo>
                    <a:pt x="965" y="1816"/>
                    <a:pt x="1024" y="1780"/>
                    <a:pt x="1072" y="1732"/>
                  </a:cubicBezTo>
                  <a:lnTo>
                    <a:pt x="2429" y="446"/>
                  </a:lnTo>
                  <a:cubicBezTo>
                    <a:pt x="2536" y="351"/>
                    <a:pt x="2536" y="184"/>
                    <a:pt x="2441" y="89"/>
                  </a:cubicBezTo>
                  <a:cubicBezTo>
                    <a:pt x="2396" y="31"/>
                    <a:pt x="2326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8" name="Google Shape;4198;p44"/>
          <p:cNvGrpSpPr/>
          <p:nvPr/>
        </p:nvGrpSpPr>
        <p:grpSpPr>
          <a:xfrm>
            <a:off x="6477527" y="2604277"/>
            <a:ext cx="813670" cy="674267"/>
            <a:chOff x="6477527" y="2604277"/>
            <a:chExt cx="813670" cy="674267"/>
          </a:xfrm>
        </p:grpSpPr>
        <p:sp>
          <p:nvSpPr>
            <p:cNvPr id="4199" name="Google Shape;4199;p44"/>
            <p:cNvSpPr/>
            <p:nvPr/>
          </p:nvSpPr>
          <p:spPr>
            <a:xfrm>
              <a:off x="6477527" y="2604277"/>
              <a:ext cx="813670" cy="674267"/>
            </a:xfrm>
            <a:custGeom>
              <a:avLst/>
              <a:gdLst/>
              <a:ahLst/>
              <a:cxnLst/>
              <a:rect l="l" t="t" r="r" b="b"/>
              <a:pathLst>
                <a:path w="25682" h="21282" extrusionOk="0">
                  <a:moveTo>
                    <a:pt x="13654" y="1"/>
                  </a:moveTo>
                  <a:cubicBezTo>
                    <a:pt x="13036" y="1"/>
                    <a:pt x="12427" y="66"/>
                    <a:pt x="11883" y="192"/>
                  </a:cubicBezTo>
                  <a:cubicBezTo>
                    <a:pt x="11144" y="359"/>
                    <a:pt x="10478" y="680"/>
                    <a:pt x="9918" y="1180"/>
                  </a:cubicBezTo>
                  <a:cubicBezTo>
                    <a:pt x="9347" y="1669"/>
                    <a:pt x="8870" y="2264"/>
                    <a:pt x="8537" y="2931"/>
                  </a:cubicBezTo>
                  <a:cubicBezTo>
                    <a:pt x="8013" y="3931"/>
                    <a:pt x="8156" y="5181"/>
                    <a:pt x="7442" y="6098"/>
                  </a:cubicBezTo>
                  <a:cubicBezTo>
                    <a:pt x="6879" y="6851"/>
                    <a:pt x="5988" y="7052"/>
                    <a:pt x="5098" y="7052"/>
                  </a:cubicBezTo>
                  <a:cubicBezTo>
                    <a:pt x="5046" y="7052"/>
                    <a:pt x="4994" y="7051"/>
                    <a:pt x="4941" y="7050"/>
                  </a:cubicBezTo>
                  <a:cubicBezTo>
                    <a:pt x="4477" y="7037"/>
                    <a:pt x="4010" y="7003"/>
                    <a:pt x="3543" y="7003"/>
                  </a:cubicBezTo>
                  <a:cubicBezTo>
                    <a:pt x="3147" y="7003"/>
                    <a:pt x="2751" y="7028"/>
                    <a:pt x="2358" y="7110"/>
                  </a:cubicBezTo>
                  <a:cubicBezTo>
                    <a:pt x="1715" y="7253"/>
                    <a:pt x="1072" y="7526"/>
                    <a:pt x="643" y="8026"/>
                  </a:cubicBezTo>
                  <a:cubicBezTo>
                    <a:pt x="155" y="8527"/>
                    <a:pt x="0" y="9229"/>
                    <a:pt x="214" y="9896"/>
                  </a:cubicBezTo>
                  <a:cubicBezTo>
                    <a:pt x="703" y="11444"/>
                    <a:pt x="2346" y="12015"/>
                    <a:pt x="3501" y="12956"/>
                  </a:cubicBezTo>
                  <a:cubicBezTo>
                    <a:pt x="4048" y="13396"/>
                    <a:pt x="4489" y="13956"/>
                    <a:pt x="4608" y="14682"/>
                  </a:cubicBezTo>
                  <a:cubicBezTo>
                    <a:pt x="4644" y="14992"/>
                    <a:pt x="4620" y="15337"/>
                    <a:pt x="4465" y="15611"/>
                  </a:cubicBezTo>
                  <a:cubicBezTo>
                    <a:pt x="4310" y="15932"/>
                    <a:pt x="4013" y="16147"/>
                    <a:pt x="3715" y="16313"/>
                  </a:cubicBezTo>
                  <a:cubicBezTo>
                    <a:pt x="3120" y="16670"/>
                    <a:pt x="2477" y="16956"/>
                    <a:pt x="2203" y="17611"/>
                  </a:cubicBezTo>
                  <a:cubicBezTo>
                    <a:pt x="1965" y="18206"/>
                    <a:pt x="2131" y="18849"/>
                    <a:pt x="2536" y="19325"/>
                  </a:cubicBezTo>
                  <a:cubicBezTo>
                    <a:pt x="3667" y="20647"/>
                    <a:pt x="6001" y="20790"/>
                    <a:pt x="7596" y="21004"/>
                  </a:cubicBezTo>
                  <a:cubicBezTo>
                    <a:pt x="9109" y="21203"/>
                    <a:pt x="10637" y="21281"/>
                    <a:pt x="12175" y="21281"/>
                  </a:cubicBezTo>
                  <a:cubicBezTo>
                    <a:pt x="12573" y="21281"/>
                    <a:pt x="12972" y="21276"/>
                    <a:pt x="13371" y="21266"/>
                  </a:cubicBezTo>
                  <a:cubicBezTo>
                    <a:pt x="15181" y="21230"/>
                    <a:pt x="16990" y="21111"/>
                    <a:pt x="18788" y="20826"/>
                  </a:cubicBezTo>
                  <a:cubicBezTo>
                    <a:pt x="20336" y="20588"/>
                    <a:pt x="21943" y="20171"/>
                    <a:pt x="23098" y="19064"/>
                  </a:cubicBezTo>
                  <a:cubicBezTo>
                    <a:pt x="24051" y="18171"/>
                    <a:pt x="24968" y="16349"/>
                    <a:pt x="23670" y="15313"/>
                  </a:cubicBezTo>
                  <a:cubicBezTo>
                    <a:pt x="22967" y="14765"/>
                    <a:pt x="21098" y="13932"/>
                    <a:pt x="21753" y="12682"/>
                  </a:cubicBezTo>
                  <a:cubicBezTo>
                    <a:pt x="22062" y="12087"/>
                    <a:pt x="23063" y="11967"/>
                    <a:pt x="23622" y="11729"/>
                  </a:cubicBezTo>
                  <a:cubicBezTo>
                    <a:pt x="24313" y="11432"/>
                    <a:pt x="25027" y="11063"/>
                    <a:pt x="25384" y="10360"/>
                  </a:cubicBezTo>
                  <a:cubicBezTo>
                    <a:pt x="25682" y="9789"/>
                    <a:pt x="25682" y="9134"/>
                    <a:pt x="25456" y="8538"/>
                  </a:cubicBezTo>
                  <a:cubicBezTo>
                    <a:pt x="24920" y="7086"/>
                    <a:pt x="23420" y="7074"/>
                    <a:pt x="22027" y="6669"/>
                  </a:cubicBezTo>
                  <a:cubicBezTo>
                    <a:pt x="20276" y="6145"/>
                    <a:pt x="18360" y="5967"/>
                    <a:pt x="16907" y="4705"/>
                  </a:cubicBezTo>
                  <a:cubicBezTo>
                    <a:pt x="16728" y="4550"/>
                    <a:pt x="16550" y="4371"/>
                    <a:pt x="16490" y="4157"/>
                  </a:cubicBezTo>
                  <a:cubicBezTo>
                    <a:pt x="16300" y="3538"/>
                    <a:pt x="17264" y="2645"/>
                    <a:pt x="17371" y="1990"/>
                  </a:cubicBezTo>
                  <a:cubicBezTo>
                    <a:pt x="17502" y="1157"/>
                    <a:pt x="16967" y="704"/>
                    <a:pt x="16228" y="418"/>
                  </a:cubicBezTo>
                  <a:cubicBezTo>
                    <a:pt x="15461" y="137"/>
                    <a:pt x="14548" y="1"/>
                    <a:pt x="13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4"/>
            <p:cNvSpPr/>
            <p:nvPr/>
          </p:nvSpPr>
          <p:spPr>
            <a:xfrm>
              <a:off x="6683843" y="2866101"/>
              <a:ext cx="449701" cy="275796"/>
            </a:xfrm>
            <a:custGeom>
              <a:avLst/>
              <a:gdLst/>
              <a:ahLst/>
              <a:cxnLst/>
              <a:rect l="l" t="t" r="r" b="b"/>
              <a:pathLst>
                <a:path w="14194" h="8705" extrusionOk="0">
                  <a:moveTo>
                    <a:pt x="1" y="1"/>
                  </a:moveTo>
                  <a:lnTo>
                    <a:pt x="1" y="8013"/>
                  </a:lnTo>
                  <a:cubicBezTo>
                    <a:pt x="1" y="8394"/>
                    <a:pt x="299" y="8704"/>
                    <a:pt x="680" y="8704"/>
                  </a:cubicBezTo>
                  <a:lnTo>
                    <a:pt x="13514" y="8704"/>
                  </a:lnTo>
                  <a:cubicBezTo>
                    <a:pt x="13884" y="8704"/>
                    <a:pt x="14193" y="8406"/>
                    <a:pt x="14193" y="8013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4"/>
            <p:cNvSpPr/>
            <p:nvPr/>
          </p:nvSpPr>
          <p:spPr>
            <a:xfrm>
              <a:off x="6680073" y="2861951"/>
              <a:ext cx="458351" cy="283717"/>
            </a:xfrm>
            <a:custGeom>
              <a:avLst/>
              <a:gdLst/>
              <a:ahLst/>
              <a:cxnLst/>
              <a:rect l="l" t="t" r="r" b="b"/>
              <a:pathLst>
                <a:path w="14467" h="8955" extrusionOk="0">
                  <a:moveTo>
                    <a:pt x="14193" y="239"/>
                  </a:moveTo>
                  <a:lnTo>
                    <a:pt x="14193" y="8133"/>
                  </a:lnTo>
                  <a:cubicBezTo>
                    <a:pt x="14193" y="8454"/>
                    <a:pt x="13943" y="8704"/>
                    <a:pt x="13633" y="8704"/>
                  </a:cubicBezTo>
                  <a:lnTo>
                    <a:pt x="799" y="8704"/>
                  </a:lnTo>
                  <a:cubicBezTo>
                    <a:pt x="489" y="8704"/>
                    <a:pt x="239" y="8442"/>
                    <a:pt x="239" y="8133"/>
                  </a:cubicBezTo>
                  <a:lnTo>
                    <a:pt x="239" y="239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10" y="8954"/>
                  </a:cubicBezTo>
                  <a:lnTo>
                    <a:pt x="13645" y="8954"/>
                  </a:lnTo>
                  <a:cubicBezTo>
                    <a:pt x="14086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4"/>
            <p:cNvSpPr/>
            <p:nvPr/>
          </p:nvSpPr>
          <p:spPr>
            <a:xfrm>
              <a:off x="6679313" y="2816677"/>
              <a:ext cx="458382" cy="44546"/>
            </a:xfrm>
            <a:custGeom>
              <a:avLst/>
              <a:gdLst/>
              <a:ahLst/>
              <a:cxnLst/>
              <a:rect l="l" t="t" r="r" b="b"/>
              <a:pathLst>
                <a:path w="14468" h="1406" extrusionOk="0">
                  <a:moveTo>
                    <a:pt x="823" y="1"/>
                  </a:moveTo>
                  <a:cubicBezTo>
                    <a:pt x="382" y="1"/>
                    <a:pt x="1" y="346"/>
                    <a:pt x="1" y="811"/>
                  </a:cubicBezTo>
                  <a:lnTo>
                    <a:pt x="1" y="1406"/>
                  </a:lnTo>
                  <a:lnTo>
                    <a:pt x="14455" y="1406"/>
                  </a:lnTo>
                  <a:lnTo>
                    <a:pt x="14455" y="811"/>
                  </a:lnTo>
                  <a:lnTo>
                    <a:pt x="14467" y="811"/>
                  </a:lnTo>
                  <a:cubicBezTo>
                    <a:pt x="14467" y="370"/>
                    <a:pt x="14110" y="1"/>
                    <a:pt x="13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4"/>
            <p:cNvSpPr/>
            <p:nvPr/>
          </p:nvSpPr>
          <p:spPr>
            <a:xfrm>
              <a:off x="7041095" y="2827259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4"/>
            <p:cNvSpPr/>
            <p:nvPr/>
          </p:nvSpPr>
          <p:spPr>
            <a:xfrm>
              <a:off x="7069008" y="2827259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4"/>
            <p:cNvSpPr/>
            <p:nvPr/>
          </p:nvSpPr>
          <p:spPr>
            <a:xfrm>
              <a:off x="7096540" y="2827259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43" y="0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4"/>
            <p:cNvSpPr/>
            <p:nvPr/>
          </p:nvSpPr>
          <p:spPr>
            <a:xfrm>
              <a:off x="6806835" y="2910996"/>
              <a:ext cx="203338" cy="156955"/>
            </a:xfrm>
            <a:custGeom>
              <a:avLst/>
              <a:gdLst/>
              <a:ahLst/>
              <a:cxnLst/>
              <a:rect l="l" t="t" r="r" b="b"/>
              <a:pathLst>
                <a:path w="6418" h="4954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441"/>
                  </a:lnTo>
                  <a:cubicBezTo>
                    <a:pt x="0" y="512"/>
                    <a:pt x="60" y="596"/>
                    <a:pt x="143" y="596"/>
                  </a:cubicBezTo>
                  <a:lnTo>
                    <a:pt x="524" y="596"/>
                  </a:lnTo>
                  <a:lnTo>
                    <a:pt x="1429" y="3572"/>
                  </a:lnTo>
                  <a:lnTo>
                    <a:pt x="1084" y="3965"/>
                  </a:lnTo>
                  <a:cubicBezTo>
                    <a:pt x="953" y="4132"/>
                    <a:pt x="893" y="4346"/>
                    <a:pt x="953" y="4537"/>
                  </a:cubicBezTo>
                  <a:cubicBezTo>
                    <a:pt x="1024" y="4787"/>
                    <a:pt x="1250" y="4953"/>
                    <a:pt x="1500" y="4953"/>
                  </a:cubicBezTo>
                  <a:lnTo>
                    <a:pt x="5668" y="4953"/>
                  </a:lnTo>
                  <a:cubicBezTo>
                    <a:pt x="5739" y="4953"/>
                    <a:pt x="5811" y="4894"/>
                    <a:pt x="5811" y="4799"/>
                  </a:cubicBezTo>
                  <a:lnTo>
                    <a:pt x="5811" y="4501"/>
                  </a:lnTo>
                  <a:cubicBezTo>
                    <a:pt x="5811" y="4430"/>
                    <a:pt x="5751" y="4358"/>
                    <a:pt x="5668" y="4358"/>
                  </a:cubicBezTo>
                  <a:lnTo>
                    <a:pt x="1500" y="4358"/>
                  </a:lnTo>
                  <a:lnTo>
                    <a:pt x="1965" y="3822"/>
                  </a:lnTo>
                  <a:cubicBezTo>
                    <a:pt x="1977" y="3799"/>
                    <a:pt x="1977" y="3787"/>
                    <a:pt x="1989" y="3775"/>
                  </a:cubicBezTo>
                  <a:lnTo>
                    <a:pt x="4810" y="3775"/>
                  </a:lnTo>
                  <a:cubicBezTo>
                    <a:pt x="5025" y="3775"/>
                    <a:pt x="5239" y="3644"/>
                    <a:pt x="5322" y="3441"/>
                  </a:cubicBezTo>
                  <a:lnTo>
                    <a:pt x="6334" y="1286"/>
                  </a:lnTo>
                  <a:cubicBezTo>
                    <a:pt x="6370" y="1227"/>
                    <a:pt x="6382" y="1155"/>
                    <a:pt x="6382" y="1096"/>
                  </a:cubicBezTo>
                  <a:lnTo>
                    <a:pt x="6382" y="1048"/>
                  </a:lnTo>
                  <a:cubicBezTo>
                    <a:pt x="6418" y="786"/>
                    <a:pt x="6203" y="572"/>
                    <a:pt x="5942" y="572"/>
                  </a:cubicBezTo>
                  <a:lnTo>
                    <a:pt x="1179" y="572"/>
                  </a:lnTo>
                  <a:cubicBezTo>
                    <a:pt x="1155" y="572"/>
                    <a:pt x="1143" y="572"/>
                    <a:pt x="1131" y="596"/>
                  </a:cubicBezTo>
                  <a:lnTo>
                    <a:pt x="1012" y="203"/>
                  </a:lnTo>
                  <a:cubicBezTo>
                    <a:pt x="977" y="84"/>
                    <a:pt x="858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4"/>
            <p:cNvSpPr/>
            <p:nvPr/>
          </p:nvSpPr>
          <p:spPr>
            <a:xfrm>
              <a:off x="6836616" y="3060759"/>
              <a:ext cx="36625" cy="36625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2" y="0"/>
                  </a:moveTo>
                  <a:cubicBezTo>
                    <a:pt x="251" y="0"/>
                    <a:pt x="1" y="262"/>
                    <a:pt x="1" y="584"/>
                  </a:cubicBezTo>
                  <a:cubicBezTo>
                    <a:pt x="1" y="905"/>
                    <a:pt x="251" y="1155"/>
                    <a:pt x="572" y="1155"/>
                  </a:cubicBezTo>
                  <a:cubicBezTo>
                    <a:pt x="894" y="1155"/>
                    <a:pt x="1156" y="905"/>
                    <a:pt x="1156" y="584"/>
                  </a:cubicBezTo>
                  <a:cubicBezTo>
                    <a:pt x="1156" y="262"/>
                    <a:pt x="894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4"/>
            <p:cNvSpPr/>
            <p:nvPr/>
          </p:nvSpPr>
          <p:spPr>
            <a:xfrm>
              <a:off x="6946777" y="3060759"/>
              <a:ext cx="36625" cy="36625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5"/>
                    <a:pt x="262" y="1155"/>
                    <a:pt x="584" y="1155"/>
                  </a:cubicBezTo>
                  <a:cubicBezTo>
                    <a:pt x="905" y="1155"/>
                    <a:pt x="1155" y="905"/>
                    <a:pt x="1155" y="584"/>
                  </a:cubicBezTo>
                  <a:cubicBezTo>
                    <a:pt x="1155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4"/>
            <p:cNvSpPr/>
            <p:nvPr/>
          </p:nvSpPr>
          <p:spPr>
            <a:xfrm>
              <a:off x="6607267" y="3051698"/>
              <a:ext cx="156575" cy="15657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0"/>
                  </a:moveTo>
                  <a:cubicBezTo>
                    <a:pt x="1108" y="0"/>
                    <a:pt x="1" y="1108"/>
                    <a:pt x="1" y="2477"/>
                  </a:cubicBezTo>
                  <a:cubicBezTo>
                    <a:pt x="1" y="3834"/>
                    <a:pt x="1108" y="4942"/>
                    <a:pt x="2477" y="4942"/>
                  </a:cubicBezTo>
                  <a:cubicBezTo>
                    <a:pt x="3835" y="4942"/>
                    <a:pt x="4942" y="3834"/>
                    <a:pt x="4942" y="2477"/>
                  </a:cubicBezTo>
                  <a:cubicBezTo>
                    <a:pt x="4942" y="1108"/>
                    <a:pt x="3835" y="0"/>
                    <a:pt x="2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4"/>
            <p:cNvSpPr/>
            <p:nvPr/>
          </p:nvSpPr>
          <p:spPr>
            <a:xfrm>
              <a:off x="6678204" y="3123363"/>
              <a:ext cx="13972" cy="23794"/>
            </a:xfrm>
            <a:custGeom>
              <a:avLst/>
              <a:gdLst/>
              <a:ahLst/>
              <a:cxnLst/>
              <a:rect l="l" t="t" r="r" b="b"/>
              <a:pathLst>
                <a:path w="441" h="751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286"/>
                    <a:pt x="24" y="346"/>
                    <a:pt x="84" y="394"/>
                  </a:cubicBezTo>
                  <a:lnTo>
                    <a:pt x="48" y="691"/>
                  </a:lnTo>
                  <a:cubicBezTo>
                    <a:pt x="48" y="703"/>
                    <a:pt x="48" y="715"/>
                    <a:pt x="72" y="739"/>
                  </a:cubicBezTo>
                  <a:cubicBezTo>
                    <a:pt x="84" y="751"/>
                    <a:pt x="96" y="751"/>
                    <a:pt x="107" y="751"/>
                  </a:cubicBezTo>
                  <a:lnTo>
                    <a:pt x="322" y="751"/>
                  </a:lnTo>
                  <a:cubicBezTo>
                    <a:pt x="334" y="751"/>
                    <a:pt x="346" y="751"/>
                    <a:pt x="369" y="739"/>
                  </a:cubicBezTo>
                  <a:cubicBezTo>
                    <a:pt x="381" y="715"/>
                    <a:pt x="381" y="703"/>
                    <a:pt x="381" y="691"/>
                  </a:cubicBezTo>
                  <a:lnTo>
                    <a:pt x="346" y="394"/>
                  </a:lnTo>
                  <a:cubicBezTo>
                    <a:pt x="405" y="346"/>
                    <a:pt x="441" y="286"/>
                    <a:pt x="441" y="215"/>
                  </a:cubicBez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4"/>
            <p:cNvSpPr/>
            <p:nvPr/>
          </p:nvSpPr>
          <p:spPr>
            <a:xfrm>
              <a:off x="6661222" y="3079610"/>
              <a:ext cx="47175" cy="29465"/>
            </a:xfrm>
            <a:custGeom>
              <a:avLst/>
              <a:gdLst/>
              <a:ahLst/>
              <a:cxnLst/>
              <a:rect l="l" t="t" r="r" b="b"/>
              <a:pathLst>
                <a:path w="1489" h="930" extrusionOk="0">
                  <a:moveTo>
                    <a:pt x="739" y="1"/>
                  </a:moveTo>
                  <a:cubicBezTo>
                    <a:pt x="322" y="1"/>
                    <a:pt x="0" y="334"/>
                    <a:pt x="0" y="751"/>
                  </a:cubicBezTo>
                  <a:lnTo>
                    <a:pt x="0" y="929"/>
                  </a:lnTo>
                  <a:lnTo>
                    <a:pt x="310" y="929"/>
                  </a:lnTo>
                  <a:lnTo>
                    <a:pt x="310" y="751"/>
                  </a:lnTo>
                  <a:cubicBezTo>
                    <a:pt x="310" y="512"/>
                    <a:pt x="501" y="310"/>
                    <a:pt x="739" y="310"/>
                  </a:cubicBezTo>
                  <a:cubicBezTo>
                    <a:pt x="977" y="310"/>
                    <a:pt x="1167" y="512"/>
                    <a:pt x="1167" y="751"/>
                  </a:cubicBezTo>
                  <a:lnTo>
                    <a:pt x="1167" y="929"/>
                  </a:lnTo>
                  <a:lnTo>
                    <a:pt x="1489" y="929"/>
                  </a:lnTo>
                  <a:lnTo>
                    <a:pt x="1489" y="751"/>
                  </a:lnTo>
                  <a:cubicBezTo>
                    <a:pt x="1489" y="334"/>
                    <a:pt x="1155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44"/>
            <p:cNvSpPr/>
            <p:nvPr/>
          </p:nvSpPr>
          <p:spPr>
            <a:xfrm>
              <a:off x="6654442" y="3108282"/>
              <a:ext cx="60387" cy="52086"/>
            </a:xfrm>
            <a:custGeom>
              <a:avLst/>
              <a:gdLst/>
              <a:ahLst/>
              <a:cxnLst/>
              <a:rect l="l" t="t" r="r" b="b"/>
              <a:pathLst>
                <a:path w="1906" h="1644" extrusionOk="0">
                  <a:moveTo>
                    <a:pt x="941" y="465"/>
                  </a:moveTo>
                  <a:cubicBezTo>
                    <a:pt x="1060" y="465"/>
                    <a:pt x="1143" y="560"/>
                    <a:pt x="1143" y="667"/>
                  </a:cubicBezTo>
                  <a:cubicBezTo>
                    <a:pt x="1167" y="762"/>
                    <a:pt x="1131" y="822"/>
                    <a:pt x="1084" y="858"/>
                  </a:cubicBezTo>
                  <a:lnTo>
                    <a:pt x="1119" y="1155"/>
                  </a:lnTo>
                  <a:cubicBezTo>
                    <a:pt x="1119" y="1167"/>
                    <a:pt x="1119" y="1179"/>
                    <a:pt x="1107" y="1191"/>
                  </a:cubicBezTo>
                  <a:cubicBezTo>
                    <a:pt x="1084" y="1215"/>
                    <a:pt x="1072" y="1215"/>
                    <a:pt x="1060" y="1215"/>
                  </a:cubicBezTo>
                  <a:lnTo>
                    <a:pt x="846" y="1215"/>
                  </a:lnTo>
                  <a:cubicBezTo>
                    <a:pt x="834" y="1215"/>
                    <a:pt x="822" y="1215"/>
                    <a:pt x="810" y="1191"/>
                  </a:cubicBezTo>
                  <a:cubicBezTo>
                    <a:pt x="786" y="1179"/>
                    <a:pt x="786" y="1167"/>
                    <a:pt x="786" y="1155"/>
                  </a:cubicBezTo>
                  <a:lnTo>
                    <a:pt x="822" y="858"/>
                  </a:lnTo>
                  <a:cubicBezTo>
                    <a:pt x="762" y="810"/>
                    <a:pt x="726" y="750"/>
                    <a:pt x="726" y="667"/>
                  </a:cubicBezTo>
                  <a:cubicBezTo>
                    <a:pt x="726" y="560"/>
                    <a:pt x="822" y="465"/>
                    <a:pt x="941" y="465"/>
                  </a:cubicBezTo>
                  <a:close/>
                  <a:moveTo>
                    <a:pt x="226" y="0"/>
                  </a:moveTo>
                  <a:lnTo>
                    <a:pt x="226" y="48"/>
                  </a:lnTo>
                  <a:lnTo>
                    <a:pt x="60" y="48"/>
                  </a:lnTo>
                  <a:cubicBezTo>
                    <a:pt x="36" y="48"/>
                    <a:pt x="0" y="84"/>
                    <a:pt x="0" y="108"/>
                  </a:cubicBezTo>
                  <a:lnTo>
                    <a:pt x="0" y="1429"/>
                  </a:lnTo>
                  <a:cubicBezTo>
                    <a:pt x="0" y="1548"/>
                    <a:pt x="95" y="1643"/>
                    <a:pt x="214" y="1643"/>
                  </a:cubicBezTo>
                  <a:lnTo>
                    <a:pt x="1703" y="1643"/>
                  </a:lnTo>
                  <a:cubicBezTo>
                    <a:pt x="1822" y="1643"/>
                    <a:pt x="1905" y="1548"/>
                    <a:pt x="1905" y="1429"/>
                  </a:cubicBezTo>
                  <a:lnTo>
                    <a:pt x="1905" y="108"/>
                  </a:lnTo>
                  <a:cubicBezTo>
                    <a:pt x="1905" y="72"/>
                    <a:pt x="1893" y="48"/>
                    <a:pt x="1858" y="48"/>
                  </a:cubicBezTo>
                  <a:lnTo>
                    <a:pt x="1703" y="48"/>
                  </a:lnTo>
                  <a:lnTo>
                    <a:pt x="1703" y="0"/>
                  </a:lnTo>
                  <a:lnTo>
                    <a:pt x="1381" y="0"/>
                  </a:lnTo>
                  <a:lnTo>
                    <a:pt x="1381" y="48"/>
                  </a:lnTo>
                  <a:lnTo>
                    <a:pt x="536" y="4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4"/>
            <p:cNvSpPr/>
            <p:nvPr/>
          </p:nvSpPr>
          <p:spPr>
            <a:xfrm>
              <a:off x="7006371" y="3058858"/>
              <a:ext cx="213160" cy="139973"/>
            </a:xfrm>
            <a:custGeom>
              <a:avLst/>
              <a:gdLst/>
              <a:ahLst/>
              <a:cxnLst/>
              <a:rect l="l" t="t" r="r" b="b"/>
              <a:pathLst>
                <a:path w="6728" h="4418" extrusionOk="0">
                  <a:moveTo>
                    <a:pt x="477" y="1"/>
                  </a:moveTo>
                  <a:cubicBezTo>
                    <a:pt x="203" y="1"/>
                    <a:pt x="1" y="227"/>
                    <a:pt x="1" y="477"/>
                  </a:cubicBezTo>
                  <a:lnTo>
                    <a:pt x="1" y="3942"/>
                  </a:lnTo>
                  <a:cubicBezTo>
                    <a:pt x="1" y="4215"/>
                    <a:pt x="215" y="4418"/>
                    <a:pt x="477" y="4418"/>
                  </a:cubicBezTo>
                  <a:lnTo>
                    <a:pt x="6251" y="4418"/>
                  </a:lnTo>
                  <a:cubicBezTo>
                    <a:pt x="6513" y="4418"/>
                    <a:pt x="6728" y="4215"/>
                    <a:pt x="6728" y="3942"/>
                  </a:cubicBezTo>
                  <a:lnTo>
                    <a:pt x="6728" y="477"/>
                  </a:lnTo>
                  <a:cubicBezTo>
                    <a:pt x="6728" y="203"/>
                    <a:pt x="6502" y="1"/>
                    <a:pt x="6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4"/>
            <p:cNvSpPr/>
            <p:nvPr/>
          </p:nvSpPr>
          <p:spPr>
            <a:xfrm>
              <a:off x="7131232" y="3079610"/>
              <a:ext cx="39635" cy="3963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20" y="1"/>
                  </a:moveTo>
                  <a:cubicBezTo>
                    <a:pt x="275" y="1"/>
                    <a:pt x="1" y="286"/>
                    <a:pt x="1" y="632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6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44"/>
            <p:cNvSpPr/>
            <p:nvPr/>
          </p:nvSpPr>
          <p:spPr>
            <a:xfrm>
              <a:off x="7159525" y="3079610"/>
              <a:ext cx="39635" cy="3963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20" y="1"/>
                  </a:moveTo>
                  <a:cubicBezTo>
                    <a:pt x="274" y="1"/>
                    <a:pt x="1" y="286"/>
                    <a:pt x="1" y="632"/>
                  </a:cubicBezTo>
                  <a:cubicBezTo>
                    <a:pt x="1" y="965"/>
                    <a:pt x="274" y="1251"/>
                    <a:pt x="620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6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44"/>
            <p:cNvSpPr/>
            <p:nvPr/>
          </p:nvSpPr>
          <p:spPr>
            <a:xfrm>
              <a:off x="7026363" y="3139585"/>
              <a:ext cx="173177" cy="19643"/>
            </a:xfrm>
            <a:custGeom>
              <a:avLst/>
              <a:gdLst/>
              <a:ahLst/>
              <a:cxnLst/>
              <a:rect l="l" t="t" r="r" b="b"/>
              <a:pathLst>
                <a:path w="5466" h="620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465"/>
                  </a:lnTo>
                  <a:cubicBezTo>
                    <a:pt x="1" y="548"/>
                    <a:pt x="84" y="620"/>
                    <a:pt x="167" y="620"/>
                  </a:cubicBezTo>
                  <a:lnTo>
                    <a:pt x="5287" y="620"/>
                  </a:lnTo>
                  <a:cubicBezTo>
                    <a:pt x="5382" y="620"/>
                    <a:pt x="5466" y="548"/>
                    <a:pt x="5454" y="441"/>
                  </a:cubicBezTo>
                  <a:lnTo>
                    <a:pt x="5454" y="167"/>
                  </a:lnTo>
                  <a:cubicBezTo>
                    <a:pt x="5454" y="72"/>
                    <a:pt x="5382" y="1"/>
                    <a:pt x="5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44"/>
            <p:cNvSpPr/>
            <p:nvPr/>
          </p:nvSpPr>
          <p:spPr>
            <a:xfrm>
              <a:off x="7026363" y="3086390"/>
              <a:ext cx="27184" cy="6463"/>
            </a:xfrm>
            <a:custGeom>
              <a:avLst/>
              <a:gdLst/>
              <a:ahLst/>
              <a:cxnLst/>
              <a:rect l="l" t="t" r="r" b="b"/>
              <a:pathLst>
                <a:path w="858" h="204" extrusionOk="0">
                  <a:moveTo>
                    <a:pt x="60" y="1"/>
                  </a:moveTo>
                  <a:cubicBezTo>
                    <a:pt x="36" y="1"/>
                    <a:pt x="1" y="25"/>
                    <a:pt x="1" y="60"/>
                  </a:cubicBezTo>
                  <a:lnTo>
                    <a:pt x="1" y="144"/>
                  </a:lnTo>
                  <a:cubicBezTo>
                    <a:pt x="1" y="168"/>
                    <a:pt x="36" y="203"/>
                    <a:pt x="60" y="203"/>
                  </a:cubicBezTo>
                  <a:lnTo>
                    <a:pt x="798" y="203"/>
                  </a:lnTo>
                  <a:cubicBezTo>
                    <a:pt x="822" y="203"/>
                    <a:pt x="834" y="168"/>
                    <a:pt x="858" y="144"/>
                  </a:cubicBezTo>
                  <a:lnTo>
                    <a:pt x="858" y="60"/>
                  </a:lnTo>
                  <a:cubicBezTo>
                    <a:pt x="858" y="25"/>
                    <a:pt x="822" y="1"/>
                    <a:pt x="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4"/>
            <p:cNvSpPr/>
            <p:nvPr/>
          </p:nvSpPr>
          <p:spPr>
            <a:xfrm>
              <a:off x="7025983" y="3172408"/>
              <a:ext cx="73598" cy="6812"/>
            </a:xfrm>
            <a:custGeom>
              <a:avLst/>
              <a:gdLst/>
              <a:ahLst/>
              <a:cxnLst/>
              <a:rect l="l" t="t" r="r" b="b"/>
              <a:pathLst>
                <a:path w="2323" h="215" extrusionOk="0">
                  <a:moveTo>
                    <a:pt x="60" y="0"/>
                  </a:moveTo>
                  <a:cubicBezTo>
                    <a:pt x="37" y="0"/>
                    <a:pt x="1" y="36"/>
                    <a:pt x="1" y="60"/>
                  </a:cubicBezTo>
                  <a:lnTo>
                    <a:pt x="1" y="155"/>
                  </a:lnTo>
                  <a:cubicBezTo>
                    <a:pt x="1" y="179"/>
                    <a:pt x="37" y="215"/>
                    <a:pt x="60" y="215"/>
                  </a:cubicBezTo>
                  <a:lnTo>
                    <a:pt x="2263" y="215"/>
                  </a:lnTo>
                  <a:cubicBezTo>
                    <a:pt x="2299" y="215"/>
                    <a:pt x="2323" y="179"/>
                    <a:pt x="2323" y="155"/>
                  </a:cubicBezTo>
                  <a:lnTo>
                    <a:pt x="2323" y="60"/>
                  </a:lnTo>
                  <a:cubicBezTo>
                    <a:pt x="2323" y="36"/>
                    <a:pt x="2299" y="0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9" name="Google Shape;4219;p44"/>
          <p:cNvSpPr/>
          <p:nvPr/>
        </p:nvSpPr>
        <p:spPr>
          <a:xfrm>
            <a:off x="2956922" y="1839303"/>
            <a:ext cx="43405" cy="43437"/>
          </a:xfrm>
          <a:custGeom>
            <a:avLst/>
            <a:gdLst/>
            <a:ahLst/>
            <a:cxnLst/>
            <a:rect l="l" t="t" r="r" b="b"/>
            <a:pathLst>
              <a:path w="1370" h="1371" extrusionOk="0">
                <a:moveTo>
                  <a:pt x="691" y="1"/>
                </a:moveTo>
                <a:cubicBezTo>
                  <a:pt x="310" y="1"/>
                  <a:pt x="0" y="310"/>
                  <a:pt x="0" y="691"/>
                </a:cubicBezTo>
                <a:cubicBezTo>
                  <a:pt x="0" y="1072"/>
                  <a:pt x="310" y="1370"/>
                  <a:pt x="691" y="1370"/>
                </a:cubicBezTo>
                <a:cubicBezTo>
                  <a:pt x="1072" y="1370"/>
                  <a:pt x="1370" y="1072"/>
                  <a:pt x="1370" y="691"/>
                </a:cubicBezTo>
                <a:cubicBezTo>
                  <a:pt x="1370" y="310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0" name="Google Shape;4220;p44"/>
          <p:cNvSpPr/>
          <p:nvPr/>
        </p:nvSpPr>
        <p:spPr>
          <a:xfrm>
            <a:off x="2956922" y="4254270"/>
            <a:ext cx="43405" cy="43405"/>
          </a:xfrm>
          <a:custGeom>
            <a:avLst/>
            <a:gdLst/>
            <a:ahLst/>
            <a:cxnLst/>
            <a:rect l="l" t="t" r="r" b="b"/>
            <a:pathLst>
              <a:path w="1370" h="1370" extrusionOk="0">
                <a:moveTo>
                  <a:pt x="691" y="1"/>
                </a:moveTo>
                <a:cubicBezTo>
                  <a:pt x="310" y="1"/>
                  <a:pt x="0" y="298"/>
                  <a:pt x="0" y="679"/>
                </a:cubicBezTo>
                <a:cubicBezTo>
                  <a:pt x="0" y="1060"/>
                  <a:pt x="310" y="1370"/>
                  <a:pt x="691" y="1370"/>
                </a:cubicBezTo>
                <a:cubicBezTo>
                  <a:pt x="1072" y="1370"/>
                  <a:pt x="1370" y="1060"/>
                  <a:pt x="1370" y="679"/>
                </a:cubicBezTo>
                <a:cubicBezTo>
                  <a:pt x="1370" y="298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1" name="Google Shape;4221;p44"/>
          <p:cNvSpPr/>
          <p:nvPr/>
        </p:nvSpPr>
        <p:spPr>
          <a:xfrm>
            <a:off x="2956922" y="2950979"/>
            <a:ext cx="43405" cy="43405"/>
          </a:xfrm>
          <a:custGeom>
            <a:avLst/>
            <a:gdLst/>
            <a:ahLst/>
            <a:cxnLst/>
            <a:rect l="l" t="t" r="r" b="b"/>
            <a:pathLst>
              <a:path w="1370" h="1370" extrusionOk="0">
                <a:moveTo>
                  <a:pt x="691" y="1"/>
                </a:moveTo>
                <a:cubicBezTo>
                  <a:pt x="310" y="1"/>
                  <a:pt x="0" y="298"/>
                  <a:pt x="0" y="679"/>
                </a:cubicBezTo>
                <a:cubicBezTo>
                  <a:pt x="0" y="1060"/>
                  <a:pt x="310" y="1370"/>
                  <a:pt x="691" y="1370"/>
                </a:cubicBezTo>
                <a:cubicBezTo>
                  <a:pt x="1072" y="1370"/>
                  <a:pt x="1370" y="1060"/>
                  <a:pt x="1370" y="679"/>
                </a:cubicBezTo>
                <a:cubicBezTo>
                  <a:pt x="1370" y="298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2" name="Google Shape;4222;p44"/>
          <p:cNvSpPr/>
          <p:nvPr/>
        </p:nvSpPr>
        <p:spPr>
          <a:xfrm>
            <a:off x="6134993" y="1782718"/>
            <a:ext cx="43405" cy="43437"/>
          </a:xfrm>
          <a:custGeom>
            <a:avLst/>
            <a:gdLst/>
            <a:ahLst/>
            <a:cxnLst/>
            <a:rect l="l" t="t" r="r" b="b"/>
            <a:pathLst>
              <a:path w="1370" h="1371" extrusionOk="0">
                <a:moveTo>
                  <a:pt x="691" y="1"/>
                </a:moveTo>
                <a:cubicBezTo>
                  <a:pt x="310" y="1"/>
                  <a:pt x="1" y="310"/>
                  <a:pt x="1" y="691"/>
                </a:cubicBezTo>
                <a:cubicBezTo>
                  <a:pt x="1" y="1072"/>
                  <a:pt x="310" y="1370"/>
                  <a:pt x="691" y="1370"/>
                </a:cubicBezTo>
                <a:cubicBezTo>
                  <a:pt x="1072" y="1370"/>
                  <a:pt x="1370" y="1072"/>
                  <a:pt x="1370" y="691"/>
                </a:cubicBezTo>
                <a:cubicBezTo>
                  <a:pt x="1370" y="310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44"/>
          <p:cNvSpPr/>
          <p:nvPr/>
        </p:nvSpPr>
        <p:spPr>
          <a:xfrm>
            <a:off x="6134993" y="2950979"/>
            <a:ext cx="43405" cy="43405"/>
          </a:xfrm>
          <a:custGeom>
            <a:avLst/>
            <a:gdLst/>
            <a:ahLst/>
            <a:cxnLst/>
            <a:rect l="l" t="t" r="r" b="b"/>
            <a:pathLst>
              <a:path w="1370" h="1370" extrusionOk="0">
                <a:moveTo>
                  <a:pt x="691" y="1"/>
                </a:moveTo>
                <a:cubicBezTo>
                  <a:pt x="310" y="1"/>
                  <a:pt x="1" y="298"/>
                  <a:pt x="1" y="679"/>
                </a:cubicBezTo>
                <a:cubicBezTo>
                  <a:pt x="1" y="1060"/>
                  <a:pt x="310" y="1370"/>
                  <a:pt x="691" y="1370"/>
                </a:cubicBezTo>
                <a:cubicBezTo>
                  <a:pt x="1072" y="1370"/>
                  <a:pt x="1370" y="1060"/>
                  <a:pt x="1370" y="679"/>
                </a:cubicBezTo>
                <a:cubicBezTo>
                  <a:pt x="1370" y="298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44"/>
          <p:cNvGrpSpPr/>
          <p:nvPr/>
        </p:nvGrpSpPr>
        <p:grpSpPr>
          <a:xfrm>
            <a:off x="2977293" y="1516427"/>
            <a:ext cx="3183395" cy="3288232"/>
            <a:chOff x="2977293" y="1516427"/>
            <a:chExt cx="3183395" cy="3288232"/>
          </a:xfrm>
        </p:grpSpPr>
        <p:sp>
          <p:nvSpPr>
            <p:cNvPr id="4225" name="Google Shape;4225;p44"/>
            <p:cNvSpPr/>
            <p:nvPr/>
          </p:nvSpPr>
          <p:spPr>
            <a:xfrm>
              <a:off x="3890025" y="4075724"/>
              <a:ext cx="1352100" cy="499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4"/>
            <p:cNvSpPr/>
            <p:nvPr/>
          </p:nvSpPr>
          <p:spPr>
            <a:xfrm>
              <a:off x="4557078" y="3434961"/>
              <a:ext cx="5703" cy="10962"/>
            </a:xfrm>
            <a:custGeom>
              <a:avLst/>
              <a:gdLst/>
              <a:ahLst/>
              <a:cxnLst/>
              <a:rect l="l" t="t" r="r" b="b"/>
              <a:pathLst>
                <a:path w="180" h="346" extrusionOk="0">
                  <a:moveTo>
                    <a:pt x="84" y="0"/>
                  </a:moveTo>
                  <a:cubicBezTo>
                    <a:pt x="36" y="0"/>
                    <a:pt x="1" y="48"/>
                    <a:pt x="1" y="95"/>
                  </a:cubicBezTo>
                  <a:lnTo>
                    <a:pt x="1" y="262"/>
                  </a:lnTo>
                  <a:cubicBezTo>
                    <a:pt x="1" y="310"/>
                    <a:pt x="36" y="345"/>
                    <a:pt x="84" y="345"/>
                  </a:cubicBezTo>
                  <a:cubicBezTo>
                    <a:pt x="132" y="345"/>
                    <a:pt x="155" y="310"/>
                    <a:pt x="179" y="262"/>
                  </a:cubicBezTo>
                  <a:lnTo>
                    <a:pt x="179" y="95"/>
                  </a:lnTo>
                  <a:cubicBezTo>
                    <a:pt x="179" y="48"/>
                    <a:pt x="132" y="0"/>
                    <a:pt x="84" y="0"/>
                  </a:cubicBezTo>
                  <a:close/>
                </a:path>
              </a:pathLst>
            </a:custGeom>
            <a:solidFill>
              <a:srgbClr val="FD4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4"/>
            <p:cNvSpPr/>
            <p:nvPr/>
          </p:nvSpPr>
          <p:spPr>
            <a:xfrm>
              <a:off x="4557078" y="3461732"/>
              <a:ext cx="5703" cy="563980"/>
            </a:xfrm>
            <a:custGeom>
              <a:avLst/>
              <a:gdLst/>
              <a:ahLst/>
              <a:cxnLst/>
              <a:rect l="l" t="t" r="r" b="b"/>
              <a:pathLst>
                <a:path w="180" h="17801" extrusionOk="0">
                  <a:moveTo>
                    <a:pt x="84" y="1"/>
                  </a:moveTo>
                  <a:cubicBezTo>
                    <a:pt x="36" y="1"/>
                    <a:pt x="1" y="36"/>
                    <a:pt x="1" y="84"/>
                  </a:cubicBezTo>
                  <a:lnTo>
                    <a:pt x="1" y="429"/>
                  </a:lnTo>
                  <a:cubicBezTo>
                    <a:pt x="1" y="477"/>
                    <a:pt x="36" y="513"/>
                    <a:pt x="84" y="513"/>
                  </a:cubicBezTo>
                  <a:cubicBezTo>
                    <a:pt x="132" y="513"/>
                    <a:pt x="155" y="477"/>
                    <a:pt x="179" y="429"/>
                  </a:cubicBezTo>
                  <a:lnTo>
                    <a:pt x="179" y="84"/>
                  </a:lnTo>
                  <a:cubicBezTo>
                    <a:pt x="179" y="36"/>
                    <a:pt x="132" y="1"/>
                    <a:pt x="84" y="1"/>
                  </a:cubicBezTo>
                  <a:close/>
                  <a:moveTo>
                    <a:pt x="84" y="1013"/>
                  </a:moveTo>
                  <a:cubicBezTo>
                    <a:pt x="36" y="1013"/>
                    <a:pt x="1" y="1048"/>
                    <a:pt x="1" y="1096"/>
                  </a:cubicBezTo>
                  <a:lnTo>
                    <a:pt x="1" y="1441"/>
                  </a:lnTo>
                  <a:cubicBezTo>
                    <a:pt x="1" y="1489"/>
                    <a:pt x="36" y="1525"/>
                    <a:pt x="84" y="1525"/>
                  </a:cubicBezTo>
                  <a:cubicBezTo>
                    <a:pt x="132" y="1525"/>
                    <a:pt x="155" y="1501"/>
                    <a:pt x="179" y="1441"/>
                  </a:cubicBezTo>
                  <a:lnTo>
                    <a:pt x="179" y="1096"/>
                  </a:lnTo>
                  <a:cubicBezTo>
                    <a:pt x="179" y="1048"/>
                    <a:pt x="132" y="1013"/>
                    <a:pt x="84" y="1013"/>
                  </a:cubicBezTo>
                  <a:close/>
                  <a:moveTo>
                    <a:pt x="84" y="2025"/>
                  </a:moveTo>
                  <a:cubicBezTo>
                    <a:pt x="36" y="2025"/>
                    <a:pt x="1" y="2060"/>
                    <a:pt x="1" y="2108"/>
                  </a:cubicBezTo>
                  <a:lnTo>
                    <a:pt x="1" y="2453"/>
                  </a:lnTo>
                  <a:cubicBezTo>
                    <a:pt x="1" y="2501"/>
                    <a:pt x="36" y="2537"/>
                    <a:pt x="84" y="2537"/>
                  </a:cubicBezTo>
                  <a:cubicBezTo>
                    <a:pt x="132" y="2537"/>
                    <a:pt x="155" y="2513"/>
                    <a:pt x="179" y="2453"/>
                  </a:cubicBezTo>
                  <a:lnTo>
                    <a:pt x="179" y="2108"/>
                  </a:lnTo>
                  <a:cubicBezTo>
                    <a:pt x="179" y="2060"/>
                    <a:pt x="132" y="2025"/>
                    <a:pt x="84" y="2025"/>
                  </a:cubicBezTo>
                  <a:close/>
                  <a:moveTo>
                    <a:pt x="84" y="3049"/>
                  </a:moveTo>
                  <a:cubicBezTo>
                    <a:pt x="36" y="3049"/>
                    <a:pt x="1" y="3096"/>
                    <a:pt x="1" y="3132"/>
                  </a:cubicBezTo>
                  <a:lnTo>
                    <a:pt x="1" y="3477"/>
                  </a:lnTo>
                  <a:cubicBezTo>
                    <a:pt x="1" y="3525"/>
                    <a:pt x="36" y="3572"/>
                    <a:pt x="84" y="3572"/>
                  </a:cubicBezTo>
                  <a:cubicBezTo>
                    <a:pt x="132" y="3572"/>
                    <a:pt x="155" y="3525"/>
                    <a:pt x="179" y="3477"/>
                  </a:cubicBezTo>
                  <a:lnTo>
                    <a:pt x="179" y="3132"/>
                  </a:lnTo>
                  <a:cubicBezTo>
                    <a:pt x="179" y="3096"/>
                    <a:pt x="132" y="3049"/>
                    <a:pt x="84" y="3049"/>
                  </a:cubicBezTo>
                  <a:close/>
                  <a:moveTo>
                    <a:pt x="84" y="4061"/>
                  </a:moveTo>
                  <a:cubicBezTo>
                    <a:pt x="36" y="4061"/>
                    <a:pt x="1" y="4108"/>
                    <a:pt x="1" y="4144"/>
                  </a:cubicBezTo>
                  <a:lnTo>
                    <a:pt x="1" y="4489"/>
                  </a:lnTo>
                  <a:cubicBezTo>
                    <a:pt x="1" y="4537"/>
                    <a:pt x="36" y="4584"/>
                    <a:pt x="84" y="4584"/>
                  </a:cubicBezTo>
                  <a:cubicBezTo>
                    <a:pt x="132" y="4584"/>
                    <a:pt x="155" y="4537"/>
                    <a:pt x="179" y="4489"/>
                  </a:cubicBezTo>
                  <a:lnTo>
                    <a:pt x="179" y="4144"/>
                  </a:lnTo>
                  <a:cubicBezTo>
                    <a:pt x="179" y="4108"/>
                    <a:pt x="132" y="4061"/>
                    <a:pt x="84" y="4061"/>
                  </a:cubicBezTo>
                  <a:close/>
                  <a:moveTo>
                    <a:pt x="84" y="5084"/>
                  </a:moveTo>
                  <a:cubicBezTo>
                    <a:pt x="36" y="5084"/>
                    <a:pt x="1" y="5132"/>
                    <a:pt x="1" y="5180"/>
                  </a:cubicBezTo>
                  <a:lnTo>
                    <a:pt x="1" y="5501"/>
                  </a:lnTo>
                  <a:cubicBezTo>
                    <a:pt x="1" y="5549"/>
                    <a:pt x="36" y="5596"/>
                    <a:pt x="84" y="5596"/>
                  </a:cubicBezTo>
                  <a:cubicBezTo>
                    <a:pt x="132" y="5596"/>
                    <a:pt x="155" y="5561"/>
                    <a:pt x="179" y="5513"/>
                  </a:cubicBezTo>
                  <a:lnTo>
                    <a:pt x="179" y="5180"/>
                  </a:lnTo>
                  <a:cubicBezTo>
                    <a:pt x="179" y="5132"/>
                    <a:pt x="132" y="5084"/>
                    <a:pt x="84" y="5084"/>
                  </a:cubicBezTo>
                  <a:close/>
                  <a:moveTo>
                    <a:pt x="84" y="6097"/>
                  </a:moveTo>
                  <a:cubicBezTo>
                    <a:pt x="36" y="6097"/>
                    <a:pt x="1" y="6144"/>
                    <a:pt x="1" y="6192"/>
                  </a:cubicBezTo>
                  <a:lnTo>
                    <a:pt x="1" y="6525"/>
                  </a:lnTo>
                  <a:cubicBezTo>
                    <a:pt x="1" y="6573"/>
                    <a:pt x="36" y="6620"/>
                    <a:pt x="84" y="6620"/>
                  </a:cubicBezTo>
                  <a:cubicBezTo>
                    <a:pt x="132" y="6620"/>
                    <a:pt x="155" y="6573"/>
                    <a:pt x="179" y="6525"/>
                  </a:cubicBezTo>
                  <a:lnTo>
                    <a:pt x="179" y="6192"/>
                  </a:lnTo>
                  <a:cubicBezTo>
                    <a:pt x="179" y="6144"/>
                    <a:pt x="132" y="6097"/>
                    <a:pt x="84" y="6097"/>
                  </a:cubicBezTo>
                  <a:close/>
                  <a:moveTo>
                    <a:pt x="84" y="7109"/>
                  </a:moveTo>
                  <a:cubicBezTo>
                    <a:pt x="36" y="7109"/>
                    <a:pt x="1" y="7156"/>
                    <a:pt x="1" y="7204"/>
                  </a:cubicBezTo>
                  <a:lnTo>
                    <a:pt x="1" y="7537"/>
                  </a:lnTo>
                  <a:cubicBezTo>
                    <a:pt x="1" y="7585"/>
                    <a:pt x="36" y="7632"/>
                    <a:pt x="84" y="7632"/>
                  </a:cubicBezTo>
                  <a:cubicBezTo>
                    <a:pt x="132" y="7632"/>
                    <a:pt x="155" y="7585"/>
                    <a:pt x="179" y="7537"/>
                  </a:cubicBezTo>
                  <a:lnTo>
                    <a:pt x="179" y="7204"/>
                  </a:lnTo>
                  <a:cubicBezTo>
                    <a:pt x="179" y="7156"/>
                    <a:pt x="132" y="7109"/>
                    <a:pt x="84" y="7109"/>
                  </a:cubicBezTo>
                  <a:close/>
                  <a:moveTo>
                    <a:pt x="84" y="8121"/>
                  </a:moveTo>
                  <a:cubicBezTo>
                    <a:pt x="36" y="8121"/>
                    <a:pt x="1" y="8168"/>
                    <a:pt x="1" y="8216"/>
                  </a:cubicBezTo>
                  <a:lnTo>
                    <a:pt x="1" y="8549"/>
                  </a:lnTo>
                  <a:cubicBezTo>
                    <a:pt x="1" y="8597"/>
                    <a:pt x="36" y="8644"/>
                    <a:pt x="84" y="8644"/>
                  </a:cubicBezTo>
                  <a:cubicBezTo>
                    <a:pt x="132" y="8644"/>
                    <a:pt x="155" y="8609"/>
                    <a:pt x="179" y="8549"/>
                  </a:cubicBezTo>
                  <a:lnTo>
                    <a:pt x="179" y="8216"/>
                  </a:lnTo>
                  <a:cubicBezTo>
                    <a:pt x="179" y="8168"/>
                    <a:pt x="132" y="8121"/>
                    <a:pt x="84" y="8121"/>
                  </a:cubicBezTo>
                  <a:close/>
                  <a:moveTo>
                    <a:pt x="84" y="9133"/>
                  </a:moveTo>
                  <a:cubicBezTo>
                    <a:pt x="36" y="9133"/>
                    <a:pt x="1" y="9180"/>
                    <a:pt x="1" y="9228"/>
                  </a:cubicBezTo>
                  <a:lnTo>
                    <a:pt x="1" y="9561"/>
                  </a:lnTo>
                  <a:cubicBezTo>
                    <a:pt x="1" y="9609"/>
                    <a:pt x="36" y="9656"/>
                    <a:pt x="84" y="9656"/>
                  </a:cubicBezTo>
                  <a:cubicBezTo>
                    <a:pt x="132" y="9656"/>
                    <a:pt x="155" y="9621"/>
                    <a:pt x="179" y="9561"/>
                  </a:cubicBezTo>
                  <a:lnTo>
                    <a:pt x="179" y="9228"/>
                  </a:lnTo>
                  <a:cubicBezTo>
                    <a:pt x="179" y="9180"/>
                    <a:pt x="132" y="9133"/>
                    <a:pt x="84" y="9133"/>
                  </a:cubicBezTo>
                  <a:close/>
                  <a:moveTo>
                    <a:pt x="84" y="10157"/>
                  </a:moveTo>
                  <a:cubicBezTo>
                    <a:pt x="36" y="10157"/>
                    <a:pt x="1" y="10204"/>
                    <a:pt x="1" y="10252"/>
                  </a:cubicBezTo>
                  <a:lnTo>
                    <a:pt x="1" y="10597"/>
                  </a:lnTo>
                  <a:cubicBezTo>
                    <a:pt x="1" y="10633"/>
                    <a:pt x="36" y="10680"/>
                    <a:pt x="84" y="10680"/>
                  </a:cubicBezTo>
                  <a:cubicBezTo>
                    <a:pt x="132" y="10680"/>
                    <a:pt x="155" y="10633"/>
                    <a:pt x="179" y="10597"/>
                  </a:cubicBezTo>
                  <a:lnTo>
                    <a:pt x="179" y="10252"/>
                  </a:lnTo>
                  <a:cubicBezTo>
                    <a:pt x="179" y="10204"/>
                    <a:pt x="132" y="10157"/>
                    <a:pt x="84" y="10157"/>
                  </a:cubicBezTo>
                  <a:close/>
                  <a:moveTo>
                    <a:pt x="84" y="11192"/>
                  </a:moveTo>
                  <a:cubicBezTo>
                    <a:pt x="36" y="11192"/>
                    <a:pt x="1" y="11228"/>
                    <a:pt x="1" y="11276"/>
                  </a:cubicBezTo>
                  <a:lnTo>
                    <a:pt x="1" y="11609"/>
                  </a:lnTo>
                  <a:cubicBezTo>
                    <a:pt x="1" y="11645"/>
                    <a:pt x="36" y="11692"/>
                    <a:pt x="84" y="11692"/>
                  </a:cubicBezTo>
                  <a:cubicBezTo>
                    <a:pt x="132" y="11692"/>
                    <a:pt x="155" y="11645"/>
                    <a:pt x="179" y="11621"/>
                  </a:cubicBezTo>
                  <a:lnTo>
                    <a:pt x="179" y="11276"/>
                  </a:lnTo>
                  <a:cubicBezTo>
                    <a:pt x="179" y="11228"/>
                    <a:pt x="132" y="11192"/>
                    <a:pt x="84" y="11192"/>
                  </a:cubicBezTo>
                  <a:close/>
                  <a:moveTo>
                    <a:pt x="84" y="12181"/>
                  </a:moveTo>
                  <a:cubicBezTo>
                    <a:pt x="36" y="12181"/>
                    <a:pt x="1" y="12228"/>
                    <a:pt x="1" y="12276"/>
                  </a:cubicBezTo>
                  <a:lnTo>
                    <a:pt x="1" y="12621"/>
                  </a:lnTo>
                  <a:cubicBezTo>
                    <a:pt x="1" y="12657"/>
                    <a:pt x="36" y="12704"/>
                    <a:pt x="84" y="12704"/>
                  </a:cubicBezTo>
                  <a:cubicBezTo>
                    <a:pt x="132" y="12704"/>
                    <a:pt x="155" y="12681"/>
                    <a:pt x="179" y="12621"/>
                  </a:cubicBezTo>
                  <a:lnTo>
                    <a:pt x="179" y="12276"/>
                  </a:lnTo>
                  <a:cubicBezTo>
                    <a:pt x="179" y="12228"/>
                    <a:pt x="132" y="12181"/>
                    <a:pt x="84" y="12181"/>
                  </a:cubicBezTo>
                  <a:close/>
                  <a:moveTo>
                    <a:pt x="84" y="13216"/>
                  </a:moveTo>
                  <a:cubicBezTo>
                    <a:pt x="36" y="13216"/>
                    <a:pt x="1" y="13252"/>
                    <a:pt x="1" y="13300"/>
                  </a:cubicBezTo>
                  <a:lnTo>
                    <a:pt x="1" y="13645"/>
                  </a:lnTo>
                  <a:cubicBezTo>
                    <a:pt x="1" y="13693"/>
                    <a:pt x="36" y="13728"/>
                    <a:pt x="84" y="13728"/>
                  </a:cubicBezTo>
                  <a:cubicBezTo>
                    <a:pt x="132" y="13728"/>
                    <a:pt x="155" y="13693"/>
                    <a:pt x="179" y="13645"/>
                  </a:cubicBezTo>
                  <a:lnTo>
                    <a:pt x="179" y="13300"/>
                  </a:lnTo>
                  <a:cubicBezTo>
                    <a:pt x="179" y="13252"/>
                    <a:pt x="132" y="13216"/>
                    <a:pt x="84" y="13216"/>
                  </a:cubicBezTo>
                  <a:close/>
                  <a:moveTo>
                    <a:pt x="84" y="14228"/>
                  </a:moveTo>
                  <a:cubicBezTo>
                    <a:pt x="36" y="14228"/>
                    <a:pt x="1" y="14264"/>
                    <a:pt x="1" y="14312"/>
                  </a:cubicBezTo>
                  <a:lnTo>
                    <a:pt x="1" y="14657"/>
                  </a:lnTo>
                  <a:cubicBezTo>
                    <a:pt x="1" y="14705"/>
                    <a:pt x="36" y="14740"/>
                    <a:pt x="84" y="14740"/>
                  </a:cubicBezTo>
                  <a:cubicBezTo>
                    <a:pt x="132" y="14740"/>
                    <a:pt x="155" y="14705"/>
                    <a:pt x="179" y="14657"/>
                  </a:cubicBezTo>
                  <a:lnTo>
                    <a:pt x="179" y="14312"/>
                  </a:lnTo>
                  <a:cubicBezTo>
                    <a:pt x="179" y="14264"/>
                    <a:pt x="132" y="14228"/>
                    <a:pt x="84" y="14228"/>
                  </a:cubicBezTo>
                  <a:close/>
                  <a:moveTo>
                    <a:pt x="84" y="15241"/>
                  </a:moveTo>
                  <a:cubicBezTo>
                    <a:pt x="36" y="15241"/>
                    <a:pt x="1" y="15276"/>
                    <a:pt x="1" y="15324"/>
                  </a:cubicBezTo>
                  <a:lnTo>
                    <a:pt x="1" y="15669"/>
                  </a:lnTo>
                  <a:cubicBezTo>
                    <a:pt x="1" y="15717"/>
                    <a:pt x="36" y="15752"/>
                    <a:pt x="84" y="15752"/>
                  </a:cubicBezTo>
                  <a:cubicBezTo>
                    <a:pt x="132" y="15752"/>
                    <a:pt x="155" y="15729"/>
                    <a:pt x="179" y="15669"/>
                  </a:cubicBezTo>
                  <a:lnTo>
                    <a:pt x="179" y="15324"/>
                  </a:lnTo>
                  <a:cubicBezTo>
                    <a:pt x="179" y="15276"/>
                    <a:pt x="132" y="15241"/>
                    <a:pt x="84" y="15241"/>
                  </a:cubicBezTo>
                  <a:close/>
                  <a:moveTo>
                    <a:pt x="84" y="16253"/>
                  </a:moveTo>
                  <a:cubicBezTo>
                    <a:pt x="36" y="16253"/>
                    <a:pt x="1" y="16288"/>
                    <a:pt x="1" y="16336"/>
                  </a:cubicBezTo>
                  <a:lnTo>
                    <a:pt x="1" y="16681"/>
                  </a:lnTo>
                  <a:cubicBezTo>
                    <a:pt x="1" y="16729"/>
                    <a:pt x="36" y="16764"/>
                    <a:pt x="84" y="16764"/>
                  </a:cubicBezTo>
                  <a:cubicBezTo>
                    <a:pt x="132" y="16764"/>
                    <a:pt x="155" y="16741"/>
                    <a:pt x="179" y="16681"/>
                  </a:cubicBezTo>
                  <a:lnTo>
                    <a:pt x="179" y="16336"/>
                  </a:lnTo>
                  <a:cubicBezTo>
                    <a:pt x="179" y="16288"/>
                    <a:pt x="132" y="16253"/>
                    <a:pt x="84" y="16253"/>
                  </a:cubicBezTo>
                  <a:close/>
                  <a:moveTo>
                    <a:pt x="84" y="17276"/>
                  </a:moveTo>
                  <a:cubicBezTo>
                    <a:pt x="36" y="17276"/>
                    <a:pt x="1" y="17324"/>
                    <a:pt x="1" y="17360"/>
                  </a:cubicBezTo>
                  <a:lnTo>
                    <a:pt x="1" y="17705"/>
                  </a:lnTo>
                  <a:cubicBezTo>
                    <a:pt x="1" y="17753"/>
                    <a:pt x="36" y="17800"/>
                    <a:pt x="84" y="17800"/>
                  </a:cubicBezTo>
                  <a:cubicBezTo>
                    <a:pt x="132" y="17800"/>
                    <a:pt x="155" y="17753"/>
                    <a:pt x="179" y="17705"/>
                  </a:cubicBezTo>
                  <a:lnTo>
                    <a:pt x="179" y="17360"/>
                  </a:lnTo>
                  <a:cubicBezTo>
                    <a:pt x="179" y="17312"/>
                    <a:pt x="132" y="17276"/>
                    <a:pt x="84" y="172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4"/>
            <p:cNvSpPr/>
            <p:nvPr/>
          </p:nvSpPr>
          <p:spPr>
            <a:xfrm>
              <a:off x="4557078" y="4041142"/>
              <a:ext cx="5703" cy="10962"/>
            </a:xfrm>
            <a:custGeom>
              <a:avLst/>
              <a:gdLst/>
              <a:ahLst/>
              <a:cxnLst/>
              <a:rect l="l" t="t" r="r" b="b"/>
              <a:pathLst>
                <a:path w="180" h="346" extrusionOk="0">
                  <a:moveTo>
                    <a:pt x="84" y="0"/>
                  </a:moveTo>
                  <a:cubicBezTo>
                    <a:pt x="36" y="0"/>
                    <a:pt x="1" y="48"/>
                    <a:pt x="1" y="84"/>
                  </a:cubicBezTo>
                  <a:lnTo>
                    <a:pt x="1" y="251"/>
                  </a:lnTo>
                  <a:cubicBezTo>
                    <a:pt x="1" y="298"/>
                    <a:pt x="36" y="346"/>
                    <a:pt x="84" y="346"/>
                  </a:cubicBezTo>
                  <a:cubicBezTo>
                    <a:pt x="132" y="346"/>
                    <a:pt x="155" y="310"/>
                    <a:pt x="179" y="251"/>
                  </a:cubicBezTo>
                  <a:lnTo>
                    <a:pt x="179" y="84"/>
                  </a:lnTo>
                  <a:cubicBezTo>
                    <a:pt x="179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rgbClr val="FD4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4"/>
            <p:cNvSpPr/>
            <p:nvPr/>
          </p:nvSpPr>
          <p:spPr>
            <a:xfrm>
              <a:off x="4533316" y="4039241"/>
              <a:ext cx="52846" cy="52846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1"/>
                  </a:moveTo>
                  <a:cubicBezTo>
                    <a:pt x="370" y="1"/>
                    <a:pt x="1" y="370"/>
                    <a:pt x="1" y="834"/>
                  </a:cubicBezTo>
                  <a:cubicBezTo>
                    <a:pt x="1" y="1287"/>
                    <a:pt x="370" y="1668"/>
                    <a:pt x="834" y="1668"/>
                  </a:cubicBezTo>
                  <a:cubicBezTo>
                    <a:pt x="1298" y="1668"/>
                    <a:pt x="1667" y="1287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4"/>
            <p:cNvSpPr/>
            <p:nvPr/>
          </p:nvSpPr>
          <p:spPr>
            <a:xfrm>
              <a:off x="4645345" y="1989066"/>
              <a:ext cx="702433" cy="703922"/>
            </a:xfrm>
            <a:custGeom>
              <a:avLst/>
              <a:gdLst/>
              <a:ahLst/>
              <a:cxnLst/>
              <a:rect l="l" t="t" r="r" b="b"/>
              <a:pathLst>
                <a:path w="22171" h="22218" extrusionOk="0">
                  <a:moveTo>
                    <a:pt x="11109" y="1"/>
                  </a:moveTo>
                  <a:cubicBezTo>
                    <a:pt x="10919" y="1"/>
                    <a:pt x="10716" y="36"/>
                    <a:pt x="10538" y="60"/>
                  </a:cubicBezTo>
                  <a:cubicBezTo>
                    <a:pt x="10347" y="72"/>
                    <a:pt x="10169" y="155"/>
                    <a:pt x="9990" y="179"/>
                  </a:cubicBezTo>
                  <a:cubicBezTo>
                    <a:pt x="9961" y="181"/>
                    <a:pt x="9931" y="182"/>
                    <a:pt x="9902" y="182"/>
                  </a:cubicBezTo>
                  <a:cubicBezTo>
                    <a:pt x="9808" y="182"/>
                    <a:pt x="9716" y="175"/>
                    <a:pt x="9625" y="175"/>
                  </a:cubicBezTo>
                  <a:cubicBezTo>
                    <a:pt x="9559" y="175"/>
                    <a:pt x="9494" y="178"/>
                    <a:pt x="9430" y="191"/>
                  </a:cubicBezTo>
                  <a:cubicBezTo>
                    <a:pt x="9228" y="215"/>
                    <a:pt x="9038" y="203"/>
                    <a:pt x="8859" y="239"/>
                  </a:cubicBezTo>
                  <a:cubicBezTo>
                    <a:pt x="8668" y="274"/>
                    <a:pt x="8490" y="322"/>
                    <a:pt x="8311" y="370"/>
                  </a:cubicBezTo>
                  <a:cubicBezTo>
                    <a:pt x="8133" y="417"/>
                    <a:pt x="7954" y="477"/>
                    <a:pt x="7776" y="536"/>
                  </a:cubicBezTo>
                  <a:cubicBezTo>
                    <a:pt x="7597" y="596"/>
                    <a:pt x="7442" y="739"/>
                    <a:pt x="7264" y="798"/>
                  </a:cubicBezTo>
                  <a:cubicBezTo>
                    <a:pt x="7109" y="858"/>
                    <a:pt x="6930" y="929"/>
                    <a:pt x="6763" y="1013"/>
                  </a:cubicBezTo>
                  <a:cubicBezTo>
                    <a:pt x="6597" y="1084"/>
                    <a:pt x="6394" y="1084"/>
                    <a:pt x="6228" y="1167"/>
                  </a:cubicBezTo>
                  <a:cubicBezTo>
                    <a:pt x="6061" y="1251"/>
                    <a:pt x="5882" y="1322"/>
                    <a:pt x="5716" y="1406"/>
                  </a:cubicBezTo>
                  <a:cubicBezTo>
                    <a:pt x="5561" y="1501"/>
                    <a:pt x="5418" y="1620"/>
                    <a:pt x="5263" y="1727"/>
                  </a:cubicBezTo>
                  <a:cubicBezTo>
                    <a:pt x="5109" y="1810"/>
                    <a:pt x="4989" y="1989"/>
                    <a:pt x="4847" y="2096"/>
                  </a:cubicBezTo>
                  <a:cubicBezTo>
                    <a:pt x="4692" y="2203"/>
                    <a:pt x="4501" y="2239"/>
                    <a:pt x="4347" y="2358"/>
                  </a:cubicBezTo>
                  <a:cubicBezTo>
                    <a:pt x="4204" y="2477"/>
                    <a:pt x="4096" y="2656"/>
                    <a:pt x="3966" y="2775"/>
                  </a:cubicBezTo>
                  <a:cubicBezTo>
                    <a:pt x="3835" y="2894"/>
                    <a:pt x="3596" y="2918"/>
                    <a:pt x="3454" y="3049"/>
                  </a:cubicBezTo>
                  <a:cubicBezTo>
                    <a:pt x="3323" y="3180"/>
                    <a:pt x="3239" y="3358"/>
                    <a:pt x="3096" y="3489"/>
                  </a:cubicBezTo>
                  <a:cubicBezTo>
                    <a:pt x="2977" y="3644"/>
                    <a:pt x="2882" y="3811"/>
                    <a:pt x="2763" y="3942"/>
                  </a:cubicBezTo>
                  <a:cubicBezTo>
                    <a:pt x="2644" y="4084"/>
                    <a:pt x="2525" y="4227"/>
                    <a:pt x="2406" y="4370"/>
                  </a:cubicBezTo>
                  <a:cubicBezTo>
                    <a:pt x="2287" y="4525"/>
                    <a:pt x="2203" y="4704"/>
                    <a:pt x="2108" y="4846"/>
                  </a:cubicBezTo>
                  <a:cubicBezTo>
                    <a:pt x="2001" y="5013"/>
                    <a:pt x="1870" y="5132"/>
                    <a:pt x="1763" y="5299"/>
                  </a:cubicBezTo>
                  <a:cubicBezTo>
                    <a:pt x="1656" y="5454"/>
                    <a:pt x="1489" y="5573"/>
                    <a:pt x="1406" y="5739"/>
                  </a:cubicBezTo>
                  <a:cubicBezTo>
                    <a:pt x="1310" y="5894"/>
                    <a:pt x="1239" y="6073"/>
                    <a:pt x="1156" y="6228"/>
                  </a:cubicBezTo>
                  <a:cubicBezTo>
                    <a:pt x="1060" y="6394"/>
                    <a:pt x="1001" y="6573"/>
                    <a:pt x="929" y="6751"/>
                  </a:cubicBezTo>
                  <a:cubicBezTo>
                    <a:pt x="858" y="6930"/>
                    <a:pt x="834" y="7121"/>
                    <a:pt x="775" y="7299"/>
                  </a:cubicBezTo>
                  <a:cubicBezTo>
                    <a:pt x="715" y="7466"/>
                    <a:pt x="572" y="7621"/>
                    <a:pt x="513" y="7799"/>
                  </a:cubicBezTo>
                  <a:cubicBezTo>
                    <a:pt x="453" y="7978"/>
                    <a:pt x="477" y="8180"/>
                    <a:pt x="441" y="8359"/>
                  </a:cubicBezTo>
                  <a:cubicBezTo>
                    <a:pt x="394" y="8537"/>
                    <a:pt x="298" y="8716"/>
                    <a:pt x="263" y="8895"/>
                  </a:cubicBezTo>
                  <a:cubicBezTo>
                    <a:pt x="227" y="9073"/>
                    <a:pt x="167" y="9264"/>
                    <a:pt x="144" y="9442"/>
                  </a:cubicBezTo>
                  <a:cubicBezTo>
                    <a:pt x="108" y="9645"/>
                    <a:pt x="120" y="9823"/>
                    <a:pt x="108" y="10014"/>
                  </a:cubicBezTo>
                  <a:cubicBezTo>
                    <a:pt x="84" y="10192"/>
                    <a:pt x="48" y="10371"/>
                    <a:pt x="36" y="10561"/>
                  </a:cubicBezTo>
                  <a:cubicBezTo>
                    <a:pt x="36" y="10752"/>
                    <a:pt x="1" y="10931"/>
                    <a:pt x="1" y="11133"/>
                  </a:cubicBezTo>
                  <a:cubicBezTo>
                    <a:pt x="1" y="11323"/>
                    <a:pt x="25" y="11514"/>
                    <a:pt x="36" y="11693"/>
                  </a:cubicBezTo>
                  <a:cubicBezTo>
                    <a:pt x="48" y="11871"/>
                    <a:pt x="120" y="12062"/>
                    <a:pt x="144" y="12240"/>
                  </a:cubicBezTo>
                  <a:cubicBezTo>
                    <a:pt x="167" y="12443"/>
                    <a:pt x="156" y="12633"/>
                    <a:pt x="179" y="12812"/>
                  </a:cubicBezTo>
                  <a:cubicBezTo>
                    <a:pt x="215" y="13002"/>
                    <a:pt x="275" y="13181"/>
                    <a:pt x="298" y="13359"/>
                  </a:cubicBezTo>
                  <a:cubicBezTo>
                    <a:pt x="346" y="13538"/>
                    <a:pt x="465" y="13705"/>
                    <a:pt x="513" y="13883"/>
                  </a:cubicBezTo>
                  <a:cubicBezTo>
                    <a:pt x="560" y="14062"/>
                    <a:pt x="477" y="14264"/>
                    <a:pt x="537" y="14443"/>
                  </a:cubicBezTo>
                  <a:cubicBezTo>
                    <a:pt x="584" y="14621"/>
                    <a:pt x="763" y="14764"/>
                    <a:pt x="822" y="14943"/>
                  </a:cubicBezTo>
                  <a:cubicBezTo>
                    <a:pt x="882" y="15110"/>
                    <a:pt x="929" y="15300"/>
                    <a:pt x="1001" y="15455"/>
                  </a:cubicBezTo>
                  <a:cubicBezTo>
                    <a:pt x="1072" y="15634"/>
                    <a:pt x="1168" y="15800"/>
                    <a:pt x="1251" y="15967"/>
                  </a:cubicBezTo>
                  <a:cubicBezTo>
                    <a:pt x="1346" y="16134"/>
                    <a:pt x="1418" y="16288"/>
                    <a:pt x="1513" y="16455"/>
                  </a:cubicBezTo>
                  <a:cubicBezTo>
                    <a:pt x="1596" y="16622"/>
                    <a:pt x="1715" y="16753"/>
                    <a:pt x="1822" y="16919"/>
                  </a:cubicBezTo>
                  <a:cubicBezTo>
                    <a:pt x="1930" y="17074"/>
                    <a:pt x="1941" y="17288"/>
                    <a:pt x="2049" y="17443"/>
                  </a:cubicBezTo>
                  <a:cubicBezTo>
                    <a:pt x="2144" y="17610"/>
                    <a:pt x="2251" y="17753"/>
                    <a:pt x="2370" y="17908"/>
                  </a:cubicBezTo>
                  <a:cubicBezTo>
                    <a:pt x="2489" y="18050"/>
                    <a:pt x="2608" y="18205"/>
                    <a:pt x="2727" y="18336"/>
                  </a:cubicBezTo>
                  <a:cubicBezTo>
                    <a:pt x="2846" y="18467"/>
                    <a:pt x="3061" y="18527"/>
                    <a:pt x="3192" y="18658"/>
                  </a:cubicBezTo>
                  <a:cubicBezTo>
                    <a:pt x="3311" y="18812"/>
                    <a:pt x="3382" y="18991"/>
                    <a:pt x="3513" y="19122"/>
                  </a:cubicBezTo>
                  <a:cubicBezTo>
                    <a:pt x="3656" y="19253"/>
                    <a:pt x="3835" y="19348"/>
                    <a:pt x="3966" y="19467"/>
                  </a:cubicBezTo>
                  <a:cubicBezTo>
                    <a:pt x="4096" y="19586"/>
                    <a:pt x="4192" y="19765"/>
                    <a:pt x="4335" y="19884"/>
                  </a:cubicBezTo>
                  <a:cubicBezTo>
                    <a:pt x="4489" y="20003"/>
                    <a:pt x="4692" y="20039"/>
                    <a:pt x="4847" y="20146"/>
                  </a:cubicBezTo>
                  <a:cubicBezTo>
                    <a:pt x="4989" y="20253"/>
                    <a:pt x="5097" y="20420"/>
                    <a:pt x="5263" y="20515"/>
                  </a:cubicBezTo>
                  <a:cubicBezTo>
                    <a:pt x="5406" y="20622"/>
                    <a:pt x="5561" y="20741"/>
                    <a:pt x="5716" y="20837"/>
                  </a:cubicBezTo>
                  <a:cubicBezTo>
                    <a:pt x="5882" y="20920"/>
                    <a:pt x="6061" y="20979"/>
                    <a:pt x="6228" y="21075"/>
                  </a:cubicBezTo>
                  <a:cubicBezTo>
                    <a:pt x="6394" y="21146"/>
                    <a:pt x="6597" y="21134"/>
                    <a:pt x="6775" y="21206"/>
                  </a:cubicBezTo>
                  <a:cubicBezTo>
                    <a:pt x="6942" y="21277"/>
                    <a:pt x="7109" y="21348"/>
                    <a:pt x="7287" y="21408"/>
                  </a:cubicBezTo>
                  <a:cubicBezTo>
                    <a:pt x="7442" y="21468"/>
                    <a:pt x="7597" y="21622"/>
                    <a:pt x="7776" y="21682"/>
                  </a:cubicBezTo>
                  <a:cubicBezTo>
                    <a:pt x="7942" y="21741"/>
                    <a:pt x="8145" y="21729"/>
                    <a:pt x="8323" y="21765"/>
                  </a:cubicBezTo>
                  <a:cubicBezTo>
                    <a:pt x="8514" y="21813"/>
                    <a:pt x="8680" y="21920"/>
                    <a:pt x="8859" y="21968"/>
                  </a:cubicBezTo>
                  <a:cubicBezTo>
                    <a:pt x="9038" y="21991"/>
                    <a:pt x="9228" y="22039"/>
                    <a:pt x="9407" y="22063"/>
                  </a:cubicBezTo>
                  <a:cubicBezTo>
                    <a:pt x="9597" y="22099"/>
                    <a:pt x="9776" y="22158"/>
                    <a:pt x="9966" y="22170"/>
                  </a:cubicBezTo>
                  <a:cubicBezTo>
                    <a:pt x="10007" y="22173"/>
                    <a:pt x="10046" y="22173"/>
                    <a:pt x="10086" y="22173"/>
                  </a:cubicBezTo>
                  <a:cubicBezTo>
                    <a:pt x="10193" y="22173"/>
                    <a:pt x="10299" y="22167"/>
                    <a:pt x="10406" y="22167"/>
                  </a:cubicBezTo>
                  <a:cubicBezTo>
                    <a:pt x="10446" y="22167"/>
                    <a:pt x="10486" y="22168"/>
                    <a:pt x="10526" y="22170"/>
                  </a:cubicBezTo>
                  <a:cubicBezTo>
                    <a:pt x="10716" y="22182"/>
                    <a:pt x="10895" y="22218"/>
                    <a:pt x="11097" y="22218"/>
                  </a:cubicBezTo>
                  <a:cubicBezTo>
                    <a:pt x="11288" y="22218"/>
                    <a:pt x="11478" y="22218"/>
                    <a:pt x="11657" y="22206"/>
                  </a:cubicBezTo>
                  <a:cubicBezTo>
                    <a:pt x="11836" y="22182"/>
                    <a:pt x="12026" y="22158"/>
                    <a:pt x="12205" y="22146"/>
                  </a:cubicBezTo>
                  <a:cubicBezTo>
                    <a:pt x="12383" y="22122"/>
                    <a:pt x="12562" y="21991"/>
                    <a:pt x="12740" y="21968"/>
                  </a:cubicBezTo>
                  <a:cubicBezTo>
                    <a:pt x="12943" y="21932"/>
                    <a:pt x="13121" y="21908"/>
                    <a:pt x="13300" y="21872"/>
                  </a:cubicBezTo>
                  <a:cubicBezTo>
                    <a:pt x="13389" y="21849"/>
                    <a:pt x="13485" y="21849"/>
                    <a:pt x="13580" y="21849"/>
                  </a:cubicBezTo>
                  <a:cubicBezTo>
                    <a:pt x="13675" y="21849"/>
                    <a:pt x="13770" y="21849"/>
                    <a:pt x="13860" y="21825"/>
                  </a:cubicBezTo>
                  <a:cubicBezTo>
                    <a:pt x="14038" y="21789"/>
                    <a:pt x="14229" y="21765"/>
                    <a:pt x="14407" y="21706"/>
                  </a:cubicBezTo>
                  <a:cubicBezTo>
                    <a:pt x="14586" y="21646"/>
                    <a:pt x="14753" y="21575"/>
                    <a:pt x="14931" y="21515"/>
                  </a:cubicBezTo>
                  <a:cubicBezTo>
                    <a:pt x="15110" y="21444"/>
                    <a:pt x="15265" y="21313"/>
                    <a:pt x="15419" y="21229"/>
                  </a:cubicBezTo>
                  <a:cubicBezTo>
                    <a:pt x="15598" y="21158"/>
                    <a:pt x="15753" y="21063"/>
                    <a:pt x="15919" y="20967"/>
                  </a:cubicBezTo>
                  <a:cubicBezTo>
                    <a:pt x="16074" y="20872"/>
                    <a:pt x="16300" y="20908"/>
                    <a:pt x="16467" y="20813"/>
                  </a:cubicBezTo>
                  <a:cubicBezTo>
                    <a:pt x="16610" y="20729"/>
                    <a:pt x="16765" y="20610"/>
                    <a:pt x="16931" y="20503"/>
                  </a:cubicBezTo>
                  <a:cubicBezTo>
                    <a:pt x="17086" y="20420"/>
                    <a:pt x="17205" y="20253"/>
                    <a:pt x="17360" y="20146"/>
                  </a:cubicBezTo>
                  <a:cubicBezTo>
                    <a:pt x="17503" y="20051"/>
                    <a:pt x="17705" y="20003"/>
                    <a:pt x="17848" y="19884"/>
                  </a:cubicBezTo>
                  <a:cubicBezTo>
                    <a:pt x="18003" y="19765"/>
                    <a:pt x="18146" y="19646"/>
                    <a:pt x="18277" y="19527"/>
                  </a:cubicBezTo>
                  <a:cubicBezTo>
                    <a:pt x="18432" y="19408"/>
                    <a:pt x="18551" y="19277"/>
                    <a:pt x="18682" y="19134"/>
                  </a:cubicBezTo>
                  <a:cubicBezTo>
                    <a:pt x="18825" y="19015"/>
                    <a:pt x="18955" y="18884"/>
                    <a:pt x="19086" y="18753"/>
                  </a:cubicBezTo>
                  <a:cubicBezTo>
                    <a:pt x="19217" y="18622"/>
                    <a:pt x="19301" y="18420"/>
                    <a:pt x="19420" y="18289"/>
                  </a:cubicBezTo>
                  <a:cubicBezTo>
                    <a:pt x="19539" y="18146"/>
                    <a:pt x="19729" y="18062"/>
                    <a:pt x="19848" y="17919"/>
                  </a:cubicBezTo>
                  <a:cubicBezTo>
                    <a:pt x="19956" y="17765"/>
                    <a:pt x="20075" y="17622"/>
                    <a:pt x="20170" y="17467"/>
                  </a:cubicBezTo>
                  <a:cubicBezTo>
                    <a:pt x="20277" y="17324"/>
                    <a:pt x="20337" y="17146"/>
                    <a:pt x="20444" y="16979"/>
                  </a:cubicBezTo>
                  <a:cubicBezTo>
                    <a:pt x="20551" y="16812"/>
                    <a:pt x="20610" y="16634"/>
                    <a:pt x="20694" y="16479"/>
                  </a:cubicBezTo>
                  <a:cubicBezTo>
                    <a:pt x="20789" y="16312"/>
                    <a:pt x="20932" y="16181"/>
                    <a:pt x="21027" y="16015"/>
                  </a:cubicBezTo>
                  <a:cubicBezTo>
                    <a:pt x="21099" y="15848"/>
                    <a:pt x="21158" y="15669"/>
                    <a:pt x="21230" y="15491"/>
                  </a:cubicBezTo>
                  <a:cubicBezTo>
                    <a:pt x="21301" y="15324"/>
                    <a:pt x="21289" y="15122"/>
                    <a:pt x="21349" y="14943"/>
                  </a:cubicBezTo>
                  <a:cubicBezTo>
                    <a:pt x="21408" y="14764"/>
                    <a:pt x="21527" y="14610"/>
                    <a:pt x="21587" y="14431"/>
                  </a:cubicBezTo>
                  <a:cubicBezTo>
                    <a:pt x="21646" y="14252"/>
                    <a:pt x="21646" y="14062"/>
                    <a:pt x="21694" y="13883"/>
                  </a:cubicBezTo>
                  <a:cubicBezTo>
                    <a:pt x="21742" y="13705"/>
                    <a:pt x="21801" y="13526"/>
                    <a:pt x="21837" y="13348"/>
                  </a:cubicBezTo>
                  <a:cubicBezTo>
                    <a:pt x="21884" y="13169"/>
                    <a:pt x="21980" y="12990"/>
                    <a:pt x="22003" y="12812"/>
                  </a:cubicBezTo>
                  <a:cubicBezTo>
                    <a:pt x="22039" y="12621"/>
                    <a:pt x="21992" y="12443"/>
                    <a:pt x="22003" y="12252"/>
                  </a:cubicBezTo>
                  <a:cubicBezTo>
                    <a:pt x="22015" y="12074"/>
                    <a:pt x="22134" y="11895"/>
                    <a:pt x="22158" y="11693"/>
                  </a:cubicBezTo>
                  <a:cubicBezTo>
                    <a:pt x="22170" y="11502"/>
                    <a:pt x="22170" y="11323"/>
                    <a:pt x="22170" y="11133"/>
                  </a:cubicBezTo>
                  <a:cubicBezTo>
                    <a:pt x="22170" y="10942"/>
                    <a:pt x="22158" y="10740"/>
                    <a:pt x="22146" y="10490"/>
                  </a:cubicBezTo>
                  <a:cubicBezTo>
                    <a:pt x="22146" y="10300"/>
                    <a:pt x="22003" y="10121"/>
                    <a:pt x="21992" y="9942"/>
                  </a:cubicBezTo>
                  <a:cubicBezTo>
                    <a:pt x="21956" y="9764"/>
                    <a:pt x="21956" y="9561"/>
                    <a:pt x="21932" y="9383"/>
                  </a:cubicBezTo>
                  <a:cubicBezTo>
                    <a:pt x="21896" y="9204"/>
                    <a:pt x="21956" y="9002"/>
                    <a:pt x="21932" y="8823"/>
                  </a:cubicBezTo>
                  <a:cubicBezTo>
                    <a:pt x="21884" y="8645"/>
                    <a:pt x="21849" y="8454"/>
                    <a:pt x="21813" y="8275"/>
                  </a:cubicBezTo>
                  <a:cubicBezTo>
                    <a:pt x="21765" y="8097"/>
                    <a:pt x="21718" y="7918"/>
                    <a:pt x="21658" y="7740"/>
                  </a:cubicBezTo>
                  <a:cubicBezTo>
                    <a:pt x="21599" y="7561"/>
                    <a:pt x="21420" y="7418"/>
                    <a:pt x="21361" y="7240"/>
                  </a:cubicBezTo>
                  <a:cubicBezTo>
                    <a:pt x="21289" y="7061"/>
                    <a:pt x="21349" y="6847"/>
                    <a:pt x="21277" y="6680"/>
                  </a:cubicBezTo>
                  <a:cubicBezTo>
                    <a:pt x="21194" y="6513"/>
                    <a:pt x="21111" y="6347"/>
                    <a:pt x="21015" y="6192"/>
                  </a:cubicBezTo>
                  <a:cubicBezTo>
                    <a:pt x="20944" y="6025"/>
                    <a:pt x="20825" y="5870"/>
                    <a:pt x="20741" y="5716"/>
                  </a:cubicBezTo>
                  <a:cubicBezTo>
                    <a:pt x="20634" y="5549"/>
                    <a:pt x="20515" y="5418"/>
                    <a:pt x="20408" y="5251"/>
                  </a:cubicBezTo>
                  <a:cubicBezTo>
                    <a:pt x="20301" y="5085"/>
                    <a:pt x="20289" y="4882"/>
                    <a:pt x="20182" y="4727"/>
                  </a:cubicBezTo>
                  <a:cubicBezTo>
                    <a:pt x="20087" y="4585"/>
                    <a:pt x="19944" y="4442"/>
                    <a:pt x="19825" y="4299"/>
                  </a:cubicBezTo>
                  <a:cubicBezTo>
                    <a:pt x="19706" y="4144"/>
                    <a:pt x="19527" y="4049"/>
                    <a:pt x="19408" y="3906"/>
                  </a:cubicBezTo>
                  <a:cubicBezTo>
                    <a:pt x="19289" y="3763"/>
                    <a:pt x="19217" y="3584"/>
                    <a:pt x="19086" y="3453"/>
                  </a:cubicBezTo>
                  <a:cubicBezTo>
                    <a:pt x="18955" y="3311"/>
                    <a:pt x="18801" y="3215"/>
                    <a:pt x="18670" y="3072"/>
                  </a:cubicBezTo>
                  <a:cubicBezTo>
                    <a:pt x="18539" y="2953"/>
                    <a:pt x="18360" y="2870"/>
                    <a:pt x="18217" y="2751"/>
                  </a:cubicBezTo>
                  <a:cubicBezTo>
                    <a:pt x="18086" y="2632"/>
                    <a:pt x="17979" y="2465"/>
                    <a:pt x="17836" y="2346"/>
                  </a:cubicBezTo>
                  <a:cubicBezTo>
                    <a:pt x="17682" y="2239"/>
                    <a:pt x="17586" y="2060"/>
                    <a:pt x="17431" y="1965"/>
                  </a:cubicBezTo>
                  <a:cubicBezTo>
                    <a:pt x="17289" y="1858"/>
                    <a:pt x="17074" y="1846"/>
                    <a:pt x="16908" y="1739"/>
                  </a:cubicBezTo>
                  <a:cubicBezTo>
                    <a:pt x="16765" y="1644"/>
                    <a:pt x="16586" y="1572"/>
                    <a:pt x="16419" y="1489"/>
                  </a:cubicBezTo>
                  <a:cubicBezTo>
                    <a:pt x="16253" y="1394"/>
                    <a:pt x="16110" y="1287"/>
                    <a:pt x="15943" y="1203"/>
                  </a:cubicBezTo>
                  <a:cubicBezTo>
                    <a:pt x="15777" y="1132"/>
                    <a:pt x="15634" y="1013"/>
                    <a:pt x="15455" y="929"/>
                  </a:cubicBezTo>
                  <a:cubicBezTo>
                    <a:pt x="15276" y="858"/>
                    <a:pt x="15122" y="739"/>
                    <a:pt x="14943" y="679"/>
                  </a:cubicBezTo>
                  <a:cubicBezTo>
                    <a:pt x="14788" y="620"/>
                    <a:pt x="14574" y="632"/>
                    <a:pt x="14395" y="572"/>
                  </a:cubicBezTo>
                  <a:cubicBezTo>
                    <a:pt x="14229" y="513"/>
                    <a:pt x="14050" y="429"/>
                    <a:pt x="13872" y="382"/>
                  </a:cubicBezTo>
                  <a:cubicBezTo>
                    <a:pt x="13693" y="334"/>
                    <a:pt x="13502" y="358"/>
                    <a:pt x="13324" y="310"/>
                  </a:cubicBezTo>
                  <a:cubicBezTo>
                    <a:pt x="13145" y="274"/>
                    <a:pt x="12967" y="155"/>
                    <a:pt x="12788" y="132"/>
                  </a:cubicBezTo>
                  <a:cubicBezTo>
                    <a:pt x="12693" y="126"/>
                    <a:pt x="12601" y="126"/>
                    <a:pt x="12508" y="126"/>
                  </a:cubicBezTo>
                  <a:cubicBezTo>
                    <a:pt x="12416" y="126"/>
                    <a:pt x="12324" y="126"/>
                    <a:pt x="12228" y="120"/>
                  </a:cubicBezTo>
                  <a:cubicBezTo>
                    <a:pt x="12050" y="96"/>
                    <a:pt x="11871" y="96"/>
                    <a:pt x="11669" y="84"/>
                  </a:cubicBezTo>
                  <a:cubicBezTo>
                    <a:pt x="11478" y="72"/>
                    <a:pt x="11300" y="1"/>
                    <a:pt x="11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4"/>
            <p:cNvSpPr/>
            <p:nvPr/>
          </p:nvSpPr>
          <p:spPr>
            <a:xfrm>
              <a:off x="4648007" y="1994357"/>
              <a:ext cx="696001" cy="695621"/>
            </a:xfrm>
            <a:custGeom>
              <a:avLst/>
              <a:gdLst/>
              <a:ahLst/>
              <a:cxnLst/>
              <a:rect l="l" t="t" r="r" b="b"/>
              <a:pathLst>
                <a:path w="21968" h="21956" extrusionOk="0">
                  <a:moveTo>
                    <a:pt x="13930" y="572"/>
                  </a:moveTo>
                  <a:lnTo>
                    <a:pt x="13930" y="2048"/>
                  </a:lnTo>
                  <a:lnTo>
                    <a:pt x="12454" y="2048"/>
                  </a:lnTo>
                  <a:lnTo>
                    <a:pt x="12454" y="572"/>
                  </a:lnTo>
                  <a:close/>
                  <a:moveTo>
                    <a:pt x="15466" y="2108"/>
                  </a:moveTo>
                  <a:lnTo>
                    <a:pt x="15466" y="3584"/>
                  </a:lnTo>
                  <a:lnTo>
                    <a:pt x="13990" y="3584"/>
                  </a:lnTo>
                  <a:lnTo>
                    <a:pt x="13990" y="2108"/>
                  </a:lnTo>
                  <a:close/>
                  <a:moveTo>
                    <a:pt x="16990" y="2108"/>
                  </a:moveTo>
                  <a:lnTo>
                    <a:pt x="16990" y="3584"/>
                  </a:lnTo>
                  <a:lnTo>
                    <a:pt x="15514" y="3584"/>
                  </a:lnTo>
                  <a:lnTo>
                    <a:pt x="15514" y="2108"/>
                  </a:lnTo>
                  <a:close/>
                  <a:moveTo>
                    <a:pt x="9311" y="2120"/>
                  </a:moveTo>
                  <a:lnTo>
                    <a:pt x="9311" y="3596"/>
                  </a:lnTo>
                  <a:lnTo>
                    <a:pt x="7846" y="3596"/>
                  </a:lnTo>
                  <a:lnTo>
                    <a:pt x="7846" y="2120"/>
                  </a:lnTo>
                  <a:close/>
                  <a:moveTo>
                    <a:pt x="10847" y="2120"/>
                  </a:moveTo>
                  <a:lnTo>
                    <a:pt x="10847" y="3596"/>
                  </a:lnTo>
                  <a:lnTo>
                    <a:pt x="9370" y="3596"/>
                  </a:lnTo>
                  <a:lnTo>
                    <a:pt x="9370" y="2120"/>
                  </a:lnTo>
                  <a:close/>
                  <a:moveTo>
                    <a:pt x="12383" y="2120"/>
                  </a:moveTo>
                  <a:lnTo>
                    <a:pt x="12383" y="3596"/>
                  </a:lnTo>
                  <a:lnTo>
                    <a:pt x="10906" y="3596"/>
                  </a:lnTo>
                  <a:lnTo>
                    <a:pt x="10906" y="2120"/>
                  </a:lnTo>
                  <a:close/>
                  <a:moveTo>
                    <a:pt x="13918" y="2120"/>
                  </a:moveTo>
                  <a:lnTo>
                    <a:pt x="13918" y="3596"/>
                  </a:lnTo>
                  <a:lnTo>
                    <a:pt x="12442" y="3596"/>
                  </a:lnTo>
                  <a:lnTo>
                    <a:pt x="12442" y="2120"/>
                  </a:lnTo>
                  <a:close/>
                  <a:moveTo>
                    <a:pt x="6239" y="3656"/>
                  </a:moveTo>
                  <a:lnTo>
                    <a:pt x="6239" y="5132"/>
                  </a:lnTo>
                  <a:lnTo>
                    <a:pt x="4763" y="5132"/>
                  </a:lnTo>
                  <a:lnTo>
                    <a:pt x="4763" y="3656"/>
                  </a:lnTo>
                  <a:close/>
                  <a:moveTo>
                    <a:pt x="7787" y="3656"/>
                  </a:moveTo>
                  <a:lnTo>
                    <a:pt x="7787" y="5132"/>
                  </a:lnTo>
                  <a:lnTo>
                    <a:pt x="6310" y="5132"/>
                  </a:lnTo>
                  <a:lnTo>
                    <a:pt x="6310" y="3656"/>
                  </a:lnTo>
                  <a:close/>
                  <a:moveTo>
                    <a:pt x="9311" y="3656"/>
                  </a:moveTo>
                  <a:lnTo>
                    <a:pt x="9311" y="5132"/>
                  </a:lnTo>
                  <a:lnTo>
                    <a:pt x="7846" y="5132"/>
                  </a:lnTo>
                  <a:lnTo>
                    <a:pt x="7846" y="3656"/>
                  </a:lnTo>
                  <a:close/>
                  <a:moveTo>
                    <a:pt x="10847" y="3656"/>
                  </a:moveTo>
                  <a:lnTo>
                    <a:pt x="10847" y="5132"/>
                  </a:lnTo>
                  <a:lnTo>
                    <a:pt x="9370" y="5132"/>
                  </a:lnTo>
                  <a:lnTo>
                    <a:pt x="9370" y="3656"/>
                  </a:lnTo>
                  <a:close/>
                  <a:moveTo>
                    <a:pt x="12383" y="3656"/>
                  </a:moveTo>
                  <a:lnTo>
                    <a:pt x="12383" y="5132"/>
                  </a:lnTo>
                  <a:lnTo>
                    <a:pt x="10906" y="5132"/>
                  </a:lnTo>
                  <a:lnTo>
                    <a:pt x="10906" y="3656"/>
                  </a:lnTo>
                  <a:close/>
                  <a:moveTo>
                    <a:pt x="13930" y="3656"/>
                  </a:moveTo>
                  <a:lnTo>
                    <a:pt x="13930" y="5132"/>
                  </a:lnTo>
                  <a:lnTo>
                    <a:pt x="12454" y="5132"/>
                  </a:lnTo>
                  <a:lnTo>
                    <a:pt x="12454" y="3656"/>
                  </a:lnTo>
                  <a:close/>
                  <a:moveTo>
                    <a:pt x="15466" y="3656"/>
                  </a:moveTo>
                  <a:lnTo>
                    <a:pt x="15466" y="5132"/>
                  </a:lnTo>
                  <a:lnTo>
                    <a:pt x="13990" y="5132"/>
                  </a:lnTo>
                  <a:lnTo>
                    <a:pt x="13990" y="3656"/>
                  </a:lnTo>
                  <a:close/>
                  <a:moveTo>
                    <a:pt x="16990" y="3656"/>
                  </a:moveTo>
                  <a:lnTo>
                    <a:pt x="16990" y="5132"/>
                  </a:lnTo>
                  <a:lnTo>
                    <a:pt x="15526" y="5132"/>
                  </a:lnTo>
                  <a:lnTo>
                    <a:pt x="15526" y="3656"/>
                  </a:lnTo>
                  <a:close/>
                  <a:moveTo>
                    <a:pt x="18538" y="3656"/>
                  </a:moveTo>
                  <a:lnTo>
                    <a:pt x="18538" y="5132"/>
                  </a:lnTo>
                  <a:lnTo>
                    <a:pt x="17062" y="5132"/>
                  </a:lnTo>
                  <a:lnTo>
                    <a:pt x="17062" y="3656"/>
                  </a:lnTo>
                  <a:close/>
                  <a:moveTo>
                    <a:pt x="6239" y="5191"/>
                  </a:moveTo>
                  <a:lnTo>
                    <a:pt x="6239" y="6656"/>
                  </a:lnTo>
                  <a:lnTo>
                    <a:pt x="4763" y="6656"/>
                  </a:lnTo>
                  <a:lnTo>
                    <a:pt x="4763" y="5191"/>
                  </a:lnTo>
                  <a:close/>
                  <a:moveTo>
                    <a:pt x="10847" y="5191"/>
                  </a:moveTo>
                  <a:lnTo>
                    <a:pt x="10847" y="6656"/>
                  </a:lnTo>
                  <a:lnTo>
                    <a:pt x="9370" y="6656"/>
                  </a:lnTo>
                  <a:lnTo>
                    <a:pt x="9370" y="5191"/>
                  </a:lnTo>
                  <a:close/>
                  <a:moveTo>
                    <a:pt x="20074" y="5191"/>
                  </a:moveTo>
                  <a:lnTo>
                    <a:pt x="20074" y="6656"/>
                  </a:lnTo>
                  <a:lnTo>
                    <a:pt x="18598" y="6656"/>
                  </a:lnTo>
                  <a:lnTo>
                    <a:pt x="18598" y="5191"/>
                  </a:lnTo>
                  <a:close/>
                  <a:moveTo>
                    <a:pt x="4703" y="5191"/>
                  </a:moveTo>
                  <a:lnTo>
                    <a:pt x="4703" y="6668"/>
                  </a:lnTo>
                  <a:lnTo>
                    <a:pt x="3227" y="6668"/>
                  </a:lnTo>
                  <a:lnTo>
                    <a:pt x="3227" y="5191"/>
                  </a:lnTo>
                  <a:close/>
                  <a:moveTo>
                    <a:pt x="7787" y="5191"/>
                  </a:moveTo>
                  <a:lnTo>
                    <a:pt x="7787" y="6668"/>
                  </a:lnTo>
                  <a:lnTo>
                    <a:pt x="6310" y="6668"/>
                  </a:lnTo>
                  <a:lnTo>
                    <a:pt x="6310" y="5191"/>
                  </a:lnTo>
                  <a:close/>
                  <a:moveTo>
                    <a:pt x="9311" y="5191"/>
                  </a:moveTo>
                  <a:lnTo>
                    <a:pt x="9311" y="6668"/>
                  </a:lnTo>
                  <a:lnTo>
                    <a:pt x="7846" y="6668"/>
                  </a:lnTo>
                  <a:lnTo>
                    <a:pt x="7846" y="5191"/>
                  </a:lnTo>
                  <a:close/>
                  <a:moveTo>
                    <a:pt x="12383" y="5191"/>
                  </a:moveTo>
                  <a:lnTo>
                    <a:pt x="12383" y="6668"/>
                  </a:lnTo>
                  <a:lnTo>
                    <a:pt x="10906" y="6668"/>
                  </a:lnTo>
                  <a:lnTo>
                    <a:pt x="10906" y="5191"/>
                  </a:lnTo>
                  <a:close/>
                  <a:moveTo>
                    <a:pt x="13930" y="5191"/>
                  </a:moveTo>
                  <a:lnTo>
                    <a:pt x="13930" y="6668"/>
                  </a:lnTo>
                  <a:lnTo>
                    <a:pt x="12454" y="6668"/>
                  </a:lnTo>
                  <a:lnTo>
                    <a:pt x="12454" y="5191"/>
                  </a:lnTo>
                  <a:close/>
                  <a:moveTo>
                    <a:pt x="15466" y="5191"/>
                  </a:moveTo>
                  <a:lnTo>
                    <a:pt x="15466" y="6668"/>
                  </a:lnTo>
                  <a:lnTo>
                    <a:pt x="13990" y="6668"/>
                  </a:lnTo>
                  <a:lnTo>
                    <a:pt x="13990" y="5191"/>
                  </a:lnTo>
                  <a:close/>
                  <a:moveTo>
                    <a:pt x="16990" y="5191"/>
                  </a:moveTo>
                  <a:lnTo>
                    <a:pt x="16990" y="6668"/>
                  </a:lnTo>
                  <a:lnTo>
                    <a:pt x="15514" y="6668"/>
                  </a:lnTo>
                  <a:lnTo>
                    <a:pt x="15514" y="5191"/>
                  </a:lnTo>
                  <a:close/>
                  <a:moveTo>
                    <a:pt x="18526" y="5191"/>
                  </a:moveTo>
                  <a:lnTo>
                    <a:pt x="18526" y="6668"/>
                  </a:lnTo>
                  <a:lnTo>
                    <a:pt x="17050" y="6668"/>
                  </a:lnTo>
                  <a:lnTo>
                    <a:pt x="17050" y="5191"/>
                  </a:lnTo>
                  <a:close/>
                  <a:moveTo>
                    <a:pt x="3155" y="6727"/>
                  </a:moveTo>
                  <a:lnTo>
                    <a:pt x="3155" y="8192"/>
                  </a:lnTo>
                  <a:lnTo>
                    <a:pt x="1679" y="8192"/>
                  </a:lnTo>
                  <a:lnTo>
                    <a:pt x="1679" y="6727"/>
                  </a:lnTo>
                  <a:close/>
                  <a:moveTo>
                    <a:pt x="4703" y="6727"/>
                  </a:moveTo>
                  <a:lnTo>
                    <a:pt x="4703" y="8192"/>
                  </a:lnTo>
                  <a:lnTo>
                    <a:pt x="3227" y="8192"/>
                  </a:lnTo>
                  <a:lnTo>
                    <a:pt x="3227" y="6727"/>
                  </a:lnTo>
                  <a:close/>
                  <a:moveTo>
                    <a:pt x="7787" y="6727"/>
                  </a:moveTo>
                  <a:lnTo>
                    <a:pt x="7787" y="8192"/>
                  </a:lnTo>
                  <a:lnTo>
                    <a:pt x="6310" y="8192"/>
                  </a:lnTo>
                  <a:lnTo>
                    <a:pt x="6310" y="6727"/>
                  </a:lnTo>
                  <a:close/>
                  <a:moveTo>
                    <a:pt x="6239" y="6739"/>
                  </a:moveTo>
                  <a:lnTo>
                    <a:pt x="6239" y="8216"/>
                  </a:lnTo>
                  <a:lnTo>
                    <a:pt x="4763" y="8216"/>
                  </a:lnTo>
                  <a:lnTo>
                    <a:pt x="4763" y="6739"/>
                  </a:lnTo>
                  <a:close/>
                  <a:moveTo>
                    <a:pt x="9311" y="6739"/>
                  </a:moveTo>
                  <a:lnTo>
                    <a:pt x="9311" y="8216"/>
                  </a:lnTo>
                  <a:lnTo>
                    <a:pt x="7846" y="8216"/>
                  </a:lnTo>
                  <a:lnTo>
                    <a:pt x="7846" y="6739"/>
                  </a:lnTo>
                  <a:close/>
                  <a:moveTo>
                    <a:pt x="10847" y="6739"/>
                  </a:moveTo>
                  <a:lnTo>
                    <a:pt x="10847" y="8216"/>
                  </a:lnTo>
                  <a:lnTo>
                    <a:pt x="9370" y="8216"/>
                  </a:lnTo>
                  <a:lnTo>
                    <a:pt x="9370" y="6739"/>
                  </a:lnTo>
                  <a:close/>
                  <a:moveTo>
                    <a:pt x="12383" y="6739"/>
                  </a:moveTo>
                  <a:lnTo>
                    <a:pt x="12383" y="8216"/>
                  </a:lnTo>
                  <a:lnTo>
                    <a:pt x="10906" y="8216"/>
                  </a:lnTo>
                  <a:lnTo>
                    <a:pt x="10906" y="6739"/>
                  </a:lnTo>
                  <a:close/>
                  <a:moveTo>
                    <a:pt x="13918" y="6739"/>
                  </a:moveTo>
                  <a:lnTo>
                    <a:pt x="13918" y="8216"/>
                  </a:lnTo>
                  <a:lnTo>
                    <a:pt x="12442" y="8216"/>
                  </a:lnTo>
                  <a:lnTo>
                    <a:pt x="12442" y="6739"/>
                  </a:lnTo>
                  <a:close/>
                  <a:moveTo>
                    <a:pt x="15466" y="6739"/>
                  </a:moveTo>
                  <a:lnTo>
                    <a:pt x="15466" y="8216"/>
                  </a:lnTo>
                  <a:lnTo>
                    <a:pt x="13990" y="8216"/>
                  </a:lnTo>
                  <a:lnTo>
                    <a:pt x="13990" y="6739"/>
                  </a:lnTo>
                  <a:close/>
                  <a:moveTo>
                    <a:pt x="16990" y="6739"/>
                  </a:moveTo>
                  <a:lnTo>
                    <a:pt x="16990" y="8216"/>
                  </a:lnTo>
                  <a:lnTo>
                    <a:pt x="15526" y="8216"/>
                  </a:lnTo>
                  <a:lnTo>
                    <a:pt x="15526" y="6739"/>
                  </a:lnTo>
                  <a:close/>
                  <a:moveTo>
                    <a:pt x="18526" y="6739"/>
                  </a:moveTo>
                  <a:lnTo>
                    <a:pt x="18526" y="8216"/>
                  </a:lnTo>
                  <a:lnTo>
                    <a:pt x="17050" y="8216"/>
                  </a:lnTo>
                  <a:lnTo>
                    <a:pt x="17050" y="6739"/>
                  </a:lnTo>
                  <a:close/>
                  <a:moveTo>
                    <a:pt x="20074" y="6739"/>
                  </a:moveTo>
                  <a:lnTo>
                    <a:pt x="20074" y="8216"/>
                  </a:lnTo>
                  <a:lnTo>
                    <a:pt x="18598" y="8216"/>
                  </a:lnTo>
                  <a:lnTo>
                    <a:pt x="18598" y="6739"/>
                  </a:lnTo>
                  <a:close/>
                  <a:moveTo>
                    <a:pt x="3155" y="8275"/>
                  </a:moveTo>
                  <a:lnTo>
                    <a:pt x="3155" y="9740"/>
                  </a:lnTo>
                  <a:lnTo>
                    <a:pt x="1679" y="9740"/>
                  </a:lnTo>
                  <a:lnTo>
                    <a:pt x="1679" y="8275"/>
                  </a:lnTo>
                  <a:close/>
                  <a:moveTo>
                    <a:pt x="4703" y="8275"/>
                  </a:moveTo>
                  <a:lnTo>
                    <a:pt x="4703" y="9740"/>
                  </a:lnTo>
                  <a:lnTo>
                    <a:pt x="3227" y="9740"/>
                  </a:lnTo>
                  <a:lnTo>
                    <a:pt x="3227" y="8275"/>
                  </a:lnTo>
                  <a:close/>
                  <a:moveTo>
                    <a:pt x="6239" y="8275"/>
                  </a:moveTo>
                  <a:lnTo>
                    <a:pt x="6239" y="9740"/>
                  </a:lnTo>
                  <a:lnTo>
                    <a:pt x="4763" y="9740"/>
                  </a:lnTo>
                  <a:lnTo>
                    <a:pt x="4763" y="8275"/>
                  </a:lnTo>
                  <a:close/>
                  <a:moveTo>
                    <a:pt x="7787" y="8275"/>
                  </a:moveTo>
                  <a:lnTo>
                    <a:pt x="7787" y="9740"/>
                  </a:lnTo>
                  <a:lnTo>
                    <a:pt x="6310" y="9740"/>
                  </a:lnTo>
                  <a:lnTo>
                    <a:pt x="6310" y="8275"/>
                  </a:lnTo>
                  <a:close/>
                  <a:moveTo>
                    <a:pt x="9311" y="8275"/>
                  </a:moveTo>
                  <a:lnTo>
                    <a:pt x="9311" y="9740"/>
                  </a:lnTo>
                  <a:lnTo>
                    <a:pt x="7846" y="9740"/>
                  </a:lnTo>
                  <a:lnTo>
                    <a:pt x="7846" y="8275"/>
                  </a:lnTo>
                  <a:close/>
                  <a:moveTo>
                    <a:pt x="10847" y="8275"/>
                  </a:moveTo>
                  <a:lnTo>
                    <a:pt x="10847" y="9740"/>
                  </a:lnTo>
                  <a:lnTo>
                    <a:pt x="9370" y="9740"/>
                  </a:lnTo>
                  <a:lnTo>
                    <a:pt x="9370" y="8275"/>
                  </a:lnTo>
                  <a:close/>
                  <a:moveTo>
                    <a:pt x="12383" y="8275"/>
                  </a:moveTo>
                  <a:lnTo>
                    <a:pt x="12383" y="9740"/>
                  </a:lnTo>
                  <a:lnTo>
                    <a:pt x="10906" y="9740"/>
                  </a:lnTo>
                  <a:lnTo>
                    <a:pt x="10906" y="8275"/>
                  </a:lnTo>
                  <a:close/>
                  <a:moveTo>
                    <a:pt x="13930" y="8275"/>
                  </a:moveTo>
                  <a:lnTo>
                    <a:pt x="13930" y="9740"/>
                  </a:lnTo>
                  <a:lnTo>
                    <a:pt x="12454" y="9740"/>
                  </a:lnTo>
                  <a:lnTo>
                    <a:pt x="12454" y="8275"/>
                  </a:lnTo>
                  <a:close/>
                  <a:moveTo>
                    <a:pt x="15466" y="8275"/>
                  </a:moveTo>
                  <a:lnTo>
                    <a:pt x="15466" y="9740"/>
                  </a:lnTo>
                  <a:lnTo>
                    <a:pt x="13990" y="9740"/>
                  </a:lnTo>
                  <a:lnTo>
                    <a:pt x="13990" y="8275"/>
                  </a:lnTo>
                  <a:close/>
                  <a:moveTo>
                    <a:pt x="16990" y="8275"/>
                  </a:moveTo>
                  <a:lnTo>
                    <a:pt x="16990" y="9740"/>
                  </a:lnTo>
                  <a:lnTo>
                    <a:pt x="15526" y="9740"/>
                  </a:lnTo>
                  <a:lnTo>
                    <a:pt x="15526" y="8275"/>
                  </a:lnTo>
                  <a:close/>
                  <a:moveTo>
                    <a:pt x="18538" y="8275"/>
                  </a:moveTo>
                  <a:lnTo>
                    <a:pt x="18538" y="9740"/>
                  </a:lnTo>
                  <a:lnTo>
                    <a:pt x="17062" y="9740"/>
                  </a:lnTo>
                  <a:lnTo>
                    <a:pt x="17062" y="8275"/>
                  </a:lnTo>
                  <a:close/>
                  <a:moveTo>
                    <a:pt x="20062" y="8275"/>
                  </a:moveTo>
                  <a:lnTo>
                    <a:pt x="20062" y="9740"/>
                  </a:lnTo>
                  <a:lnTo>
                    <a:pt x="18586" y="9740"/>
                  </a:lnTo>
                  <a:lnTo>
                    <a:pt x="18586" y="8275"/>
                  </a:lnTo>
                  <a:close/>
                  <a:moveTo>
                    <a:pt x="21610" y="8275"/>
                  </a:moveTo>
                  <a:lnTo>
                    <a:pt x="21610" y="9740"/>
                  </a:lnTo>
                  <a:lnTo>
                    <a:pt x="20134" y="9740"/>
                  </a:lnTo>
                  <a:lnTo>
                    <a:pt x="20134" y="8275"/>
                  </a:lnTo>
                  <a:close/>
                  <a:moveTo>
                    <a:pt x="1619" y="9799"/>
                  </a:moveTo>
                  <a:lnTo>
                    <a:pt x="1619" y="11276"/>
                  </a:lnTo>
                  <a:lnTo>
                    <a:pt x="143" y="11276"/>
                  </a:lnTo>
                  <a:lnTo>
                    <a:pt x="143" y="9799"/>
                  </a:lnTo>
                  <a:close/>
                  <a:moveTo>
                    <a:pt x="3167" y="9799"/>
                  </a:moveTo>
                  <a:lnTo>
                    <a:pt x="3167" y="11276"/>
                  </a:lnTo>
                  <a:lnTo>
                    <a:pt x="1691" y="11276"/>
                  </a:lnTo>
                  <a:lnTo>
                    <a:pt x="1691" y="9799"/>
                  </a:lnTo>
                  <a:close/>
                  <a:moveTo>
                    <a:pt x="4703" y="9799"/>
                  </a:moveTo>
                  <a:lnTo>
                    <a:pt x="4703" y="11276"/>
                  </a:lnTo>
                  <a:lnTo>
                    <a:pt x="3227" y="11276"/>
                  </a:lnTo>
                  <a:lnTo>
                    <a:pt x="3227" y="9799"/>
                  </a:lnTo>
                  <a:close/>
                  <a:moveTo>
                    <a:pt x="6239" y="9799"/>
                  </a:moveTo>
                  <a:lnTo>
                    <a:pt x="6239" y="11276"/>
                  </a:lnTo>
                  <a:lnTo>
                    <a:pt x="4763" y="11276"/>
                  </a:lnTo>
                  <a:lnTo>
                    <a:pt x="4763" y="9799"/>
                  </a:lnTo>
                  <a:close/>
                  <a:moveTo>
                    <a:pt x="7787" y="9799"/>
                  </a:moveTo>
                  <a:lnTo>
                    <a:pt x="7787" y="11276"/>
                  </a:lnTo>
                  <a:lnTo>
                    <a:pt x="6310" y="11276"/>
                  </a:lnTo>
                  <a:lnTo>
                    <a:pt x="6310" y="9799"/>
                  </a:lnTo>
                  <a:close/>
                  <a:moveTo>
                    <a:pt x="9311" y="9799"/>
                  </a:moveTo>
                  <a:lnTo>
                    <a:pt x="9311" y="11276"/>
                  </a:lnTo>
                  <a:lnTo>
                    <a:pt x="7846" y="11276"/>
                  </a:lnTo>
                  <a:lnTo>
                    <a:pt x="7846" y="9799"/>
                  </a:lnTo>
                  <a:close/>
                  <a:moveTo>
                    <a:pt x="10847" y="9799"/>
                  </a:moveTo>
                  <a:lnTo>
                    <a:pt x="10847" y="11276"/>
                  </a:lnTo>
                  <a:lnTo>
                    <a:pt x="9370" y="11276"/>
                  </a:lnTo>
                  <a:lnTo>
                    <a:pt x="9370" y="9799"/>
                  </a:lnTo>
                  <a:close/>
                  <a:moveTo>
                    <a:pt x="12383" y="9799"/>
                  </a:moveTo>
                  <a:lnTo>
                    <a:pt x="12383" y="11276"/>
                  </a:lnTo>
                  <a:lnTo>
                    <a:pt x="10906" y="11276"/>
                  </a:lnTo>
                  <a:lnTo>
                    <a:pt x="10906" y="9799"/>
                  </a:lnTo>
                  <a:close/>
                  <a:moveTo>
                    <a:pt x="13918" y="9799"/>
                  </a:moveTo>
                  <a:lnTo>
                    <a:pt x="13918" y="11276"/>
                  </a:lnTo>
                  <a:lnTo>
                    <a:pt x="12442" y="11276"/>
                  </a:lnTo>
                  <a:lnTo>
                    <a:pt x="12442" y="9799"/>
                  </a:lnTo>
                  <a:close/>
                  <a:moveTo>
                    <a:pt x="15466" y="9799"/>
                  </a:moveTo>
                  <a:lnTo>
                    <a:pt x="15466" y="11276"/>
                  </a:lnTo>
                  <a:lnTo>
                    <a:pt x="13990" y="11276"/>
                  </a:lnTo>
                  <a:lnTo>
                    <a:pt x="13990" y="9799"/>
                  </a:lnTo>
                  <a:close/>
                  <a:moveTo>
                    <a:pt x="16990" y="9799"/>
                  </a:moveTo>
                  <a:lnTo>
                    <a:pt x="16990" y="11276"/>
                  </a:lnTo>
                  <a:lnTo>
                    <a:pt x="15514" y="11276"/>
                  </a:lnTo>
                  <a:lnTo>
                    <a:pt x="15514" y="9799"/>
                  </a:lnTo>
                  <a:close/>
                  <a:moveTo>
                    <a:pt x="18526" y="9799"/>
                  </a:moveTo>
                  <a:lnTo>
                    <a:pt x="18526" y="11276"/>
                  </a:lnTo>
                  <a:lnTo>
                    <a:pt x="17050" y="11276"/>
                  </a:lnTo>
                  <a:lnTo>
                    <a:pt x="17050" y="9799"/>
                  </a:lnTo>
                  <a:close/>
                  <a:moveTo>
                    <a:pt x="20062" y="9799"/>
                  </a:moveTo>
                  <a:lnTo>
                    <a:pt x="20062" y="11276"/>
                  </a:lnTo>
                  <a:lnTo>
                    <a:pt x="18586" y="11276"/>
                  </a:lnTo>
                  <a:lnTo>
                    <a:pt x="18586" y="9799"/>
                  </a:lnTo>
                  <a:close/>
                  <a:moveTo>
                    <a:pt x="21610" y="9799"/>
                  </a:moveTo>
                  <a:lnTo>
                    <a:pt x="21610" y="11276"/>
                  </a:lnTo>
                  <a:lnTo>
                    <a:pt x="20134" y="11276"/>
                  </a:lnTo>
                  <a:lnTo>
                    <a:pt x="20134" y="9799"/>
                  </a:lnTo>
                  <a:close/>
                  <a:moveTo>
                    <a:pt x="1619" y="11335"/>
                  </a:moveTo>
                  <a:lnTo>
                    <a:pt x="1619" y="12811"/>
                  </a:lnTo>
                  <a:lnTo>
                    <a:pt x="143" y="12811"/>
                  </a:lnTo>
                  <a:lnTo>
                    <a:pt x="143" y="11335"/>
                  </a:lnTo>
                  <a:close/>
                  <a:moveTo>
                    <a:pt x="3167" y="11335"/>
                  </a:moveTo>
                  <a:lnTo>
                    <a:pt x="3167" y="12811"/>
                  </a:lnTo>
                  <a:lnTo>
                    <a:pt x="1691" y="12811"/>
                  </a:lnTo>
                  <a:lnTo>
                    <a:pt x="1691" y="11335"/>
                  </a:lnTo>
                  <a:close/>
                  <a:moveTo>
                    <a:pt x="4703" y="11335"/>
                  </a:moveTo>
                  <a:lnTo>
                    <a:pt x="4703" y="12811"/>
                  </a:lnTo>
                  <a:lnTo>
                    <a:pt x="3227" y="12811"/>
                  </a:lnTo>
                  <a:lnTo>
                    <a:pt x="3227" y="11335"/>
                  </a:lnTo>
                  <a:close/>
                  <a:moveTo>
                    <a:pt x="6239" y="11335"/>
                  </a:moveTo>
                  <a:lnTo>
                    <a:pt x="6239" y="12811"/>
                  </a:lnTo>
                  <a:lnTo>
                    <a:pt x="4763" y="12811"/>
                  </a:lnTo>
                  <a:lnTo>
                    <a:pt x="4763" y="11335"/>
                  </a:lnTo>
                  <a:close/>
                  <a:moveTo>
                    <a:pt x="7787" y="11335"/>
                  </a:moveTo>
                  <a:lnTo>
                    <a:pt x="7787" y="12811"/>
                  </a:lnTo>
                  <a:lnTo>
                    <a:pt x="6310" y="12811"/>
                  </a:lnTo>
                  <a:lnTo>
                    <a:pt x="6310" y="11335"/>
                  </a:lnTo>
                  <a:close/>
                  <a:moveTo>
                    <a:pt x="9311" y="11335"/>
                  </a:moveTo>
                  <a:lnTo>
                    <a:pt x="9311" y="12811"/>
                  </a:lnTo>
                  <a:lnTo>
                    <a:pt x="7846" y="12811"/>
                  </a:lnTo>
                  <a:lnTo>
                    <a:pt x="7846" y="11335"/>
                  </a:lnTo>
                  <a:close/>
                  <a:moveTo>
                    <a:pt x="10847" y="11335"/>
                  </a:moveTo>
                  <a:lnTo>
                    <a:pt x="10847" y="12811"/>
                  </a:lnTo>
                  <a:lnTo>
                    <a:pt x="9370" y="12811"/>
                  </a:lnTo>
                  <a:lnTo>
                    <a:pt x="9370" y="11335"/>
                  </a:lnTo>
                  <a:close/>
                  <a:moveTo>
                    <a:pt x="12383" y="11335"/>
                  </a:moveTo>
                  <a:lnTo>
                    <a:pt x="12383" y="12811"/>
                  </a:lnTo>
                  <a:lnTo>
                    <a:pt x="10906" y="12811"/>
                  </a:lnTo>
                  <a:lnTo>
                    <a:pt x="10906" y="11335"/>
                  </a:lnTo>
                  <a:close/>
                  <a:moveTo>
                    <a:pt x="13918" y="11335"/>
                  </a:moveTo>
                  <a:lnTo>
                    <a:pt x="13918" y="12811"/>
                  </a:lnTo>
                  <a:lnTo>
                    <a:pt x="12442" y="12811"/>
                  </a:lnTo>
                  <a:lnTo>
                    <a:pt x="12442" y="11335"/>
                  </a:lnTo>
                  <a:close/>
                  <a:moveTo>
                    <a:pt x="15466" y="11335"/>
                  </a:moveTo>
                  <a:lnTo>
                    <a:pt x="15466" y="12811"/>
                  </a:lnTo>
                  <a:lnTo>
                    <a:pt x="13990" y="12811"/>
                  </a:lnTo>
                  <a:lnTo>
                    <a:pt x="13990" y="11335"/>
                  </a:lnTo>
                  <a:close/>
                  <a:moveTo>
                    <a:pt x="16990" y="11335"/>
                  </a:moveTo>
                  <a:lnTo>
                    <a:pt x="16990" y="12811"/>
                  </a:lnTo>
                  <a:lnTo>
                    <a:pt x="15526" y="12811"/>
                  </a:lnTo>
                  <a:lnTo>
                    <a:pt x="15526" y="11335"/>
                  </a:lnTo>
                  <a:close/>
                  <a:moveTo>
                    <a:pt x="18526" y="11335"/>
                  </a:moveTo>
                  <a:lnTo>
                    <a:pt x="18526" y="12811"/>
                  </a:lnTo>
                  <a:lnTo>
                    <a:pt x="17050" y="12811"/>
                  </a:lnTo>
                  <a:lnTo>
                    <a:pt x="17050" y="11335"/>
                  </a:lnTo>
                  <a:close/>
                  <a:moveTo>
                    <a:pt x="20062" y="11335"/>
                  </a:moveTo>
                  <a:lnTo>
                    <a:pt x="20062" y="12811"/>
                  </a:lnTo>
                  <a:lnTo>
                    <a:pt x="18586" y="12811"/>
                  </a:lnTo>
                  <a:lnTo>
                    <a:pt x="18586" y="11335"/>
                  </a:lnTo>
                  <a:close/>
                  <a:moveTo>
                    <a:pt x="21610" y="11335"/>
                  </a:moveTo>
                  <a:lnTo>
                    <a:pt x="21610" y="12811"/>
                  </a:lnTo>
                  <a:lnTo>
                    <a:pt x="20134" y="12811"/>
                  </a:lnTo>
                  <a:lnTo>
                    <a:pt x="20134" y="11335"/>
                  </a:lnTo>
                  <a:close/>
                  <a:moveTo>
                    <a:pt x="3155" y="12871"/>
                  </a:moveTo>
                  <a:lnTo>
                    <a:pt x="3155" y="14347"/>
                  </a:lnTo>
                  <a:lnTo>
                    <a:pt x="1679" y="14347"/>
                  </a:lnTo>
                  <a:lnTo>
                    <a:pt x="1679" y="12871"/>
                  </a:lnTo>
                  <a:close/>
                  <a:moveTo>
                    <a:pt x="4703" y="12871"/>
                  </a:moveTo>
                  <a:lnTo>
                    <a:pt x="4703" y="14347"/>
                  </a:lnTo>
                  <a:lnTo>
                    <a:pt x="3227" y="14347"/>
                  </a:lnTo>
                  <a:lnTo>
                    <a:pt x="3227" y="12871"/>
                  </a:lnTo>
                  <a:close/>
                  <a:moveTo>
                    <a:pt x="7763" y="12871"/>
                  </a:moveTo>
                  <a:lnTo>
                    <a:pt x="7763" y="14347"/>
                  </a:lnTo>
                  <a:lnTo>
                    <a:pt x="6298" y="14347"/>
                  </a:lnTo>
                  <a:lnTo>
                    <a:pt x="6298" y="12871"/>
                  </a:lnTo>
                  <a:close/>
                  <a:moveTo>
                    <a:pt x="9311" y="12871"/>
                  </a:moveTo>
                  <a:lnTo>
                    <a:pt x="9311" y="14347"/>
                  </a:lnTo>
                  <a:lnTo>
                    <a:pt x="7846" y="14347"/>
                  </a:lnTo>
                  <a:lnTo>
                    <a:pt x="7846" y="12871"/>
                  </a:lnTo>
                  <a:close/>
                  <a:moveTo>
                    <a:pt x="10847" y="12871"/>
                  </a:moveTo>
                  <a:lnTo>
                    <a:pt x="10847" y="14347"/>
                  </a:lnTo>
                  <a:lnTo>
                    <a:pt x="9370" y="14347"/>
                  </a:lnTo>
                  <a:lnTo>
                    <a:pt x="9370" y="12871"/>
                  </a:lnTo>
                  <a:close/>
                  <a:moveTo>
                    <a:pt x="13918" y="12871"/>
                  </a:moveTo>
                  <a:lnTo>
                    <a:pt x="13918" y="14347"/>
                  </a:lnTo>
                  <a:lnTo>
                    <a:pt x="12442" y="14347"/>
                  </a:lnTo>
                  <a:lnTo>
                    <a:pt x="12442" y="12871"/>
                  </a:lnTo>
                  <a:close/>
                  <a:moveTo>
                    <a:pt x="16990" y="12871"/>
                  </a:moveTo>
                  <a:lnTo>
                    <a:pt x="16990" y="14347"/>
                  </a:lnTo>
                  <a:lnTo>
                    <a:pt x="15526" y="14347"/>
                  </a:lnTo>
                  <a:lnTo>
                    <a:pt x="15526" y="12871"/>
                  </a:lnTo>
                  <a:close/>
                  <a:moveTo>
                    <a:pt x="6239" y="12883"/>
                  </a:moveTo>
                  <a:lnTo>
                    <a:pt x="6239" y="14359"/>
                  </a:lnTo>
                  <a:lnTo>
                    <a:pt x="4763" y="14359"/>
                  </a:lnTo>
                  <a:lnTo>
                    <a:pt x="4763" y="12883"/>
                  </a:lnTo>
                  <a:close/>
                  <a:moveTo>
                    <a:pt x="12383" y="12883"/>
                  </a:moveTo>
                  <a:lnTo>
                    <a:pt x="12383" y="14359"/>
                  </a:lnTo>
                  <a:lnTo>
                    <a:pt x="10906" y="14359"/>
                  </a:lnTo>
                  <a:lnTo>
                    <a:pt x="10906" y="12883"/>
                  </a:lnTo>
                  <a:close/>
                  <a:moveTo>
                    <a:pt x="15466" y="12883"/>
                  </a:moveTo>
                  <a:lnTo>
                    <a:pt x="15466" y="14359"/>
                  </a:lnTo>
                  <a:lnTo>
                    <a:pt x="13990" y="14359"/>
                  </a:lnTo>
                  <a:lnTo>
                    <a:pt x="13990" y="12883"/>
                  </a:lnTo>
                  <a:close/>
                  <a:moveTo>
                    <a:pt x="18526" y="12883"/>
                  </a:moveTo>
                  <a:lnTo>
                    <a:pt x="18526" y="14359"/>
                  </a:lnTo>
                  <a:lnTo>
                    <a:pt x="17050" y="14359"/>
                  </a:lnTo>
                  <a:lnTo>
                    <a:pt x="17050" y="12883"/>
                  </a:lnTo>
                  <a:close/>
                  <a:moveTo>
                    <a:pt x="20074" y="12883"/>
                  </a:moveTo>
                  <a:lnTo>
                    <a:pt x="20074" y="14359"/>
                  </a:lnTo>
                  <a:lnTo>
                    <a:pt x="18598" y="14359"/>
                  </a:lnTo>
                  <a:lnTo>
                    <a:pt x="18598" y="12883"/>
                  </a:lnTo>
                  <a:close/>
                  <a:moveTo>
                    <a:pt x="4703" y="14419"/>
                  </a:moveTo>
                  <a:lnTo>
                    <a:pt x="4703" y="15883"/>
                  </a:lnTo>
                  <a:lnTo>
                    <a:pt x="3227" y="15883"/>
                  </a:lnTo>
                  <a:lnTo>
                    <a:pt x="3227" y="14419"/>
                  </a:lnTo>
                  <a:close/>
                  <a:moveTo>
                    <a:pt x="6239" y="14419"/>
                  </a:moveTo>
                  <a:lnTo>
                    <a:pt x="6239" y="15883"/>
                  </a:lnTo>
                  <a:lnTo>
                    <a:pt x="4763" y="15883"/>
                  </a:lnTo>
                  <a:lnTo>
                    <a:pt x="4763" y="14419"/>
                  </a:lnTo>
                  <a:close/>
                  <a:moveTo>
                    <a:pt x="7787" y="14419"/>
                  </a:moveTo>
                  <a:lnTo>
                    <a:pt x="7787" y="15883"/>
                  </a:lnTo>
                  <a:lnTo>
                    <a:pt x="6310" y="15883"/>
                  </a:lnTo>
                  <a:lnTo>
                    <a:pt x="6310" y="14419"/>
                  </a:lnTo>
                  <a:close/>
                  <a:moveTo>
                    <a:pt x="9299" y="14419"/>
                  </a:moveTo>
                  <a:lnTo>
                    <a:pt x="9299" y="15883"/>
                  </a:lnTo>
                  <a:lnTo>
                    <a:pt x="7822" y="15883"/>
                  </a:lnTo>
                  <a:lnTo>
                    <a:pt x="7822" y="14419"/>
                  </a:lnTo>
                  <a:close/>
                  <a:moveTo>
                    <a:pt x="10847" y="14419"/>
                  </a:moveTo>
                  <a:lnTo>
                    <a:pt x="10847" y="15883"/>
                  </a:lnTo>
                  <a:lnTo>
                    <a:pt x="9370" y="15883"/>
                  </a:lnTo>
                  <a:lnTo>
                    <a:pt x="9370" y="14419"/>
                  </a:lnTo>
                  <a:close/>
                  <a:moveTo>
                    <a:pt x="12383" y="14419"/>
                  </a:moveTo>
                  <a:lnTo>
                    <a:pt x="12383" y="15883"/>
                  </a:lnTo>
                  <a:lnTo>
                    <a:pt x="10906" y="15883"/>
                  </a:lnTo>
                  <a:lnTo>
                    <a:pt x="10906" y="14419"/>
                  </a:lnTo>
                  <a:close/>
                  <a:moveTo>
                    <a:pt x="15466" y="14419"/>
                  </a:moveTo>
                  <a:lnTo>
                    <a:pt x="15466" y="15883"/>
                  </a:lnTo>
                  <a:lnTo>
                    <a:pt x="13990" y="15883"/>
                  </a:lnTo>
                  <a:lnTo>
                    <a:pt x="13990" y="14419"/>
                  </a:lnTo>
                  <a:close/>
                  <a:moveTo>
                    <a:pt x="18526" y="14419"/>
                  </a:moveTo>
                  <a:lnTo>
                    <a:pt x="18526" y="15883"/>
                  </a:lnTo>
                  <a:lnTo>
                    <a:pt x="17050" y="15883"/>
                  </a:lnTo>
                  <a:lnTo>
                    <a:pt x="17050" y="14419"/>
                  </a:lnTo>
                  <a:close/>
                  <a:moveTo>
                    <a:pt x="3155" y="14419"/>
                  </a:moveTo>
                  <a:lnTo>
                    <a:pt x="3155" y="15895"/>
                  </a:lnTo>
                  <a:lnTo>
                    <a:pt x="1679" y="15895"/>
                  </a:lnTo>
                  <a:lnTo>
                    <a:pt x="1679" y="14419"/>
                  </a:lnTo>
                  <a:close/>
                  <a:moveTo>
                    <a:pt x="13918" y="14419"/>
                  </a:moveTo>
                  <a:lnTo>
                    <a:pt x="13918" y="15895"/>
                  </a:lnTo>
                  <a:lnTo>
                    <a:pt x="12442" y="15895"/>
                  </a:lnTo>
                  <a:lnTo>
                    <a:pt x="12442" y="14419"/>
                  </a:lnTo>
                  <a:close/>
                  <a:moveTo>
                    <a:pt x="16990" y="14419"/>
                  </a:moveTo>
                  <a:lnTo>
                    <a:pt x="16990" y="15895"/>
                  </a:lnTo>
                  <a:lnTo>
                    <a:pt x="15526" y="15895"/>
                  </a:lnTo>
                  <a:lnTo>
                    <a:pt x="15526" y="14419"/>
                  </a:lnTo>
                  <a:close/>
                  <a:moveTo>
                    <a:pt x="20074" y="14419"/>
                  </a:moveTo>
                  <a:lnTo>
                    <a:pt x="20074" y="15895"/>
                  </a:lnTo>
                  <a:lnTo>
                    <a:pt x="18598" y="15895"/>
                  </a:lnTo>
                  <a:lnTo>
                    <a:pt x="18598" y="14419"/>
                  </a:lnTo>
                  <a:close/>
                  <a:moveTo>
                    <a:pt x="4703" y="15955"/>
                  </a:moveTo>
                  <a:lnTo>
                    <a:pt x="4703" y="17419"/>
                  </a:lnTo>
                  <a:lnTo>
                    <a:pt x="3227" y="17419"/>
                  </a:lnTo>
                  <a:lnTo>
                    <a:pt x="3227" y="15955"/>
                  </a:lnTo>
                  <a:close/>
                  <a:moveTo>
                    <a:pt x="6239" y="15955"/>
                  </a:moveTo>
                  <a:lnTo>
                    <a:pt x="6239" y="17419"/>
                  </a:lnTo>
                  <a:lnTo>
                    <a:pt x="4763" y="17419"/>
                  </a:lnTo>
                  <a:lnTo>
                    <a:pt x="4763" y="15955"/>
                  </a:lnTo>
                  <a:close/>
                  <a:moveTo>
                    <a:pt x="7763" y="15955"/>
                  </a:moveTo>
                  <a:lnTo>
                    <a:pt x="7763" y="17419"/>
                  </a:lnTo>
                  <a:lnTo>
                    <a:pt x="6298" y="17419"/>
                  </a:lnTo>
                  <a:lnTo>
                    <a:pt x="6298" y="15955"/>
                  </a:lnTo>
                  <a:close/>
                  <a:moveTo>
                    <a:pt x="9311" y="15955"/>
                  </a:moveTo>
                  <a:lnTo>
                    <a:pt x="9311" y="17419"/>
                  </a:lnTo>
                  <a:lnTo>
                    <a:pt x="7846" y="17419"/>
                  </a:lnTo>
                  <a:lnTo>
                    <a:pt x="7846" y="15955"/>
                  </a:lnTo>
                  <a:close/>
                  <a:moveTo>
                    <a:pt x="10847" y="15955"/>
                  </a:moveTo>
                  <a:lnTo>
                    <a:pt x="10847" y="17419"/>
                  </a:lnTo>
                  <a:lnTo>
                    <a:pt x="9370" y="17419"/>
                  </a:lnTo>
                  <a:lnTo>
                    <a:pt x="9370" y="15955"/>
                  </a:lnTo>
                  <a:close/>
                  <a:moveTo>
                    <a:pt x="12383" y="15955"/>
                  </a:moveTo>
                  <a:lnTo>
                    <a:pt x="12383" y="17419"/>
                  </a:lnTo>
                  <a:lnTo>
                    <a:pt x="10906" y="17419"/>
                  </a:lnTo>
                  <a:lnTo>
                    <a:pt x="10906" y="15955"/>
                  </a:lnTo>
                  <a:close/>
                  <a:moveTo>
                    <a:pt x="13918" y="15955"/>
                  </a:moveTo>
                  <a:lnTo>
                    <a:pt x="13918" y="17419"/>
                  </a:lnTo>
                  <a:lnTo>
                    <a:pt x="12442" y="17419"/>
                  </a:lnTo>
                  <a:lnTo>
                    <a:pt x="12442" y="15955"/>
                  </a:lnTo>
                  <a:close/>
                  <a:moveTo>
                    <a:pt x="15466" y="15955"/>
                  </a:moveTo>
                  <a:lnTo>
                    <a:pt x="15466" y="17419"/>
                  </a:lnTo>
                  <a:lnTo>
                    <a:pt x="13990" y="17419"/>
                  </a:lnTo>
                  <a:lnTo>
                    <a:pt x="13990" y="15955"/>
                  </a:lnTo>
                  <a:close/>
                  <a:moveTo>
                    <a:pt x="16990" y="15955"/>
                  </a:moveTo>
                  <a:lnTo>
                    <a:pt x="16990" y="17419"/>
                  </a:lnTo>
                  <a:lnTo>
                    <a:pt x="15526" y="17419"/>
                  </a:lnTo>
                  <a:lnTo>
                    <a:pt x="15526" y="15955"/>
                  </a:lnTo>
                  <a:close/>
                  <a:moveTo>
                    <a:pt x="18538" y="15955"/>
                  </a:moveTo>
                  <a:lnTo>
                    <a:pt x="18538" y="17419"/>
                  </a:lnTo>
                  <a:lnTo>
                    <a:pt x="17062" y="17419"/>
                  </a:lnTo>
                  <a:lnTo>
                    <a:pt x="17062" y="15955"/>
                  </a:lnTo>
                  <a:close/>
                  <a:moveTo>
                    <a:pt x="7787" y="17479"/>
                  </a:moveTo>
                  <a:lnTo>
                    <a:pt x="7787" y="18955"/>
                  </a:lnTo>
                  <a:lnTo>
                    <a:pt x="6310" y="18955"/>
                  </a:lnTo>
                  <a:lnTo>
                    <a:pt x="6310" y="17479"/>
                  </a:lnTo>
                  <a:close/>
                  <a:moveTo>
                    <a:pt x="9299" y="17479"/>
                  </a:moveTo>
                  <a:lnTo>
                    <a:pt x="9299" y="18955"/>
                  </a:lnTo>
                  <a:lnTo>
                    <a:pt x="7822" y="18955"/>
                  </a:lnTo>
                  <a:lnTo>
                    <a:pt x="7822" y="17479"/>
                  </a:lnTo>
                  <a:close/>
                  <a:moveTo>
                    <a:pt x="10847" y="17479"/>
                  </a:moveTo>
                  <a:lnTo>
                    <a:pt x="10847" y="18955"/>
                  </a:lnTo>
                  <a:lnTo>
                    <a:pt x="9370" y="18955"/>
                  </a:lnTo>
                  <a:lnTo>
                    <a:pt x="9370" y="17479"/>
                  </a:lnTo>
                  <a:close/>
                  <a:moveTo>
                    <a:pt x="12383" y="17479"/>
                  </a:moveTo>
                  <a:lnTo>
                    <a:pt x="12383" y="18955"/>
                  </a:lnTo>
                  <a:lnTo>
                    <a:pt x="10906" y="18955"/>
                  </a:lnTo>
                  <a:lnTo>
                    <a:pt x="10906" y="17479"/>
                  </a:lnTo>
                  <a:close/>
                  <a:moveTo>
                    <a:pt x="13918" y="17479"/>
                  </a:moveTo>
                  <a:lnTo>
                    <a:pt x="13918" y="18955"/>
                  </a:lnTo>
                  <a:lnTo>
                    <a:pt x="12442" y="18955"/>
                  </a:lnTo>
                  <a:lnTo>
                    <a:pt x="12442" y="17479"/>
                  </a:lnTo>
                  <a:close/>
                  <a:moveTo>
                    <a:pt x="15466" y="17479"/>
                  </a:moveTo>
                  <a:lnTo>
                    <a:pt x="15466" y="18955"/>
                  </a:lnTo>
                  <a:lnTo>
                    <a:pt x="13990" y="18955"/>
                  </a:lnTo>
                  <a:lnTo>
                    <a:pt x="13990" y="17479"/>
                  </a:lnTo>
                  <a:close/>
                  <a:moveTo>
                    <a:pt x="18538" y="18955"/>
                  </a:moveTo>
                  <a:lnTo>
                    <a:pt x="18538" y="18955"/>
                  </a:lnTo>
                  <a:lnTo>
                    <a:pt x="18538" y="18955"/>
                  </a:lnTo>
                  <a:close/>
                  <a:moveTo>
                    <a:pt x="6239" y="17502"/>
                  </a:moveTo>
                  <a:lnTo>
                    <a:pt x="6239" y="18967"/>
                  </a:lnTo>
                  <a:lnTo>
                    <a:pt x="4763" y="18967"/>
                  </a:lnTo>
                  <a:lnTo>
                    <a:pt x="4763" y="17502"/>
                  </a:lnTo>
                  <a:close/>
                  <a:moveTo>
                    <a:pt x="16990" y="17502"/>
                  </a:moveTo>
                  <a:lnTo>
                    <a:pt x="16990" y="18967"/>
                  </a:lnTo>
                  <a:lnTo>
                    <a:pt x="15526" y="18967"/>
                  </a:lnTo>
                  <a:lnTo>
                    <a:pt x="15526" y="17502"/>
                  </a:lnTo>
                  <a:close/>
                  <a:moveTo>
                    <a:pt x="18538" y="18955"/>
                  </a:moveTo>
                  <a:lnTo>
                    <a:pt x="18526" y="18967"/>
                  </a:lnTo>
                  <a:lnTo>
                    <a:pt x="18538" y="18967"/>
                  </a:lnTo>
                  <a:lnTo>
                    <a:pt x="18538" y="18955"/>
                  </a:lnTo>
                  <a:close/>
                  <a:moveTo>
                    <a:pt x="7763" y="19026"/>
                  </a:moveTo>
                  <a:lnTo>
                    <a:pt x="7763" y="20503"/>
                  </a:lnTo>
                  <a:lnTo>
                    <a:pt x="6298" y="20503"/>
                  </a:lnTo>
                  <a:lnTo>
                    <a:pt x="6298" y="19026"/>
                  </a:lnTo>
                  <a:close/>
                  <a:moveTo>
                    <a:pt x="9299" y="19026"/>
                  </a:moveTo>
                  <a:lnTo>
                    <a:pt x="9299" y="20503"/>
                  </a:lnTo>
                  <a:lnTo>
                    <a:pt x="7822" y="20503"/>
                  </a:lnTo>
                  <a:lnTo>
                    <a:pt x="7822" y="19026"/>
                  </a:lnTo>
                  <a:close/>
                  <a:moveTo>
                    <a:pt x="10847" y="19026"/>
                  </a:moveTo>
                  <a:lnTo>
                    <a:pt x="10847" y="20503"/>
                  </a:lnTo>
                  <a:lnTo>
                    <a:pt x="9370" y="20503"/>
                  </a:lnTo>
                  <a:lnTo>
                    <a:pt x="9370" y="19026"/>
                  </a:lnTo>
                  <a:close/>
                  <a:moveTo>
                    <a:pt x="12383" y="19026"/>
                  </a:moveTo>
                  <a:lnTo>
                    <a:pt x="12383" y="20503"/>
                  </a:lnTo>
                  <a:lnTo>
                    <a:pt x="10906" y="20503"/>
                  </a:lnTo>
                  <a:lnTo>
                    <a:pt x="10906" y="19026"/>
                  </a:lnTo>
                  <a:close/>
                  <a:moveTo>
                    <a:pt x="13918" y="19026"/>
                  </a:moveTo>
                  <a:lnTo>
                    <a:pt x="13918" y="20503"/>
                  </a:lnTo>
                  <a:lnTo>
                    <a:pt x="12442" y="20503"/>
                  </a:lnTo>
                  <a:lnTo>
                    <a:pt x="12442" y="19026"/>
                  </a:lnTo>
                  <a:close/>
                  <a:moveTo>
                    <a:pt x="15466" y="19026"/>
                  </a:moveTo>
                  <a:lnTo>
                    <a:pt x="15466" y="20503"/>
                  </a:lnTo>
                  <a:lnTo>
                    <a:pt x="13990" y="20503"/>
                  </a:lnTo>
                  <a:lnTo>
                    <a:pt x="13990" y="19026"/>
                  </a:lnTo>
                  <a:close/>
                  <a:moveTo>
                    <a:pt x="10835" y="0"/>
                  </a:moveTo>
                  <a:lnTo>
                    <a:pt x="10835" y="572"/>
                  </a:lnTo>
                  <a:lnTo>
                    <a:pt x="10847" y="572"/>
                  </a:lnTo>
                  <a:lnTo>
                    <a:pt x="10847" y="2048"/>
                  </a:lnTo>
                  <a:lnTo>
                    <a:pt x="9370" y="2048"/>
                  </a:lnTo>
                  <a:lnTo>
                    <a:pt x="9370" y="572"/>
                  </a:lnTo>
                  <a:lnTo>
                    <a:pt x="9358" y="572"/>
                  </a:lnTo>
                  <a:lnTo>
                    <a:pt x="9358" y="119"/>
                  </a:lnTo>
                  <a:cubicBezTo>
                    <a:pt x="9346" y="119"/>
                    <a:pt x="9311" y="119"/>
                    <a:pt x="9299" y="131"/>
                  </a:cubicBezTo>
                  <a:lnTo>
                    <a:pt x="9299" y="572"/>
                  </a:lnTo>
                  <a:lnTo>
                    <a:pt x="9299" y="2048"/>
                  </a:lnTo>
                  <a:lnTo>
                    <a:pt x="7822" y="2048"/>
                  </a:lnTo>
                  <a:lnTo>
                    <a:pt x="7822" y="572"/>
                  </a:lnTo>
                  <a:lnTo>
                    <a:pt x="7822" y="453"/>
                  </a:lnTo>
                  <a:cubicBezTo>
                    <a:pt x="7811" y="453"/>
                    <a:pt x="7775" y="477"/>
                    <a:pt x="7763" y="477"/>
                  </a:cubicBezTo>
                  <a:lnTo>
                    <a:pt x="7763" y="572"/>
                  </a:lnTo>
                  <a:lnTo>
                    <a:pt x="7453" y="572"/>
                  </a:lnTo>
                  <a:cubicBezTo>
                    <a:pt x="7394" y="596"/>
                    <a:pt x="7334" y="619"/>
                    <a:pt x="7275" y="631"/>
                  </a:cubicBezTo>
                  <a:lnTo>
                    <a:pt x="7751" y="631"/>
                  </a:lnTo>
                  <a:lnTo>
                    <a:pt x="7751" y="2108"/>
                  </a:lnTo>
                  <a:lnTo>
                    <a:pt x="7787" y="2108"/>
                  </a:lnTo>
                  <a:lnTo>
                    <a:pt x="7787" y="3584"/>
                  </a:lnTo>
                  <a:lnTo>
                    <a:pt x="6310" y="3584"/>
                  </a:lnTo>
                  <a:lnTo>
                    <a:pt x="6310" y="2108"/>
                  </a:lnTo>
                  <a:lnTo>
                    <a:pt x="6275" y="2108"/>
                  </a:lnTo>
                  <a:lnTo>
                    <a:pt x="6275" y="1036"/>
                  </a:lnTo>
                  <a:cubicBezTo>
                    <a:pt x="6263" y="1048"/>
                    <a:pt x="6227" y="1048"/>
                    <a:pt x="6215" y="1072"/>
                  </a:cubicBezTo>
                  <a:lnTo>
                    <a:pt x="6215" y="2108"/>
                  </a:lnTo>
                  <a:lnTo>
                    <a:pt x="6239" y="2108"/>
                  </a:lnTo>
                  <a:lnTo>
                    <a:pt x="6239" y="3584"/>
                  </a:lnTo>
                  <a:lnTo>
                    <a:pt x="4763" y="3584"/>
                  </a:lnTo>
                  <a:lnTo>
                    <a:pt x="4763" y="2108"/>
                  </a:lnTo>
                  <a:lnTo>
                    <a:pt x="4739" y="2108"/>
                  </a:lnTo>
                  <a:lnTo>
                    <a:pt x="4739" y="1929"/>
                  </a:lnTo>
                  <a:cubicBezTo>
                    <a:pt x="4727" y="1941"/>
                    <a:pt x="4703" y="1965"/>
                    <a:pt x="4679" y="1977"/>
                  </a:cubicBezTo>
                  <a:lnTo>
                    <a:pt x="4679" y="2120"/>
                  </a:lnTo>
                  <a:lnTo>
                    <a:pt x="4489" y="2120"/>
                  </a:lnTo>
                  <a:cubicBezTo>
                    <a:pt x="4465" y="2143"/>
                    <a:pt x="4429" y="2167"/>
                    <a:pt x="4417" y="2179"/>
                  </a:cubicBezTo>
                  <a:lnTo>
                    <a:pt x="4703" y="2179"/>
                  </a:lnTo>
                  <a:lnTo>
                    <a:pt x="4703" y="3656"/>
                  </a:lnTo>
                  <a:lnTo>
                    <a:pt x="4703" y="5132"/>
                  </a:lnTo>
                  <a:lnTo>
                    <a:pt x="3227" y="5132"/>
                  </a:lnTo>
                  <a:lnTo>
                    <a:pt x="3227" y="3656"/>
                  </a:lnTo>
                  <a:lnTo>
                    <a:pt x="3227" y="3215"/>
                  </a:lnTo>
                  <a:lnTo>
                    <a:pt x="3167" y="3275"/>
                  </a:lnTo>
                  <a:lnTo>
                    <a:pt x="3167" y="3656"/>
                  </a:lnTo>
                  <a:lnTo>
                    <a:pt x="2798" y="3656"/>
                  </a:lnTo>
                  <a:cubicBezTo>
                    <a:pt x="2774" y="3667"/>
                    <a:pt x="2762" y="3703"/>
                    <a:pt x="2750" y="3715"/>
                  </a:cubicBezTo>
                  <a:lnTo>
                    <a:pt x="3167" y="3715"/>
                  </a:lnTo>
                  <a:lnTo>
                    <a:pt x="3167" y="5191"/>
                  </a:lnTo>
                  <a:lnTo>
                    <a:pt x="3155" y="5191"/>
                  </a:lnTo>
                  <a:lnTo>
                    <a:pt x="3155" y="6656"/>
                  </a:lnTo>
                  <a:lnTo>
                    <a:pt x="1679" y="6656"/>
                  </a:lnTo>
                  <a:lnTo>
                    <a:pt x="1679" y="5191"/>
                  </a:lnTo>
                  <a:lnTo>
                    <a:pt x="1691" y="5191"/>
                  </a:lnTo>
                  <a:lnTo>
                    <a:pt x="1691" y="5132"/>
                  </a:lnTo>
                  <a:cubicBezTo>
                    <a:pt x="1667" y="5180"/>
                    <a:pt x="1631" y="5203"/>
                    <a:pt x="1619" y="5251"/>
                  </a:cubicBezTo>
                  <a:lnTo>
                    <a:pt x="1631" y="5251"/>
                  </a:lnTo>
                  <a:lnTo>
                    <a:pt x="1631" y="6727"/>
                  </a:lnTo>
                  <a:lnTo>
                    <a:pt x="845" y="6727"/>
                  </a:lnTo>
                  <a:cubicBezTo>
                    <a:pt x="834" y="6739"/>
                    <a:pt x="834" y="6763"/>
                    <a:pt x="810" y="6787"/>
                  </a:cubicBezTo>
                  <a:lnTo>
                    <a:pt x="1619" y="6787"/>
                  </a:lnTo>
                  <a:lnTo>
                    <a:pt x="1619" y="8251"/>
                  </a:lnTo>
                  <a:lnTo>
                    <a:pt x="310" y="8251"/>
                  </a:lnTo>
                  <a:cubicBezTo>
                    <a:pt x="310" y="8275"/>
                    <a:pt x="298" y="8299"/>
                    <a:pt x="298" y="8311"/>
                  </a:cubicBezTo>
                  <a:lnTo>
                    <a:pt x="1619" y="8311"/>
                  </a:lnTo>
                  <a:lnTo>
                    <a:pt x="1619" y="9787"/>
                  </a:lnTo>
                  <a:lnTo>
                    <a:pt x="143" y="9787"/>
                  </a:lnTo>
                  <a:lnTo>
                    <a:pt x="143" y="9061"/>
                  </a:lnTo>
                  <a:cubicBezTo>
                    <a:pt x="131" y="9180"/>
                    <a:pt x="95" y="9299"/>
                    <a:pt x="83" y="9406"/>
                  </a:cubicBezTo>
                  <a:lnTo>
                    <a:pt x="83" y="9775"/>
                  </a:lnTo>
                  <a:lnTo>
                    <a:pt x="48" y="9775"/>
                  </a:lnTo>
                  <a:lnTo>
                    <a:pt x="48" y="9835"/>
                  </a:lnTo>
                  <a:lnTo>
                    <a:pt x="95" y="9835"/>
                  </a:lnTo>
                  <a:lnTo>
                    <a:pt x="95" y="11311"/>
                  </a:lnTo>
                  <a:lnTo>
                    <a:pt x="0" y="11311"/>
                  </a:lnTo>
                  <a:lnTo>
                    <a:pt x="0" y="11371"/>
                  </a:lnTo>
                  <a:lnTo>
                    <a:pt x="95" y="11371"/>
                  </a:lnTo>
                  <a:lnTo>
                    <a:pt x="95" y="12585"/>
                  </a:lnTo>
                  <a:cubicBezTo>
                    <a:pt x="107" y="12680"/>
                    <a:pt x="131" y="12776"/>
                    <a:pt x="143" y="12895"/>
                  </a:cubicBezTo>
                  <a:lnTo>
                    <a:pt x="143" y="12871"/>
                  </a:lnTo>
                  <a:lnTo>
                    <a:pt x="1619" y="12871"/>
                  </a:lnTo>
                  <a:lnTo>
                    <a:pt x="1619" y="14347"/>
                  </a:lnTo>
                  <a:lnTo>
                    <a:pt x="500" y="14347"/>
                  </a:lnTo>
                  <a:cubicBezTo>
                    <a:pt x="500" y="14359"/>
                    <a:pt x="524" y="14383"/>
                    <a:pt x="524" y="14395"/>
                  </a:cubicBezTo>
                  <a:lnTo>
                    <a:pt x="1619" y="14395"/>
                  </a:lnTo>
                  <a:lnTo>
                    <a:pt x="1619" y="15871"/>
                  </a:lnTo>
                  <a:lnTo>
                    <a:pt x="1131" y="15871"/>
                  </a:lnTo>
                  <a:cubicBezTo>
                    <a:pt x="1143" y="15883"/>
                    <a:pt x="1143" y="15919"/>
                    <a:pt x="1155" y="15931"/>
                  </a:cubicBezTo>
                  <a:lnTo>
                    <a:pt x="1619" y="15931"/>
                  </a:lnTo>
                  <a:lnTo>
                    <a:pt x="1619" y="16752"/>
                  </a:lnTo>
                  <a:cubicBezTo>
                    <a:pt x="1631" y="16776"/>
                    <a:pt x="1667" y="16812"/>
                    <a:pt x="1679" y="16836"/>
                  </a:cubicBezTo>
                  <a:lnTo>
                    <a:pt x="1679" y="15931"/>
                  </a:lnTo>
                  <a:lnTo>
                    <a:pt x="3155" y="15931"/>
                  </a:lnTo>
                  <a:lnTo>
                    <a:pt x="3155" y="17407"/>
                  </a:lnTo>
                  <a:lnTo>
                    <a:pt x="2072" y="17407"/>
                  </a:lnTo>
                  <a:cubicBezTo>
                    <a:pt x="2084" y="17419"/>
                    <a:pt x="2096" y="17455"/>
                    <a:pt x="2107" y="17467"/>
                  </a:cubicBezTo>
                  <a:lnTo>
                    <a:pt x="3167" y="17467"/>
                  </a:lnTo>
                  <a:lnTo>
                    <a:pt x="3167" y="18681"/>
                  </a:lnTo>
                  <a:lnTo>
                    <a:pt x="3227" y="18741"/>
                  </a:lnTo>
                  <a:lnTo>
                    <a:pt x="3227" y="17467"/>
                  </a:lnTo>
                  <a:lnTo>
                    <a:pt x="4703" y="17467"/>
                  </a:lnTo>
                  <a:lnTo>
                    <a:pt x="4703" y="18943"/>
                  </a:lnTo>
                  <a:lnTo>
                    <a:pt x="3417" y="18943"/>
                  </a:lnTo>
                  <a:lnTo>
                    <a:pt x="3477" y="19003"/>
                  </a:lnTo>
                  <a:lnTo>
                    <a:pt x="4703" y="19003"/>
                  </a:lnTo>
                  <a:lnTo>
                    <a:pt x="4703" y="19979"/>
                  </a:lnTo>
                  <a:cubicBezTo>
                    <a:pt x="4715" y="19991"/>
                    <a:pt x="4751" y="20015"/>
                    <a:pt x="4763" y="20027"/>
                  </a:cubicBezTo>
                  <a:lnTo>
                    <a:pt x="4763" y="19003"/>
                  </a:lnTo>
                  <a:lnTo>
                    <a:pt x="6239" y="19003"/>
                  </a:lnTo>
                  <a:lnTo>
                    <a:pt x="6239" y="20467"/>
                  </a:lnTo>
                  <a:lnTo>
                    <a:pt x="5477" y="20467"/>
                  </a:lnTo>
                  <a:cubicBezTo>
                    <a:pt x="5501" y="20491"/>
                    <a:pt x="5548" y="20515"/>
                    <a:pt x="5584" y="20527"/>
                  </a:cubicBezTo>
                  <a:lnTo>
                    <a:pt x="6239" y="20527"/>
                  </a:lnTo>
                  <a:lnTo>
                    <a:pt x="6239" y="20872"/>
                  </a:lnTo>
                  <a:cubicBezTo>
                    <a:pt x="6251" y="20884"/>
                    <a:pt x="6275" y="20884"/>
                    <a:pt x="6298" y="20908"/>
                  </a:cubicBezTo>
                  <a:lnTo>
                    <a:pt x="6298" y="20527"/>
                  </a:lnTo>
                  <a:lnTo>
                    <a:pt x="7763" y="20527"/>
                  </a:lnTo>
                  <a:lnTo>
                    <a:pt x="7763" y="21467"/>
                  </a:lnTo>
                  <a:cubicBezTo>
                    <a:pt x="7787" y="21467"/>
                    <a:pt x="7811" y="21479"/>
                    <a:pt x="7822" y="21479"/>
                  </a:cubicBezTo>
                  <a:lnTo>
                    <a:pt x="7822" y="20527"/>
                  </a:lnTo>
                  <a:lnTo>
                    <a:pt x="9299" y="20527"/>
                  </a:lnTo>
                  <a:lnTo>
                    <a:pt x="9299" y="21824"/>
                  </a:lnTo>
                  <a:cubicBezTo>
                    <a:pt x="9311" y="21824"/>
                    <a:pt x="9346" y="21824"/>
                    <a:pt x="9358" y="21836"/>
                  </a:cubicBezTo>
                  <a:lnTo>
                    <a:pt x="9358" y="20550"/>
                  </a:lnTo>
                  <a:lnTo>
                    <a:pt x="10835" y="20550"/>
                  </a:lnTo>
                  <a:lnTo>
                    <a:pt x="10835" y="21955"/>
                  </a:lnTo>
                  <a:lnTo>
                    <a:pt x="10894" y="21955"/>
                  </a:lnTo>
                  <a:lnTo>
                    <a:pt x="10894" y="20550"/>
                  </a:lnTo>
                  <a:lnTo>
                    <a:pt x="12371" y="20550"/>
                  </a:lnTo>
                  <a:lnTo>
                    <a:pt x="12371" y="21872"/>
                  </a:lnTo>
                  <a:lnTo>
                    <a:pt x="12430" y="21872"/>
                  </a:lnTo>
                  <a:lnTo>
                    <a:pt x="12430" y="20550"/>
                  </a:lnTo>
                  <a:lnTo>
                    <a:pt x="13895" y="20550"/>
                  </a:lnTo>
                  <a:lnTo>
                    <a:pt x="13895" y="21574"/>
                  </a:lnTo>
                  <a:cubicBezTo>
                    <a:pt x="13918" y="21574"/>
                    <a:pt x="13942" y="21562"/>
                    <a:pt x="13954" y="21562"/>
                  </a:cubicBezTo>
                  <a:lnTo>
                    <a:pt x="13954" y="20550"/>
                  </a:lnTo>
                  <a:lnTo>
                    <a:pt x="15431" y="20550"/>
                  </a:lnTo>
                  <a:lnTo>
                    <a:pt x="15431" y="21027"/>
                  </a:lnTo>
                  <a:cubicBezTo>
                    <a:pt x="15442" y="21003"/>
                    <a:pt x="15478" y="21003"/>
                    <a:pt x="15490" y="20991"/>
                  </a:cubicBezTo>
                  <a:lnTo>
                    <a:pt x="15490" y="20550"/>
                  </a:lnTo>
                  <a:lnTo>
                    <a:pt x="16383" y="20550"/>
                  </a:lnTo>
                  <a:cubicBezTo>
                    <a:pt x="16419" y="20527"/>
                    <a:pt x="16455" y="20503"/>
                    <a:pt x="16490" y="20491"/>
                  </a:cubicBezTo>
                  <a:lnTo>
                    <a:pt x="15502" y="20491"/>
                  </a:lnTo>
                  <a:lnTo>
                    <a:pt x="15502" y="19015"/>
                  </a:lnTo>
                  <a:lnTo>
                    <a:pt x="16978" y="19015"/>
                  </a:lnTo>
                  <a:lnTo>
                    <a:pt x="16978" y="20193"/>
                  </a:lnTo>
                  <a:cubicBezTo>
                    <a:pt x="16990" y="20169"/>
                    <a:pt x="17026" y="20158"/>
                    <a:pt x="17038" y="20158"/>
                  </a:cubicBezTo>
                  <a:lnTo>
                    <a:pt x="17038" y="19015"/>
                  </a:lnTo>
                  <a:lnTo>
                    <a:pt x="18479" y="19015"/>
                  </a:lnTo>
                  <a:lnTo>
                    <a:pt x="18526" y="18967"/>
                  </a:lnTo>
                  <a:lnTo>
                    <a:pt x="17062" y="18967"/>
                  </a:lnTo>
                  <a:lnTo>
                    <a:pt x="17062" y="17502"/>
                  </a:lnTo>
                  <a:lnTo>
                    <a:pt x="18538" y="17502"/>
                  </a:lnTo>
                  <a:lnTo>
                    <a:pt x="18538" y="18955"/>
                  </a:lnTo>
                  <a:lnTo>
                    <a:pt x="18574" y="18919"/>
                  </a:lnTo>
                  <a:lnTo>
                    <a:pt x="18574" y="17467"/>
                  </a:lnTo>
                  <a:lnTo>
                    <a:pt x="19848" y="17467"/>
                  </a:lnTo>
                  <a:cubicBezTo>
                    <a:pt x="19872" y="17455"/>
                    <a:pt x="19884" y="17419"/>
                    <a:pt x="19895" y="17407"/>
                  </a:cubicBezTo>
                  <a:lnTo>
                    <a:pt x="18574" y="17407"/>
                  </a:lnTo>
                  <a:lnTo>
                    <a:pt x="18574" y="15931"/>
                  </a:lnTo>
                  <a:lnTo>
                    <a:pt x="20050" y="15931"/>
                  </a:lnTo>
                  <a:lnTo>
                    <a:pt x="20050" y="17193"/>
                  </a:lnTo>
                  <a:cubicBezTo>
                    <a:pt x="20062" y="17169"/>
                    <a:pt x="20086" y="17133"/>
                    <a:pt x="20110" y="17121"/>
                  </a:cubicBezTo>
                  <a:lnTo>
                    <a:pt x="20110" y="15943"/>
                  </a:lnTo>
                  <a:lnTo>
                    <a:pt x="20788" y="15943"/>
                  </a:lnTo>
                  <a:cubicBezTo>
                    <a:pt x="20800" y="15931"/>
                    <a:pt x="20800" y="15907"/>
                    <a:pt x="20824" y="15883"/>
                  </a:cubicBezTo>
                  <a:lnTo>
                    <a:pt x="20110" y="15883"/>
                  </a:lnTo>
                  <a:lnTo>
                    <a:pt x="20110" y="14419"/>
                  </a:lnTo>
                  <a:lnTo>
                    <a:pt x="21431" y="14419"/>
                  </a:lnTo>
                  <a:cubicBezTo>
                    <a:pt x="21431" y="14395"/>
                    <a:pt x="21443" y="14371"/>
                    <a:pt x="21443" y="14359"/>
                  </a:cubicBezTo>
                  <a:lnTo>
                    <a:pt x="20086" y="14359"/>
                  </a:lnTo>
                  <a:lnTo>
                    <a:pt x="20086" y="12883"/>
                  </a:lnTo>
                  <a:lnTo>
                    <a:pt x="21562" y="12883"/>
                  </a:lnTo>
                  <a:lnTo>
                    <a:pt x="21562" y="13919"/>
                  </a:lnTo>
                  <a:cubicBezTo>
                    <a:pt x="21574" y="13847"/>
                    <a:pt x="21610" y="13788"/>
                    <a:pt x="21622" y="13716"/>
                  </a:cubicBezTo>
                  <a:lnTo>
                    <a:pt x="21622" y="12871"/>
                  </a:lnTo>
                  <a:lnTo>
                    <a:pt x="21800" y="12871"/>
                  </a:lnTo>
                  <a:cubicBezTo>
                    <a:pt x="21800" y="12847"/>
                    <a:pt x="21800" y="12823"/>
                    <a:pt x="21812" y="12811"/>
                  </a:cubicBezTo>
                  <a:lnTo>
                    <a:pt x="21622" y="12811"/>
                  </a:lnTo>
                  <a:lnTo>
                    <a:pt x="21622" y="11335"/>
                  </a:lnTo>
                  <a:lnTo>
                    <a:pt x="21967" y="11335"/>
                  </a:lnTo>
                  <a:lnTo>
                    <a:pt x="21967" y="11276"/>
                  </a:lnTo>
                  <a:lnTo>
                    <a:pt x="21622" y="11276"/>
                  </a:lnTo>
                  <a:lnTo>
                    <a:pt x="21622" y="9799"/>
                  </a:lnTo>
                  <a:lnTo>
                    <a:pt x="21908" y="9799"/>
                  </a:lnTo>
                  <a:lnTo>
                    <a:pt x="21908" y="9740"/>
                  </a:lnTo>
                  <a:lnTo>
                    <a:pt x="21622" y="9740"/>
                  </a:lnTo>
                  <a:lnTo>
                    <a:pt x="21622" y="8275"/>
                  </a:lnTo>
                  <a:lnTo>
                    <a:pt x="21634" y="8275"/>
                  </a:lnTo>
                  <a:cubicBezTo>
                    <a:pt x="21634" y="8251"/>
                    <a:pt x="21622" y="8228"/>
                    <a:pt x="21622" y="8216"/>
                  </a:cubicBezTo>
                  <a:cubicBezTo>
                    <a:pt x="21610" y="8132"/>
                    <a:pt x="21574" y="8073"/>
                    <a:pt x="21562" y="8001"/>
                  </a:cubicBezTo>
                  <a:lnTo>
                    <a:pt x="21562" y="8216"/>
                  </a:lnTo>
                  <a:lnTo>
                    <a:pt x="20086" y="8216"/>
                  </a:lnTo>
                  <a:lnTo>
                    <a:pt x="20086" y="6739"/>
                  </a:lnTo>
                  <a:lnTo>
                    <a:pt x="21134" y="6739"/>
                  </a:lnTo>
                  <a:cubicBezTo>
                    <a:pt x="21122" y="6727"/>
                    <a:pt x="21122" y="6692"/>
                    <a:pt x="21098" y="6680"/>
                  </a:cubicBezTo>
                  <a:lnTo>
                    <a:pt x="20086" y="6680"/>
                  </a:lnTo>
                  <a:lnTo>
                    <a:pt x="20086" y="5203"/>
                  </a:lnTo>
                  <a:lnTo>
                    <a:pt x="20348" y="5203"/>
                  </a:lnTo>
                  <a:cubicBezTo>
                    <a:pt x="20324" y="5191"/>
                    <a:pt x="20312" y="5156"/>
                    <a:pt x="20312" y="5144"/>
                  </a:cubicBezTo>
                  <a:lnTo>
                    <a:pt x="20086" y="5144"/>
                  </a:lnTo>
                  <a:lnTo>
                    <a:pt x="20086" y="4799"/>
                  </a:lnTo>
                  <a:cubicBezTo>
                    <a:pt x="20074" y="4775"/>
                    <a:pt x="20050" y="4739"/>
                    <a:pt x="20026" y="4727"/>
                  </a:cubicBezTo>
                  <a:lnTo>
                    <a:pt x="20026" y="5144"/>
                  </a:lnTo>
                  <a:lnTo>
                    <a:pt x="18562" y="5144"/>
                  </a:lnTo>
                  <a:lnTo>
                    <a:pt x="18562" y="3667"/>
                  </a:lnTo>
                  <a:lnTo>
                    <a:pt x="19193" y="3667"/>
                  </a:lnTo>
                  <a:cubicBezTo>
                    <a:pt x="19181" y="3656"/>
                    <a:pt x="19169" y="3632"/>
                    <a:pt x="19157" y="3608"/>
                  </a:cubicBezTo>
                  <a:lnTo>
                    <a:pt x="18562" y="3608"/>
                  </a:lnTo>
                  <a:lnTo>
                    <a:pt x="18562" y="3001"/>
                  </a:lnTo>
                  <a:cubicBezTo>
                    <a:pt x="18538" y="2989"/>
                    <a:pt x="18514" y="2977"/>
                    <a:pt x="18502" y="2941"/>
                  </a:cubicBezTo>
                  <a:lnTo>
                    <a:pt x="18502" y="3608"/>
                  </a:lnTo>
                  <a:lnTo>
                    <a:pt x="17026" y="3608"/>
                  </a:lnTo>
                  <a:lnTo>
                    <a:pt x="17026" y="2143"/>
                  </a:lnTo>
                  <a:lnTo>
                    <a:pt x="17526" y="2143"/>
                  </a:lnTo>
                  <a:cubicBezTo>
                    <a:pt x="17502" y="2120"/>
                    <a:pt x="17467" y="2096"/>
                    <a:pt x="17455" y="2084"/>
                  </a:cubicBezTo>
                  <a:lnTo>
                    <a:pt x="17026" y="2084"/>
                  </a:lnTo>
                  <a:lnTo>
                    <a:pt x="17026" y="1786"/>
                  </a:lnTo>
                  <a:cubicBezTo>
                    <a:pt x="17014" y="1762"/>
                    <a:pt x="16978" y="1751"/>
                    <a:pt x="16966" y="1751"/>
                  </a:cubicBezTo>
                  <a:lnTo>
                    <a:pt x="16966" y="2096"/>
                  </a:lnTo>
                  <a:lnTo>
                    <a:pt x="15490" y="2096"/>
                  </a:lnTo>
                  <a:lnTo>
                    <a:pt x="15490" y="953"/>
                  </a:lnTo>
                  <a:cubicBezTo>
                    <a:pt x="15478" y="929"/>
                    <a:pt x="15442" y="929"/>
                    <a:pt x="15431" y="917"/>
                  </a:cubicBezTo>
                  <a:lnTo>
                    <a:pt x="15431" y="2096"/>
                  </a:lnTo>
                  <a:lnTo>
                    <a:pt x="13954" y="2096"/>
                  </a:lnTo>
                  <a:lnTo>
                    <a:pt x="13954" y="619"/>
                  </a:lnTo>
                  <a:lnTo>
                    <a:pt x="14669" y="619"/>
                  </a:lnTo>
                  <a:cubicBezTo>
                    <a:pt x="14609" y="608"/>
                    <a:pt x="14550" y="572"/>
                    <a:pt x="14490" y="560"/>
                  </a:cubicBezTo>
                  <a:lnTo>
                    <a:pt x="13954" y="560"/>
                  </a:lnTo>
                  <a:lnTo>
                    <a:pt x="13954" y="393"/>
                  </a:lnTo>
                  <a:cubicBezTo>
                    <a:pt x="13942" y="393"/>
                    <a:pt x="13918" y="381"/>
                    <a:pt x="13895" y="381"/>
                  </a:cubicBezTo>
                  <a:lnTo>
                    <a:pt x="13895" y="560"/>
                  </a:lnTo>
                  <a:lnTo>
                    <a:pt x="12430" y="560"/>
                  </a:lnTo>
                  <a:lnTo>
                    <a:pt x="12430" y="84"/>
                  </a:lnTo>
                  <a:lnTo>
                    <a:pt x="12371" y="84"/>
                  </a:lnTo>
                  <a:lnTo>
                    <a:pt x="12371" y="572"/>
                  </a:lnTo>
                  <a:lnTo>
                    <a:pt x="12383" y="572"/>
                  </a:lnTo>
                  <a:lnTo>
                    <a:pt x="12383" y="2048"/>
                  </a:lnTo>
                  <a:lnTo>
                    <a:pt x="10906" y="2048"/>
                  </a:lnTo>
                  <a:lnTo>
                    <a:pt x="10906" y="572"/>
                  </a:lnTo>
                  <a:lnTo>
                    <a:pt x="10894" y="572"/>
                  </a:lnTo>
                  <a:lnTo>
                    <a:pt x="108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4"/>
            <p:cNvSpPr/>
            <p:nvPr/>
          </p:nvSpPr>
          <p:spPr>
            <a:xfrm>
              <a:off x="4876976" y="2108636"/>
              <a:ext cx="236922" cy="146025"/>
            </a:xfrm>
            <a:custGeom>
              <a:avLst/>
              <a:gdLst/>
              <a:ahLst/>
              <a:cxnLst/>
              <a:rect l="l" t="t" r="r" b="b"/>
              <a:pathLst>
                <a:path w="7478" h="4609" extrusionOk="0">
                  <a:moveTo>
                    <a:pt x="3739" y="1"/>
                  </a:moveTo>
                  <a:cubicBezTo>
                    <a:pt x="1691" y="1"/>
                    <a:pt x="0" y="1692"/>
                    <a:pt x="0" y="3739"/>
                  </a:cubicBezTo>
                  <a:lnTo>
                    <a:pt x="0" y="4609"/>
                  </a:lnTo>
                  <a:lnTo>
                    <a:pt x="1608" y="4609"/>
                  </a:lnTo>
                  <a:lnTo>
                    <a:pt x="1608" y="3739"/>
                  </a:lnTo>
                  <a:cubicBezTo>
                    <a:pt x="1608" y="2561"/>
                    <a:pt x="2560" y="1608"/>
                    <a:pt x="3739" y="1608"/>
                  </a:cubicBezTo>
                  <a:cubicBezTo>
                    <a:pt x="4917" y="1608"/>
                    <a:pt x="5870" y="2561"/>
                    <a:pt x="5870" y="3739"/>
                  </a:cubicBezTo>
                  <a:lnTo>
                    <a:pt x="5870" y="4609"/>
                  </a:lnTo>
                  <a:lnTo>
                    <a:pt x="7477" y="4609"/>
                  </a:lnTo>
                  <a:lnTo>
                    <a:pt x="7477" y="3739"/>
                  </a:lnTo>
                  <a:cubicBezTo>
                    <a:pt x="7477" y="1692"/>
                    <a:pt x="5787" y="1"/>
                    <a:pt x="3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4"/>
            <p:cNvSpPr/>
            <p:nvPr/>
          </p:nvSpPr>
          <p:spPr>
            <a:xfrm>
              <a:off x="4842632" y="2254629"/>
              <a:ext cx="305198" cy="260303"/>
            </a:xfrm>
            <a:custGeom>
              <a:avLst/>
              <a:gdLst/>
              <a:ahLst/>
              <a:cxnLst/>
              <a:rect l="l" t="t" r="r" b="b"/>
              <a:pathLst>
                <a:path w="9633" h="8216" extrusionOk="0">
                  <a:moveTo>
                    <a:pt x="1072" y="1"/>
                  </a:moveTo>
                  <a:lnTo>
                    <a:pt x="1072" y="203"/>
                  </a:lnTo>
                  <a:lnTo>
                    <a:pt x="263" y="203"/>
                  </a:lnTo>
                  <a:cubicBezTo>
                    <a:pt x="120" y="203"/>
                    <a:pt x="1" y="322"/>
                    <a:pt x="1" y="477"/>
                  </a:cubicBezTo>
                  <a:lnTo>
                    <a:pt x="1" y="7144"/>
                  </a:lnTo>
                  <a:cubicBezTo>
                    <a:pt x="1" y="7740"/>
                    <a:pt x="477" y="8216"/>
                    <a:pt x="1072" y="8216"/>
                  </a:cubicBezTo>
                  <a:lnTo>
                    <a:pt x="8537" y="8216"/>
                  </a:lnTo>
                  <a:cubicBezTo>
                    <a:pt x="9133" y="8216"/>
                    <a:pt x="9621" y="7740"/>
                    <a:pt x="9621" y="7144"/>
                  </a:cubicBezTo>
                  <a:lnTo>
                    <a:pt x="9621" y="477"/>
                  </a:lnTo>
                  <a:cubicBezTo>
                    <a:pt x="9633" y="322"/>
                    <a:pt x="9514" y="203"/>
                    <a:pt x="9359" y="203"/>
                  </a:cubicBezTo>
                  <a:lnTo>
                    <a:pt x="8561" y="203"/>
                  </a:lnTo>
                  <a:lnTo>
                    <a:pt x="8561" y="1"/>
                  </a:lnTo>
                  <a:lnTo>
                    <a:pt x="6954" y="1"/>
                  </a:lnTo>
                  <a:lnTo>
                    <a:pt x="6954" y="203"/>
                  </a:lnTo>
                  <a:lnTo>
                    <a:pt x="2680" y="203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4"/>
            <p:cNvSpPr/>
            <p:nvPr/>
          </p:nvSpPr>
          <p:spPr>
            <a:xfrm>
              <a:off x="4962202" y="2328196"/>
              <a:ext cx="67959" cy="118841"/>
            </a:xfrm>
            <a:custGeom>
              <a:avLst/>
              <a:gdLst/>
              <a:ahLst/>
              <a:cxnLst/>
              <a:rect l="l" t="t" r="r" b="b"/>
              <a:pathLst>
                <a:path w="2145" h="3751" extrusionOk="0"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429"/>
                    <a:pt x="168" y="1739"/>
                    <a:pt x="442" y="1929"/>
                  </a:cubicBezTo>
                  <a:lnTo>
                    <a:pt x="275" y="3453"/>
                  </a:lnTo>
                  <a:cubicBezTo>
                    <a:pt x="263" y="3525"/>
                    <a:pt x="287" y="3596"/>
                    <a:pt x="334" y="3656"/>
                  </a:cubicBezTo>
                  <a:cubicBezTo>
                    <a:pt x="382" y="3715"/>
                    <a:pt x="453" y="3751"/>
                    <a:pt x="525" y="3751"/>
                  </a:cubicBezTo>
                  <a:lnTo>
                    <a:pt x="1596" y="3751"/>
                  </a:lnTo>
                  <a:cubicBezTo>
                    <a:pt x="1680" y="3751"/>
                    <a:pt x="1751" y="3715"/>
                    <a:pt x="1787" y="3656"/>
                  </a:cubicBezTo>
                  <a:cubicBezTo>
                    <a:pt x="1835" y="3596"/>
                    <a:pt x="1870" y="3525"/>
                    <a:pt x="1858" y="3453"/>
                  </a:cubicBezTo>
                  <a:lnTo>
                    <a:pt x="1715" y="1929"/>
                  </a:lnTo>
                  <a:cubicBezTo>
                    <a:pt x="1989" y="1727"/>
                    <a:pt x="2144" y="1405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4"/>
            <p:cNvSpPr/>
            <p:nvPr/>
          </p:nvSpPr>
          <p:spPr>
            <a:xfrm>
              <a:off x="5199504" y="2035101"/>
              <a:ext cx="136932" cy="136963"/>
            </a:xfrm>
            <a:custGeom>
              <a:avLst/>
              <a:gdLst/>
              <a:ahLst/>
              <a:cxnLst/>
              <a:rect l="l" t="t" r="r" b="b"/>
              <a:pathLst>
                <a:path w="4322" h="4323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lnTo>
                    <a:pt x="0" y="4072"/>
                  </a:lnTo>
                  <a:cubicBezTo>
                    <a:pt x="0" y="4203"/>
                    <a:pt x="119" y="4322"/>
                    <a:pt x="262" y="4322"/>
                  </a:cubicBezTo>
                  <a:lnTo>
                    <a:pt x="4072" y="4322"/>
                  </a:lnTo>
                  <a:cubicBezTo>
                    <a:pt x="4203" y="4322"/>
                    <a:pt x="4322" y="4215"/>
                    <a:pt x="4322" y="4072"/>
                  </a:cubicBezTo>
                  <a:lnTo>
                    <a:pt x="4322" y="262"/>
                  </a:lnTo>
                  <a:cubicBezTo>
                    <a:pt x="4322" y="119"/>
                    <a:pt x="4203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44"/>
            <p:cNvSpPr/>
            <p:nvPr/>
          </p:nvSpPr>
          <p:spPr>
            <a:xfrm>
              <a:off x="5229666" y="2062633"/>
              <a:ext cx="80759" cy="80759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441" y="0"/>
                  </a:moveTo>
                  <a:lnTo>
                    <a:pt x="1" y="429"/>
                  </a:lnTo>
                  <a:lnTo>
                    <a:pt x="858" y="1274"/>
                  </a:lnTo>
                  <a:lnTo>
                    <a:pt x="1" y="2132"/>
                  </a:lnTo>
                  <a:lnTo>
                    <a:pt x="441" y="2548"/>
                  </a:lnTo>
                  <a:lnTo>
                    <a:pt x="1286" y="1691"/>
                  </a:lnTo>
                  <a:lnTo>
                    <a:pt x="2132" y="2548"/>
                  </a:lnTo>
                  <a:lnTo>
                    <a:pt x="2548" y="2132"/>
                  </a:lnTo>
                  <a:lnTo>
                    <a:pt x="1703" y="1274"/>
                  </a:lnTo>
                  <a:lnTo>
                    <a:pt x="2548" y="429"/>
                  </a:lnTo>
                  <a:lnTo>
                    <a:pt x="2132" y="0"/>
                  </a:lnTo>
                  <a:lnTo>
                    <a:pt x="1286" y="8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44"/>
            <p:cNvSpPr/>
            <p:nvPr/>
          </p:nvSpPr>
          <p:spPr>
            <a:xfrm>
              <a:off x="3607617" y="1516427"/>
              <a:ext cx="351612" cy="44546"/>
            </a:xfrm>
            <a:custGeom>
              <a:avLst/>
              <a:gdLst/>
              <a:ahLst/>
              <a:cxnLst/>
              <a:rect l="l" t="t" r="r" b="b"/>
              <a:pathLst>
                <a:path w="11098" h="1406" extrusionOk="0">
                  <a:moveTo>
                    <a:pt x="620" y="0"/>
                  </a:moveTo>
                  <a:cubicBezTo>
                    <a:pt x="286" y="0"/>
                    <a:pt x="1" y="274"/>
                    <a:pt x="1" y="619"/>
                  </a:cubicBezTo>
                  <a:lnTo>
                    <a:pt x="1" y="1405"/>
                  </a:lnTo>
                  <a:lnTo>
                    <a:pt x="11073" y="1405"/>
                  </a:lnTo>
                  <a:lnTo>
                    <a:pt x="11073" y="619"/>
                  </a:lnTo>
                  <a:lnTo>
                    <a:pt x="11097" y="619"/>
                  </a:lnTo>
                  <a:cubicBezTo>
                    <a:pt x="11097" y="286"/>
                    <a:pt x="10823" y="0"/>
                    <a:pt x="10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4"/>
            <p:cNvSpPr/>
            <p:nvPr/>
          </p:nvSpPr>
          <p:spPr>
            <a:xfrm>
              <a:off x="3608377" y="1560941"/>
              <a:ext cx="351232" cy="193897"/>
            </a:xfrm>
            <a:custGeom>
              <a:avLst/>
              <a:gdLst/>
              <a:ahLst/>
              <a:cxnLst/>
              <a:rect l="l" t="t" r="r" b="b"/>
              <a:pathLst>
                <a:path w="11086" h="6120" extrusionOk="0">
                  <a:moveTo>
                    <a:pt x="0" y="0"/>
                  </a:moveTo>
                  <a:lnTo>
                    <a:pt x="0" y="5501"/>
                  </a:lnTo>
                  <a:cubicBezTo>
                    <a:pt x="0" y="5834"/>
                    <a:pt x="262" y="6120"/>
                    <a:pt x="608" y="6120"/>
                  </a:cubicBezTo>
                  <a:lnTo>
                    <a:pt x="10478" y="6120"/>
                  </a:lnTo>
                  <a:cubicBezTo>
                    <a:pt x="10799" y="6120"/>
                    <a:pt x="11085" y="5846"/>
                    <a:pt x="11085" y="5501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4"/>
            <p:cNvSpPr/>
            <p:nvPr/>
          </p:nvSpPr>
          <p:spPr>
            <a:xfrm>
              <a:off x="3863390" y="1529227"/>
              <a:ext cx="19643" cy="19675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43" y="1"/>
                    <a:pt x="0" y="144"/>
                    <a:pt x="0" y="311"/>
                  </a:cubicBezTo>
                  <a:cubicBezTo>
                    <a:pt x="0" y="489"/>
                    <a:pt x="143" y="620"/>
                    <a:pt x="310" y="620"/>
                  </a:cubicBezTo>
                  <a:cubicBezTo>
                    <a:pt x="476" y="620"/>
                    <a:pt x="619" y="489"/>
                    <a:pt x="619" y="311"/>
                  </a:cubicBezTo>
                  <a:cubicBezTo>
                    <a:pt x="619" y="144"/>
                    <a:pt x="476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4"/>
            <p:cNvSpPr/>
            <p:nvPr/>
          </p:nvSpPr>
          <p:spPr>
            <a:xfrm>
              <a:off x="3893171" y="1529227"/>
              <a:ext cx="19643" cy="19675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32" y="1"/>
                    <a:pt x="1" y="144"/>
                    <a:pt x="1" y="311"/>
                  </a:cubicBezTo>
                  <a:cubicBezTo>
                    <a:pt x="1" y="489"/>
                    <a:pt x="132" y="620"/>
                    <a:pt x="310" y="620"/>
                  </a:cubicBezTo>
                  <a:cubicBezTo>
                    <a:pt x="477" y="620"/>
                    <a:pt x="620" y="489"/>
                    <a:pt x="620" y="311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4"/>
            <p:cNvSpPr/>
            <p:nvPr/>
          </p:nvSpPr>
          <p:spPr>
            <a:xfrm>
              <a:off x="3922604" y="1529227"/>
              <a:ext cx="20023" cy="19675"/>
            </a:xfrm>
            <a:custGeom>
              <a:avLst/>
              <a:gdLst/>
              <a:ahLst/>
              <a:cxnLst/>
              <a:rect l="l" t="t" r="r" b="b"/>
              <a:pathLst>
                <a:path w="632" h="621" extrusionOk="0">
                  <a:moveTo>
                    <a:pt x="322" y="1"/>
                  </a:moveTo>
                  <a:cubicBezTo>
                    <a:pt x="143" y="1"/>
                    <a:pt x="0" y="144"/>
                    <a:pt x="0" y="311"/>
                  </a:cubicBezTo>
                  <a:cubicBezTo>
                    <a:pt x="0" y="489"/>
                    <a:pt x="143" y="620"/>
                    <a:pt x="322" y="620"/>
                  </a:cubicBezTo>
                  <a:cubicBezTo>
                    <a:pt x="489" y="620"/>
                    <a:pt x="631" y="489"/>
                    <a:pt x="631" y="311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4"/>
            <p:cNvSpPr/>
            <p:nvPr/>
          </p:nvSpPr>
          <p:spPr>
            <a:xfrm>
              <a:off x="3664962" y="1612615"/>
              <a:ext cx="89820" cy="90168"/>
            </a:xfrm>
            <a:custGeom>
              <a:avLst/>
              <a:gdLst/>
              <a:ahLst/>
              <a:cxnLst/>
              <a:rect l="l" t="t" r="r" b="b"/>
              <a:pathLst>
                <a:path w="2835" h="2846" extrusionOk="0">
                  <a:moveTo>
                    <a:pt x="1310" y="655"/>
                  </a:moveTo>
                  <a:cubicBezTo>
                    <a:pt x="1358" y="655"/>
                    <a:pt x="1405" y="703"/>
                    <a:pt x="1405" y="762"/>
                  </a:cubicBezTo>
                  <a:cubicBezTo>
                    <a:pt x="1405" y="822"/>
                    <a:pt x="1370" y="869"/>
                    <a:pt x="1310" y="869"/>
                  </a:cubicBezTo>
                  <a:cubicBezTo>
                    <a:pt x="953" y="869"/>
                    <a:pt x="655" y="1167"/>
                    <a:pt x="655" y="1524"/>
                  </a:cubicBezTo>
                  <a:cubicBezTo>
                    <a:pt x="655" y="1584"/>
                    <a:pt x="608" y="1619"/>
                    <a:pt x="548" y="1619"/>
                  </a:cubicBezTo>
                  <a:cubicBezTo>
                    <a:pt x="489" y="1619"/>
                    <a:pt x="441" y="1584"/>
                    <a:pt x="441" y="1524"/>
                  </a:cubicBezTo>
                  <a:cubicBezTo>
                    <a:pt x="441" y="1048"/>
                    <a:pt x="834" y="655"/>
                    <a:pt x="1310" y="655"/>
                  </a:cubicBezTo>
                  <a:close/>
                  <a:moveTo>
                    <a:pt x="2721" y="0"/>
                  </a:moveTo>
                  <a:cubicBezTo>
                    <a:pt x="2694" y="0"/>
                    <a:pt x="2667" y="12"/>
                    <a:pt x="2644" y="36"/>
                  </a:cubicBezTo>
                  <a:lnTo>
                    <a:pt x="2417" y="262"/>
                  </a:lnTo>
                  <a:lnTo>
                    <a:pt x="2358" y="322"/>
                  </a:lnTo>
                  <a:lnTo>
                    <a:pt x="2227" y="179"/>
                  </a:lnTo>
                  <a:cubicBezTo>
                    <a:pt x="2185" y="137"/>
                    <a:pt x="2129" y="116"/>
                    <a:pt x="2072" y="116"/>
                  </a:cubicBezTo>
                  <a:cubicBezTo>
                    <a:pt x="2016" y="116"/>
                    <a:pt x="1959" y="137"/>
                    <a:pt x="1917" y="179"/>
                  </a:cubicBezTo>
                  <a:lnTo>
                    <a:pt x="1810" y="286"/>
                  </a:lnTo>
                  <a:lnTo>
                    <a:pt x="1786" y="322"/>
                  </a:lnTo>
                  <a:cubicBezTo>
                    <a:pt x="1632" y="262"/>
                    <a:pt x="1465" y="226"/>
                    <a:pt x="1310" y="226"/>
                  </a:cubicBezTo>
                  <a:cubicBezTo>
                    <a:pt x="596" y="226"/>
                    <a:pt x="0" y="810"/>
                    <a:pt x="0" y="1536"/>
                  </a:cubicBezTo>
                  <a:cubicBezTo>
                    <a:pt x="0" y="2250"/>
                    <a:pt x="572" y="2846"/>
                    <a:pt x="1310" y="2846"/>
                  </a:cubicBezTo>
                  <a:cubicBezTo>
                    <a:pt x="2013" y="2846"/>
                    <a:pt x="2608" y="2262"/>
                    <a:pt x="2608" y="1536"/>
                  </a:cubicBezTo>
                  <a:cubicBezTo>
                    <a:pt x="2608" y="1369"/>
                    <a:pt x="2584" y="1215"/>
                    <a:pt x="2525" y="1060"/>
                  </a:cubicBezTo>
                  <a:cubicBezTo>
                    <a:pt x="2536" y="1060"/>
                    <a:pt x="2536" y="1048"/>
                    <a:pt x="2548" y="1036"/>
                  </a:cubicBezTo>
                  <a:lnTo>
                    <a:pt x="2655" y="929"/>
                  </a:lnTo>
                  <a:cubicBezTo>
                    <a:pt x="2751" y="834"/>
                    <a:pt x="2751" y="703"/>
                    <a:pt x="2655" y="619"/>
                  </a:cubicBezTo>
                  <a:lnTo>
                    <a:pt x="2525" y="476"/>
                  </a:lnTo>
                  <a:lnTo>
                    <a:pt x="2584" y="417"/>
                  </a:lnTo>
                  <a:lnTo>
                    <a:pt x="2798" y="179"/>
                  </a:lnTo>
                  <a:cubicBezTo>
                    <a:pt x="2834" y="143"/>
                    <a:pt x="2834" y="84"/>
                    <a:pt x="2798" y="36"/>
                  </a:cubicBezTo>
                  <a:cubicBezTo>
                    <a:pt x="2775" y="12"/>
                    <a:pt x="274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4"/>
            <p:cNvSpPr/>
            <p:nvPr/>
          </p:nvSpPr>
          <p:spPr>
            <a:xfrm>
              <a:off x="3757760" y="1623070"/>
              <a:ext cx="10962" cy="9948"/>
            </a:xfrm>
            <a:custGeom>
              <a:avLst/>
              <a:gdLst/>
              <a:ahLst/>
              <a:cxnLst/>
              <a:rect l="l" t="t" r="r" b="b"/>
              <a:pathLst>
                <a:path w="346" h="314" extrusionOk="0">
                  <a:moveTo>
                    <a:pt x="115" y="1"/>
                  </a:moveTo>
                  <a:cubicBezTo>
                    <a:pt x="90" y="1"/>
                    <a:pt x="66" y="10"/>
                    <a:pt x="48" y="27"/>
                  </a:cubicBezTo>
                  <a:cubicBezTo>
                    <a:pt x="0" y="75"/>
                    <a:pt x="0" y="135"/>
                    <a:pt x="48" y="182"/>
                  </a:cubicBezTo>
                  <a:lnTo>
                    <a:pt x="143" y="289"/>
                  </a:lnTo>
                  <a:cubicBezTo>
                    <a:pt x="167" y="301"/>
                    <a:pt x="191" y="313"/>
                    <a:pt x="227" y="313"/>
                  </a:cubicBezTo>
                  <a:cubicBezTo>
                    <a:pt x="250" y="313"/>
                    <a:pt x="286" y="301"/>
                    <a:pt x="298" y="289"/>
                  </a:cubicBezTo>
                  <a:cubicBezTo>
                    <a:pt x="346" y="242"/>
                    <a:pt x="346" y="182"/>
                    <a:pt x="298" y="135"/>
                  </a:cubicBezTo>
                  <a:lnTo>
                    <a:pt x="191" y="27"/>
                  </a:lnTo>
                  <a:cubicBezTo>
                    <a:pt x="167" y="10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4"/>
            <p:cNvSpPr/>
            <p:nvPr/>
          </p:nvSpPr>
          <p:spPr>
            <a:xfrm>
              <a:off x="3733618" y="1599023"/>
              <a:ext cx="10962" cy="9853"/>
            </a:xfrm>
            <a:custGeom>
              <a:avLst/>
              <a:gdLst/>
              <a:ahLst/>
              <a:cxnLst/>
              <a:rect l="l" t="t" r="r" b="b"/>
              <a:pathLst>
                <a:path w="346" h="311" extrusionOk="0">
                  <a:moveTo>
                    <a:pt x="119" y="1"/>
                  </a:moveTo>
                  <a:cubicBezTo>
                    <a:pt x="93" y="1"/>
                    <a:pt x="66" y="13"/>
                    <a:pt x="48" y="36"/>
                  </a:cubicBezTo>
                  <a:cubicBezTo>
                    <a:pt x="0" y="72"/>
                    <a:pt x="0" y="132"/>
                    <a:pt x="48" y="179"/>
                  </a:cubicBezTo>
                  <a:lnTo>
                    <a:pt x="155" y="286"/>
                  </a:lnTo>
                  <a:cubicBezTo>
                    <a:pt x="167" y="298"/>
                    <a:pt x="191" y="310"/>
                    <a:pt x="227" y="310"/>
                  </a:cubicBezTo>
                  <a:cubicBezTo>
                    <a:pt x="250" y="310"/>
                    <a:pt x="286" y="298"/>
                    <a:pt x="298" y="286"/>
                  </a:cubicBezTo>
                  <a:cubicBezTo>
                    <a:pt x="346" y="239"/>
                    <a:pt x="346" y="179"/>
                    <a:pt x="298" y="132"/>
                  </a:cubicBezTo>
                  <a:lnTo>
                    <a:pt x="191" y="36"/>
                  </a:lnTo>
                  <a:cubicBezTo>
                    <a:pt x="173" y="13"/>
                    <a:pt x="146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44"/>
            <p:cNvSpPr/>
            <p:nvPr/>
          </p:nvSpPr>
          <p:spPr>
            <a:xfrm>
              <a:off x="3747939" y="1591863"/>
              <a:ext cx="6463" cy="13972"/>
            </a:xfrm>
            <a:custGeom>
              <a:avLst/>
              <a:gdLst/>
              <a:ahLst/>
              <a:cxnLst/>
              <a:rect l="l" t="t" r="r" b="b"/>
              <a:pathLst>
                <a:path w="204" h="441" extrusionOk="0">
                  <a:moveTo>
                    <a:pt x="96" y="0"/>
                  </a:moveTo>
                  <a:cubicBezTo>
                    <a:pt x="36" y="0"/>
                    <a:pt x="1" y="48"/>
                    <a:pt x="1" y="108"/>
                  </a:cubicBezTo>
                  <a:lnTo>
                    <a:pt x="1" y="334"/>
                  </a:lnTo>
                  <a:cubicBezTo>
                    <a:pt x="1" y="393"/>
                    <a:pt x="36" y="441"/>
                    <a:pt x="96" y="441"/>
                  </a:cubicBezTo>
                  <a:cubicBezTo>
                    <a:pt x="156" y="441"/>
                    <a:pt x="203" y="393"/>
                    <a:pt x="203" y="334"/>
                  </a:cubicBezTo>
                  <a:lnTo>
                    <a:pt x="203" y="108"/>
                  </a:lnTo>
                  <a:cubicBezTo>
                    <a:pt x="203" y="48"/>
                    <a:pt x="156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44"/>
            <p:cNvSpPr/>
            <p:nvPr/>
          </p:nvSpPr>
          <p:spPr>
            <a:xfrm>
              <a:off x="3761530" y="1612615"/>
              <a:ext cx="13592" cy="6812"/>
            </a:xfrm>
            <a:custGeom>
              <a:avLst/>
              <a:gdLst/>
              <a:ahLst/>
              <a:cxnLst/>
              <a:rect l="l" t="t" r="r" b="b"/>
              <a:pathLst>
                <a:path w="429" h="215" extrusionOk="0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322" y="215"/>
                  </a:lnTo>
                  <a:cubicBezTo>
                    <a:pt x="381" y="215"/>
                    <a:pt x="429" y="167"/>
                    <a:pt x="429" y="107"/>
                  </a:cubicBezTo>
                  <a:cubicBezTo>
                    <a:pt x="429" y="48"/>
                    <a:pt x="381" y="0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44"/>
            <p:cNvSpPr/>
            <p:nvPr/>
          </p:nvSpPr>
          <p:spPr>
            <a:xfrm>
              <a:off x="3757760" y="1595253"/>
              <a:ext cx="14732" cy="13623"/>
            </a:xfrm>
            <a:custGeom>
              <a:avLst/>
              <a:gdLst/>
              <a:ahLst/>
              <a:cxnLst/>
              <a:rect l="l" t="t" r="r" b="b"/>
              <a:pathLst>
                <a:path w="465" h="430" extrusionOk="0">
                  <a:moveTo>
                    <a:pt x="340" y="1"/>
                  </a:moveTo>
                  <a:cubicBezTo>
                    <a:pt x="313" y="1"/>
                    <a:pt x="286" y="12"/>
                    <a:pt x="262" y="36"/>
                  </a:cubicBezTo>
                  <a:lnTo>
                    <a:pt x="48" y="251"/>
                  </a:lnTo>
                  <a:cubicBezTo>
                    <a:pt x="0" y="298"/>
                    <a:pt x="0" y="370"/>
                    <a:pt x="48" y="405"/>
                  </a:cubicBezTo>
                  <a:cubicBezTo>
                    <a:pt x="60" y="417"/>
                    <a:pt x="84" y="429"/>
                    <a:pt x="119" y="429"/>
                  </a:cubicBezTo>
                  <a:cubicBezTo>
                    <a:pt x="143" y="429"/>
                    <a:pt x="179" y="417"/>
                    <a:pt x="191" y="405"/>
                  </a:cubicBezTo>
                  <a:lnTo>
                    <a:pt x="417" y="179"/>
                  </a:lnTo>
                  <a:cubicBezTo>
                    <a:pt x="465" y="132"/>
                    <a:pt x="465" y="72"/>
                    <a:pt x="417" y="36"/>
                  </a:cubicBezTo>
                  <a:cubicBezTo>
                    <a:pt x="393" y="12"/>
                    <a:pt x="366" y="1"/>
                    <a:pt x="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44"/>
            <p:cNvSpPr/>
            <p:nvPr/>
          </p:nvSpPr>
          <p:spPr>
            <a:xfrm>
              <a:off x="3793213" y="1597154"/>
              <a:ext cx="129043" cy="12103"/>
            </a:xfrm>
            <a:custGeom>
              <a:avLst/>
              <a:gdLst/>
              <a:ahLst/>
              <a:cxnLst/>
              <a:rect l="l" t="t" r="r" b="b"/>
              <a:pathLst>
                <a:path w="407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3882" y="381"/>
                  </a:lnTo>
                  <a:cubicBezTo>
                    <a:pt x="3989" y="381"/>
                    <a:pt x="4072" y="310"/>
                    <a:pt x="4072" y="191"/>
                  </a:cubicBezTo>
                  <a:cubicBezTo>
                    <a:pt x="4072" y="83"/>
                    <a:pt x="3989" y="0"/>
                    <a:pt x="3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44"/>
            <p:cNvSpPr/>
            <p:nvPr/>
          </p:nvSpPr>
          <p:spPr>
            <a:xfrm>
              <a:off x="3793213" y="1625446"/>
              <a:ext cx="129043" cy="12103"/>
            </a:xfrm>
            <a:custGeom>
              <a:avLst/>
              <a:gdLst/>
              <a:ahLst/>
              <a:cxnLst/>
              <a:rect l="l" t="t" r="r" b="b"/>
              <a:pathLst>
                <a:path w="407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3882" y="381"/>
                  </a:lnTo>
                  <a:cubicBezTo>
                    <a:pt x="3989" y="381"/>
                    <a:pt x="4072" y="310"/>
                    <a:pt x="4072" y="191"/>
                  </a:cubicBezTo>
                  <a:cubicBezTo>
                    <a:pt x="4072" y="83"/>
                    <a:pt x="3989" y="0"/>
                    <a:pt x="3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44"/>
            <p:cNvSpPr/>
            <p:nvPr/>
          </p:nvSpPr>
          <p:spPr>
            <a:xfrm>
              <a:off x="3793213" y="1653707"/>
              <a:ext cx="129043" cy="12103"/>
            </a:xfrm>
            <a:custGeom>
              <a:avLst/>
              <a:gdLst/>
              <a:ahLst/>
              <a:cxnLst/>
              <a:rect l="l" t="t" r="r" b="b"/>
              <a:pathLst>
                <a:path w="4073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9"/>
                    <a:pt x="84" y="382"/>
                    <a:pt x="191" y="382"/>
                  </a:cubicBezTo>
                  <a:lnTo>
                    <a:pt x="3882" y="382"/>
                  </a:lnTo>
                  <a:cubicBezTo>
                    <a:pt x="3989" y="382"/>
                    <a:pt x="4072" y="311"/>
                    <a:pt x="4072" y="191"/>
                  </a:cubicBezTo>
                  <a:cubicBezTo>
                    <a:pt x="4072" y="84"/>
                    <a:pt x="3989" y="1"/>
                    <a:pt x="3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44"/>
            <p:cNvSpPr/>
            <p:nvPr/>
          </p:nvSpPr>
          <p:spPr>
            <a:xfrm>
              <a:off x="3793213" y="1682380"/>
              <a:ext cx="86778" cy="12483"/>
            </a:xfrm>
            <a:custGeom>
              <a:avLst/>
              <a:gdLst/>
              <a:ahLst/>
              <a:cxnLst/>
              <a:rect l="l" t="t" r="r" b="b"/>
              <a:pathLst>
                <a:path w="2739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537" y="394"/>
                  </a:lnTo>
                  <a:cubicBezTo>
                    <a:pt x="2644" y="394"/>
                    <a:pt x="2739" y="299"/>
                    <a:pt x="2739" y="203"/>
                  </a:cubicBezTo>
                  <a:cubicBezTo>
                    <a:pt x="2739" y="96"/>
                    <a:pt x="2644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44"/>
            <p:cNvSpPr/>
            <p:nvPr/>
          </p:nvSpPr>
          <p:spPr>
            <a:xfrm>
              <a:off x="3608377" y="1973986"/>
              <a:ext cx="740135" cy="705791"/>
            </a:xfrm>
            <a:custGeom>
              <a:avLst/>
              <a:gdLst/>
              <a:ahLst/>
              <a:cxnLst/>
              <a:rect l="l" t="t" r="r" b="b"/>
              <a:pathLst>
                <a:path w="23361" h="22277" extrusionOk="0">
                  <a:moveTo>
                    <a:pt x="2453" y="0"/>
                  </a:moveTo>
                  <a:cubicBezTo>
                    <a:pt x="1096" y="0"/>
                    <a:pt x="0" y="1096"/>
                    <a:pt x="0" y="2453"/>
                  </a:cubicBezTo>
                  <a:lnTo>
                    <a:pt x="0" y="12347"/>
                  </a:lnTo>
                  <a:cubicBezTo>
                    <a:pt x="0" y="13704"/>
                    <a:pt x="1096" y="14812"/>
                    <a:pt x="2453" y="14812"/>
                  </a:cubicBezTo>
                  <a:lnTo>
                    <a:pt x="17705" y="14812"/>
                  </a:lnTo>
                  <a:lnTo>
                    <a:pt x="21527" y="22277"/>
                  </a:lnTo>
                  <a:lnTo>
                    <a:pt x="21610" y="15859"/>
                  </a:lnTo>
                  <a:lnTo>
                    <a:pt x="21610" y="14693"/>
                  </a:lnTo>
                  <a:cubicBezTo>
                    <a:pt x="22622" y="14395"/>
                    <a:pt x="23361" y="13454"/>
                    <a:pt x="23361" y="12335"/>
                  </a:cubicBezTo>
                  <a:lnTo>
                    <a:pt x="23361" y="2441"/>
                  </a:lnTo>
                  <a:cubicBezTo>
                    <a:pt x="23361" y="1096"/>
                    <a:pt x="22265" y="0"/>
                    <a:pt x="20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44"/>
            <p:cNvSpPr/>
            <p:nvPr/>
          </p:nvSpPr>
          <p:spPr>
            <a:xfrm>
              <a:off x="3803034" y="2023030"/>
              <a:ext cx="350820" cy="419476"/>
            </a:xfrm>
            <a:custGeom>
              <a:avLst/>
              <a:gdLst/>
              <a:ahLst/>
              <a:cxnLst/>
              <a:rect l="l" t="t" r="r" b="b"/>
              <a:pathLst>
                <a:path w="11073" h="13240" extrusionOk="0">
                  <a:moveTo>
                    <a:pt x="5477" y="0"/>
                  </a:moveTo>
                  <a:cubicBezTo>
                    <a:pt x="3512" y="0"/>
                    <a:pt x="1917" y="1881"/>
                    <a:pt x="1917" y="4215"/>
                  </a:cubicBezTo>
                  <a:cubicBezTo>
                    <a:pt x="1917" y="5537"/>
                    <a:pt x="2441" y="6727"/>
                    <a:pt x="3262" y="7489"/>
                  </a:cubicBezTo>
                  <a:cubicBezTo>
                    <a:pt x="1381" y="7989"/>
                    <a:pt x="0" y="9704"/>
                    <a:pt x="0" y="11728"/>
                  </a:cubicBezTo>
                  <a:lnTo>
                    <a:pt x="0" y="13240"/>
                  </a:lnTo>
                  <a:lnTo>
                    <a:pt x="11073" y="13240"/>
                  </a:lnTo>
                  <a:lnTo>
                    <a:pt x="11073" y="11811"/>
                  </a:lnTo>
                  <a:cubicBezTo>
                    <a:pt x="11073" y="9751"/>
                    <a:pt x="9644" y="7989"/>
                    <a:pt x="7703" y="7489"/>
                  </a:cubicBezTo>
                  <a:cubicBezTo>
                    <a:pt x="8513" y="6715"/>
                    <a:pt x="9037" y="5537"/>
                    <a:pt x="9037" y="4215"/>
                  </a:cubicBezTo>
                  <a:cubicBezTo>
                    <a:pt x="9037" y="1881"/>
                    <a:pt x="7441" y="0"/>
                    <a:pt x="5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4"/>
            <p:cNvSpPr/>
            <p:nvPr/>
          </p:nvSpPr>
          <p:spPr>
            <a:xfrm>
              <a:off x="3896941" y="2035481"/>
              <a:ext cx="163006" cy="218039"/>
            </a:xfrm>
            <a:custGeom>
              <a:avLst/>
              <a:gdLst/>
              <a:ahLst/>
              <a:cxnLst/>
              <a:rect l="l" t="t" r="r" b="b"/>
              <a:pathLst>
                <a:path w="5145" h="6882" extrusionOk="0">
                  <a:moveTo>
                    <a:pt x="2572" y="0"/>
                  </a:moveTo>
                  <a:cubicBezTo>
                    <a:pt x="1144" y="0"/>
                    <a:pt x="1" y="1548"/>
                    <a:pt x="1" y="3441"/>
                  </a:cubicBezTo>
                  <a:cubicBezTo>
                    <a:pt x="1" y="5346"/>
                    <a:pt x="1144" y="6882"/>
                    <a:pt x="2572" y="6882"/>
                  </a:cubicBezTo>
                  <a:cubicBezTo>
                    <a:pt x="3989" y="6882"/>
                    <a:pt x="5144" y="5346"/>
                    <a:pt x="5144" y="3441"/>
                  </a:cubicBezTo>
                  <a:cubicBezTo>
                    <a:pt x="5144" y="1548"/>
                    <a:pt x="3989" y="0"/>
                    <a:pt x="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4"/>
            <p:cNvSpPr/>
            <p:nvPr/>
          </p:nvSpPr>
          <p:spPr>
            <a:xfrm>
              <a:off x="3885631" y="2126378"/>
              <a:ext cx="185628" cy="66787"/>
            </a:xfrm>
            <a:custGeom>
              <a:avLst/>
              <a:gdLst/>
              <a:ahLst/>
              <a:cxnLst/>
              <a:rect l="l" t="t" r="r" b="b"/>
              <a:pathLst>
                <a:path w="5859" h="2108" extrusionOk="0">
                  <a:moveTo>
                    <a:pt x="191" y="0"/>
                  </a:moveTo>
                  <a:lnTo>
                    <a:pt x="191" y="0"/>
                  </a:lnTo>
                  <a:cubicBezTo>
                    <a:pt x="191" y="0"/>
                    <a:pt x="1" y="608"/>
                    <a:pt x="393" y="1870"/>
                  </a:cubicBezTo>
                  <a:cubicBezTo>
                    <a:pt x="801" y="2042"/>
                    <a:pt x="1145" y="2107"/>
                    <a:pt x="1436" y="2107"/>
                  </a:cubicBezTo>
                  <a:cubicBezTo>
                    <a:pt x="2309" y="2107"/>
                    <a:pt x="2706" y="1524"/>
                    <a:pt x="2929" y="1524"/>
                  </a:cubicBezTo>
                  <a:cubicBezTo>
                    <a:pt x="3153" y="1524"/>
                    <a:pt x="3550" y="2107"/>
                    <a:pt x="4418" y="2107"/>
                  </a:cubicBezTo>
                  <a:cubicBezTo>
                    <a:pt x="4707" y="2107"/>
                    <a:pt x="5049" y="2042"/>
                    <a:pt x="5454" y="1870"/>
                  </a:cubicBezTo>
                  <a:cubicBezTo>
                    <a:pt x="5858" y="393"/>
                    <a:pt x="5656" y="0"/>
                    <a:pt x="5656" y="0"/>
                  </a:cubicBezTo>
                  <a:lnTo>
                    <a:pt x="5656" y="0"/>
                  </a:lnTo>
                  <a:cubicBezTo>
                    <a:pt x="5656" y="0"/>
                    <a:pt x="4108" y="1"/>
                    <a:pt x="3239" y="215"/>
                  </a:cubicBezTo>
                  <a:cubicBezTo>
                    <a:pt x="3138" y="245"/>
                    <a:pt x="3031" y="259"/>
                    <a:pt x="2922" y="259"/>
                  </a:cubicBezTo>
                  <a:cubicBezTo>
                    <a:pt x="2813" y="259"/>
                    <a:pt x="2703" y="245"/>
                    <a:pt x="2596" y="215"/>
                  </a:cubicBezTo>
                  <a:cubicBezTo>
                    <a:pt x="1739" y="1"/>
                    <a:pt x="191" y="0"/>
                    <a:pt x="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4"/>
            <p:cNvSpPr/>
            <p:nvPr/>
          </p:nvSpPr>
          <p:spPr>
            <a:xfrm>
              <a:off x="3916933" y="2145990"/>
              <a:ext cx="43563" cy="23413"/>
            </a:xfrm>
            <a:custGeom>
              <a:avLst/>
              <a:gdLst/>
              <a:ahLst/>
              <a:cxnLst/>
              <a:rect l="l" t="t" r="r" b="b"/>
              <a:pathLst>
                <a:path w="1375" h="739" extrusionOk="0">
                  <a:moveTo>
                    <a:pt x="398" y="1"/>
                  </a:moveTo>
                  <a:cubicBezTo>
                    <a:pt x="212" y="1"/>
                    <a:pt x="67" y="36"/>
                    <a:pt x="48" y="120"/>
                  </a:cubicBezTo>
                  <a:cubicBezTo>
                    <a:pt x="1" y="405"/>
                    <a:pt x="239" y="667"/>
                    <a:pt x="596" y="727"/>
                  </a:cubicBezTo>
                  <a:cubicBezTo>
                    <a:pt x="643" y="735"/>
                    <a:pt x="689" y="738"/>
                    <a:pt x="734" y="738"/>
                  </a:cubicBezTo>
                  <a:cubicBezTo>
                    <a:pt x="1035" y="738"/>
                    <a:pt x="1293" y="574"/>
                    <a:pt x="1334" y="346"/>
                  </a:cubicBezTo>
                  <a:cubicBezTo>
                    <a:pt x="1375" y="160"/>
                    <a:pt x="793" y="1"/>
                    <a:pt x="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4"/>
            <p:cNvSpPr/>
            <p:nvPr/>
          </p:nvSpPr>
          <p:spPr>
            <a:xfrm>
              <a:off x="3996266" y="2146117"/>
              <a:ext cx="42930" cy="24047"/>
            </a:xfrm>
            <a:custGeom>
              <a:avLst/>
              <a:gdLst/>
              <a:ahLst/>
              <a:cxnLst/>
              <a:rect l="l" t="t" r="r" b="b"/>
              <a:pathLst>
                <a:path w="1355" h="759" extrusionOk="0">
                  <a:moveTo>
                    <a:pt x="963" y="1"/>
                  </a:moveTo>
                  <a:cubicBezTo>
                    <a:pt x="575" y="1"/>
                    <a:pt x="1" y="161"/>
                    <a:pt x="33" y="354"/>
                  </a:cubicBezTo>
                  <a:cubicBezTo>
                    <a:pt x="74" y="592"/>
                    <a:pt x="323" y="758"/>
                    <a:pt x="622" y="758"/>
                  </a:cubicBezTo>
                  <a:cubicBezTo>
                    <a:pt x="667" y="758"/>
                    <a:pt x="713" y="754"/>
                    <a:pt x="759" y="747"/>
                  </a:cubicBezTo>
                  <a:cubicBezTo>
                    <a:pt x="1104" y="687"/>
                    <a:pt x="1354" y="401"/>
                    <a:pt x="1307" y="128"/>
                  </a:cubicBezTo>
                  <a:cubicBezTo>
                    <a:pt x="1295" y="38"/>
                    <a:pt x="1151" y="1"/>
                    <a:pt x="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4"/>
            <p:cNvSpPr/>
            <p:nvPr/>
          </p:nvSpPr>
          <p:spPr>
            <a:xfrm>
              <a:off x="3896181" y="2023030"/>
              <a:ext cx="163767" cy="96980"/>
            </a:xfrm>
            <a:custGeom>
              <a:avLst/>
              <a:gdLst/>
              <a:ahLst/>
              <a:cxnLst/>
              <a:rect l="l" t="t" r="r" b="b"/>
              <a:pathLst>
                <a:path w="5169" h="3061" extrusionOk="0">
                  <a:moveTo>
                    <a:pt x="2489" y="0"/>
                  </a:moveTo>
                  <a:cubicBezTo>
                    <a:pt x="584" y="12"/>
                    <a:pt x="1" y="2870"/>
                    <a:pt x="1" y="3060"/>
                  </a:cubicBezTo>
                  <a:cubicBezTo>
                    <a:pt x="1" y="3060"/>
                    <a:pt x="1156" y="2036"/>
                    <a:pt x="2489" y="2036"/>
                  </a:cubicBezTo>
                  <a:cubicBezTo>
                    <a:pt x="3835" y="2036"/>
                    <a:pt x="5168" y="3060"/>
                    <a:pt x="5168" y="3060"/>
                  </a:cubicBezTo>
                  <a:cubicBezTo>
                    <a:pt x="5168" y="3060"/>
                    <a:pt x="4585" y="0"/>
                    <a:pt x="2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4"/>
            <p:cNvSpPr/>
            <p:nvPr/>
          </p:nvSpPr>
          <p:spPr>
            <a:xfrm>
              <a:off x="4150813" y="1852135"/>
              <a:ext cx="304437" cy="266735"/>
            </a:xfrm>
            <a:custGeom>
              <a:avLst/>
              <a:gdLst/>
              <a:ahLst/>
              <a:cxnLst/>
              <a:rect l="l" t="t" r="r" b="b"/>
              <a:pathLst>
                <a:path w="9609" h="8419" extrusionOk="0">
                  <a:moveTo>
                    <a:pt x="2656" y="1"/>
                  </a:moveTo>
                  <a:cubicBezTo>
                    <a:pt x="2489" y="1"/>
                    <a:pt x="2322" y="96"/>
                    <a:pt x="2251" y="239"/>
                  </a:cubicBezTo>
                  <a:lnTo>
                    <a:pt x="96" y="3977"/>
                  </a:lnTo>
                  <a:cubicBezTo>
                    <a:pt x="1" y="4132"/>
                    <a:pt x="1" y="4311"/>
                    <a:pt x="96" y="4442"/>
                  </a:cubicBezTo>
                  <a:lnTo>
                    <a:pt x="2251" y="8180"/>
                  </a:lnTo>
                  <a:cubicBezTo>
                    <a:pt x="2346" y="8323"/>
                    <a:pt x="2489" y="8418"/>
                    <a:pt x="2656" y="8418"/>
                  </a:cubicBezTo>
                  <a:lnTo>
                    <a:pt x="6954" y="8418"/>
                  </a:lnTo>
                  <a:cubicBezTo>
                    <a:pt x="7121" y="8418"/>
                    <a:pt x="7287" y="8323"/>
                    <a:pt x="7359" y="8180"/>
                  </a:cubicBezTo>
                  <a:lnTo>
                    <a:pt x="9514" y="4442"/>
                  </a:lnTo>
                  <a:cubicBezTo>
                    <a:pt x="9609" y="4287"/>
                    <a:pt x="9609" y="4108"/>
                    <a:pt x="9514" y="3977"/>
                  </a:cubicBezTo>
                  <a:lnTo>
                    <a:pt x="7359" y="239"/>
                  </a:lnTo>
                  <a:cubicBezTo>
                    <a:pt x="7287" y="96"/>
                    <a:pt x="7121" y="1"/>
                    <a:pt x="6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44"/>
            <p:cNvSpPr/>
            <p:nvPr/>
          </p:nvSpPr>
          <p:spPr>
            <a:xfrm>
              <a:off x="4221750" y="1895508"/>
              <a:ext cx="160725" cy="159997"/>
            </a:xfrm>
            <a:custGeom>
              <a:avLst/>
              <a:gdLst/>
              <a:ahLst/>
              <a:cxnLst/>
              <a:rect l="l" t="t" r="r" b="b"/>
              <a:pathLst>
                <a:path w="5073" h="5050" extrusionOk="0">
                  <a:moveTo>
                    <a:pt x="3917" y="632"/>
                  </a:moveTo>
                  <a:cubicBezTo>
                    <a:pt x="4215" y="632"/>
                    <a:pt x="4453" y="870"/>
                    <a:pt x="4453" y="1168"/>
                  </a:cubicBezTo>
                  <a:cubicBezTo>
                    <a:pt x="4453" y="1465"/>
                    <a:pt x="4215" y="1703"/>
                    <a:pt x="3917" y="1703"/>
                  </a:cubicBezTo>
                  <a:cubicBezTo>
                    <a:pt x="3620" y="1703"/>
                    <a:pt x="3381" y="1465"/>
                    <a:pt x="3381" y="1168"/>
                  </a:cubicBezTo>
                  <a:cubicBezTo>
                    <a:pt x="3381" y="870"/>
                    <a:pt x="3620" y="632"/>
                    <a:pt x="3917" y="632"/>
                  </a:cubicBezTo>
                  <a:close/>
                  <a:moveTo>
                    <a:pt x="2219" y="2772"/>
                  </a:moveTo>
                  <a:cubicBezTo>
                    <a:pt x="2244" y="2772"/>
                    <a:pt x="2268" y="2781"/>
                    <a:pt x="2286" y="2799"/>
                  </a:cubicBezTo>
                  <a:cubicBezTo>
                    <a:pt x="2334" y="2835"/>
                    <a:pt x="2334" y="2906"/>
                    <a:pt x="2286" y="2954"/>
                  </a:cubicBezTo>
                  <a:lnTo>
                    <a:pt x="798" y="4442"/>
                  </a:lnTo>
                  <a:cubicBezTo>
                    <a:pt x="786" y="4454"/>
                    <a:pt x="762" y="4466"/>
                    <a:pt x="726" y="4466"/>
                  </a:cubicBezTo>
                  <a:cubicBezTo>
                    <a:pt x="702" y="4466"/>
                    <a:pt x="667" y="4454"/>
                    <a:pt x="655" y="4442"/>
                  </a:cubicBezTo>
                  <a:cubicBezTo>
                    <a:pt x="607" y="4394"/>
                    <a:pt x="607" y="4335"/>
                    <a:pt x="655" y="4287"/>
                  </a:cubicBezTo>
                  <a:lnTo>
                    <a:pt x="2143" y="2799"/>
                  </a:lnTo>
                  <a:cubicBezTo>
                    <a:pt x="2167" y="2781"/>
                    <a:pt x="2194" y="2772"/>
                    <a:pt x="2219" y="2772"/>
                  </a:cubicBezTo>
                  <a:close/>
                  <a:moveTo>
                    <a:pt x="3381" y="1"/>
                  </a:moveTo>
                  <a:cubicBezTo>
                    <a:pt x="2441" y="1"/>
                    <a:pt x="1679" y="763"/>
                    <a:pt x="1679" y="1703"/>
                  </a:cubicBezTo>
                  <a:cubicBezTo>
                    <a:pt x="1679" y="1811"/>
                    <a:pt x="1691" y="1930"/>
                    <a:pt x="1715" y="2049"/>
                  </a:cubicBezTo>
                  <a:lnTo>
                    <a:pt x="1512" y="2132"/>
                  </a:lnTo>
                  <a:cubicBezTo>
                    <a:pt x="1488" y="2144"/>
                    <a:pt x="1476" y="2180"/>
                    <a:pt x="1453" y="2204"/>
                  </a:cubicBezTo>
                  <a:cubicBezTo>
                    <a:pt x="1453" y="2239"/>
                    <a:pt x="1453" y="2287"/>
                    <a:pt x="1488" y="2299"/>
                  </a:cubicBezTo>
                  <a:lnTo>
                    <a:pt x="1619" y="2430"/>
                  </a:lnTo>
                  <a:lnTo>
                    <a:pt x="1512" y="2537"/>
                  </a:lnTo>
                  <a:lnTo>
                    <a:pt x="1357" y="2537"/>
                  </a:lnTo>
                  <a:cubicBezTo>
                    <a:pt x="1298" y="2537"/>
                    <a:pt x="1250" y="2585"/>
                    <a:pt x="1250" y="2644"/>
                  </a:cubicBezTo>
                  <a:lnTo>
                    <a:pt x="1250" y="2799"/>
                  </a:lnTo>
                  <a:lnTo>
                    <a:pt x="1095" y="2954"/>
                  </a:lnTo>
                  <a:lnTo>
                    <a:pt x="941" y="2954"/>
                  </a:lnTo>
                  <a:cubicBezTo>
                    <a:pt x="881" y="2954"/>
                    <a:pt x="833" y="3001"/>
                    <a:pt x="833" y="3061"/>
                  </a:cubicBezTo>
                  <a:lnTo>
                    <a:pt x="833" y="3216"/>
                  </a:lnTo>
                  <a:lnTo>
                    <a:pt x="679" y="3370"/>
                  </a:lnTo>
                  <a:lnTo>
                    <a:pt x="524" y="3370"/>
                  </a:lnTo>
                  <a:cubicBezTo>
                    <a:pt x="464" y="3370"/>
                    <a:pt x="417" y="3418"/>
                    <a:pt x="417" y="3478"/>
                  </a:cubicBezTo>
                  <a:lnTo>
                    <a:pt x="417" y="3632"/>
                  </a:lnTo>
                  <a:lnTo>
                    <a:pt x="24" y="4025"/>
                  </a:lnTo>
                  <a:cubicBezTo>
                    <a:pt x="12" y="4037"/>
                    <a:pt x="0" y="4073"/>
                    <a:pt x="0" y="4097"/>
                  </a:cubicBezTo>
                  <a:lnTo>
                    <a:pt x="0" y="4942"/>
                  </a:lnTo>
                  <a:cubicBezTo>
                    <a:pt x="0" y="5002"/>
                    <a:pt x="36" y="5049"/>
                    <a:pt x="107" y="5049"/>
                  </a:cubicBezTo>
                  <a:lnTo>
                    <a:pt x="953" y="5049"/>
                  </a:lnTo>
                  <a:cubicBezTo>
                    <a:pt x="976" y="5049"/>
                    <a:pt x="1012" y="5037"/>
                    <a:pt x="1024" y="5025"/>
                  </a:cubicBezTo>
                  <a:lnTo>
                    <a:pt x="2643" y="3394"/>
                  </a:lnTo>
                  <a:lnTo>
                    <a:pt x="2786" y="3537"/>
                  </a:lnTo>
                  <a:cubicBezTo>
                    <a:pt x="2810" y="3561"/>
                    <a:pt x="2834" y="3561"/>
                    <a:pt x="2869" y="3561"/>
                  </a:cubicBezTo>
                  <a:cubicBezTo>
                    <a:pt x="2905" y="3561"/>
                    <a:pt x="2929" y="3537"/>
                    <a:pt x="2941" y="3501"/>
                  </a:cubicBezTo>
                  <a:lnTo>
                    <a:pt x="3036" y="3311"/>
                  </a:lnTo>
                  <a:cubicBezTo>
                    <a:pt x="3157" y="3336"/>
                    <a:pt x="3276" y="3348"/>
                    <a:pt x="3393" y="3348"/>
                  </a:cubicBezTo>
                  <a:cubicBezTo>
                    <a:pt x="4320" y="3348"/>
                    <a:pt x="5072" y="2585"/>
                    <a:pt x="5072" y="1644"/>
                  </a:cubicBezTo>
                  <a:cubicBezTo>
                    <a:pt x="5072" y="763"/>
                    <a:pt x="4310" y="1"/>
                    <a:pt x="3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44"/>
            <p:cNvSpPr/>
            <p:nvPr/>
          </p:nvSpPr>
          <p:spPr>
            <a:xfrm>
              <a:off x="5219844" y="3334622"/>
              <a:ext cx="266355" cy="44546"/>
            </a:xfrm>
            <a:custGeom>
              <a:avLst/>
              <a:gdLst/>
              <a:ahLst/>
              <a:cxnLst/>
              <a:rect l="l" t="t" r="r" b="b"/>
              <a:pathLst>
                <a:path w="8407" h="1406" extrusionOk="0">
                  <a:moveTo>
                    <a:pt x="608" y="0"/>
                  </a:moveTo>
                  <a:cubicBezTo>
                    <a:pt x="287" y="0"/>
                    <a:pt x="1" y="274"/>
                    <a:pt x="1" y="619"/>
                  </a:cubicBezTo>
                  <a:lnTo>
                    <a:pt x="1" y="1405"/>
                  </a:lnTo>
                  <a:lnTo>
                    <a:pt x="8395" y="1405"/>
                  </a:lnTo>
                  <a:lnTo>
                    <a:pt x="8395" y="619"/>
                  </a:lnTo>
                  <a:lnTo>
                    <a:pt x="8407" y="619"/>
                  </a:lnTo>
                  <a:cubicBezTo>
                    <a:pt x="8407" y="286"/>
                    <a:pt x="8145" y="0"/>
                    <a:pt x="7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4"/>
            <p:cNvSpPr/>
            <p:nvPr/>
          </p:nvSpPr>
          <p:spPr>
            <a:xfrm>
              <a:off x="5220224" y="3379136"/>
              <a:ext cx="266355" cy="182966"/>
            </a:xfrm>
            <a:custGeom>
              <a:avLst/>
              <a:gdLst/>
              <a:ahLst/>
              <a:cxnLst/>
              <a:rect l="l" t="t" r="r" b="b"/>
              <a:pathLst>
                <a:path w="8407" h="5775" extrusionOk="0">
                  <a:moveTo>
                    <a:pt x="1" y="0"/>
                  </a:moveTo>
                  <a:lnTo>
                    <a:pt x="1" y="5167"/>
                  </a:lnTo>
                  <a:cubicBezTo>
                    <a:pt x="1" y="5489"/>
                    <a:pt x="275" y="5775"/>
                    <a:pt x="608" y="5775"/>
                  </a:cubicBezTo>
                  <a:lnTo>
                    <a:pt x="7799" y="5775"/>
                  </a:lnTo>
                  <a:cubicBezTo>
                    <a:pt x="8133" y="5775"/>
                    <a:pt x="8407" y="5501"/>
                    <a:pt x="8407" y="5167"/>
                  </a:cubicBezTo>
                  <a:lnTo>
                    <a:pt x="8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4"/>
            <p:cNvSpPr/>
            <p:nvPr/>
          </p:nvSpPr>
          <p:spPr>
            <a:xfrm>
              <a:off x="5390740" y="3347422"/>
              <a:ext cx="19643" cy="19675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31" y="1"/>
                    <a:pt x="0" y="144"/>
                    <a:pt x="0" y="311"/>
                  </a:cubicBezTo>
                  <a:cubicBezTo>
                    <a:pt x="0" y="489"/>
                    <a:pt x="131" y="620"/>
                    <a:pt x="310" y="620"/>
                  </a:cubicBezTo>
                  <a:cubicBezTo>
                    <a:pt x="477" y="620"/>
                    <a:pt x="620" y="489"/>
                    <a:pt x="620" y="311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4"/>
            <p:cNvSpPr/>
            <p:nvPr/>
          </p:nvSpPr>
          <p:spPr>
            <a:xfrm>
              <a:off x="5420173" y="3347422"/>
              <a:ext cx="20023" cy="19675"/>
            </a:xfrm>
            <a:custGeom>
              <a:avLst/>
              <a:gdLst/>
              <a:ahLst/>
              <a:cxnLst/>
              <a:rect l="l" t="t" r="r" b="b"/>
              <a:pathLst>
                <a:path w="632" h="621" extrusionOk="0">
                  <a:moveTo>
                    <a:pt x="322" y="1"/>
                  </a:moveTo>
                  <a:cubicBezTo>
                    <a:pt x="143" y="1"/>
                    <a:pt x="0" y="144"/>
                    <a:pt x="0" y="311"/>
                  </a:cubicBezTo>
                  <a:cubicBezTo>
                    <a:pt x="0" y="489"/>
                    <a:pt x="143" y="620"/>
                    <a:pt x="322" y="620"/>
                  </a:cubicBezTo>
                  <a:cubicBezTo>
                    <a:pt x="488" y="620"/>
                    <a:pt x="631" y="489"/>
                    <a:pt x="631" y="311"/>
                  </a:cubicBezTo>
                  <a:cubicBezTo>
                    <a:pt x="631" y="144"/>
                    <a:pt x="488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4"/>
            <p:cNvSpPr/>
            <p:nvPr/>
          </p:nvSpPr>
          <p:spPr>
            <a:xfrm>
              <a:off x="5449954" y="3347422"/>
              <a:ext cx="19643" cy="19675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1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4"/>
            <p:cNvSpPr/>
            <p:nvPr/>
          </p:nvSpPr>
          <p:spPr>
            <a:xfrm>
              <a:off x="5289261" y="3411579"/>
              <a:ext cx="128282" cy="105249"/>
            </a:xfrm>
            <a:custGeom>
              <a:avLst/>
              <a:gdLst/>
              <a:ahLst/>
              <a:cxnLst/>
              <a:rect l="l" t="t" r="r" b="b"/>
              <a:pathLst>
                <a:path w="4049" h="3322" extrusionOk="0">
                  <a:moveTo>
                    <a:pt x="2013" y="643"/>
                  </a:moveTo>
                  <a:cubicBezTo>
                    <a:pt x="2072" y="643"/>
                    <a:pt x="2132" y="655"/>
                    <a:pt x="2156" y="691"/>
                  </a:cubicBezTo>
                  <a:cubicBezTo>
                    <a:pt x="2203" y="714"/>
                    <a:pt x="2215" y="762"/>
                    <a:pt x="2215" y="786"/>
                  </a:cubicBezTo>
                  <a:lnTo>
                    <a:pt x="2215" y="2191"/>
                  </a:lnTo>
                  <a:cubicBezTo>
                    <a:pt x="2215" y="2262"/>
                    <a:pt x="2132" y="2334"/>
                    <a:pt x="2025" y="2334"/>
                  </a:cubicBezTo>
                  <a:cubicBezTo>
                    <a:pt x="1965" y="2334"/>
                    <a:pt x="1918" y="2322"/>
                    <a:pt x="1870" y="2298"/>
                  </a:cubicBezTo>
                  <a:cubicBezTo>
                    <a:pt x="1834" y="2262"/>
                    <a:pt x="1810" y="2215"/>
                    <a:pt x="1810" y="2191"/>
                  </a:cubicBezTo>
                  <a:lnTo>
                    <a:pt x="1799" y="786"/>
                  </a:lnTo>
                  <a:cubicBezTo>
                    <a:pt x="1799" y="702"/>
                    <a:pt x="1870" y="643"/>
                    <a:pt x="1977" y="643"/>
                  </a:cubicBezTo>
                  <a:close/>
                  <a:moveTo>
                    <a:pt x="1977" y="2667"/>
                  </a:moveTo>
                  <a:cubicBezTo>
                    <a:pt x="2037" y="2667"/>
                    <a:pt x="2096" y="2679"/>
                    <a:pt x="2120" y="2727"/>
                  </a:cubicBezTo>
                  <a:cubicBezTo>
                    <a:pt x="2168" y="2750"/>
                    <a:pt x="2180" y="2798"/>
                    <a:pt x="2180" y="2858"/>
                  </a:cubicBezTo>
                  <a:cubicBezTo>
                    <a:pt x="2215" y="2905"/>
                    <a:pt x="2203" y="2953"/>
                    <a:pt x="2156" y="2988"/>
                  </a:cubicBezTo>
                  <a:cubicBezTo>
                    <a:pt x="2108" y="3024"/>
                    <a:pt x="2072" y="3048"/>
                    <a:pt x="2013" y="3048"/>
                  </a:cubicBezTo>
                  <a:cubicBezTo>
                    <a:pt x="1953" y="3048"/>
                    <a:pt x="1906" y="3036"/>
                    <a:pt x="1858" y="2988"/>
                  </a:cubicBezTo>
                  <a:cubicBezTo>
                    <a:pt x="1810" y="2965"/>
                    <a:pt x="1799" y="2917"/>
                    <a:pt x="1799" y="2858"/>
                  </a:cubicBezTo>
                  <a:cubicBezTo>
                    <a:pt x="1799" y="2810"/>
                    <a:pt x="1810" y="2774"/>
                    <a:pt x="1846" y="2727"/>
                  </a:cubicBezTo>
                  <a:cubicBezTo>
                    <a:pt x="1882" y="2691"/>
                    <a:pt x="1918" y="2667"/>
                    <a:pt x="1965" y="2667"/>
                  </a:cubicBezTo>
                  <a:close/>
                  <a:moveTo>
                    <a:pt x="2025" y="0"/>
                  </a:moveTo>
                  <a:cubicBezTo>
                    <a:pt x="1894" y="0"/>
                    <a:pt x="1775" y="71"/>
                    <a:pt x="1679" y="226"/>
                  </a:cubicBezTo>
                  <a:lnTo>
                    <a:pt x="108" y="2750"/>
                  </a:lnTo>
                  <a:cubicBezTo>
                    <a:pt x="13" y="2905"/>
                    <a:pt x="1" y="3036"/>
                    <a:pt x="60" y="3155"/>
                  </a:cubicBezTo>
                  <a:cubicBezTo>
                    <a:pt x="120" y="3262"/>
                    <a:pt x="251" y="3322"/>
                    <a:pt x="429" y="3322"/>
                  </a:cubicBezTo>
                  <a:lnTo>
                    <a:pt x="3644" y="3322"/>
                  </a:lnTo>
                  <a:cubicBezTo>
                    <a:pt x="3811" y="3322"/>
                    <a:pt x="3954" y="3262"/>
                    <a:pt x="4013" y="3155"/>
                  </a:cubicBezTo>
                  <a:cubicBezTo>
                    <a:pt x="4049" y="3036"/>
                    <a:pt x="4037" y="2905"/>
                    <a:pt x="3942" y="2750"/>
                  </a:cubicBezTo>
                  <a:lnTo>
                    <a:pt x="2370" y="226"/>
                  </a:lnTo>
                  <a:cubicBezTo>
                    <a:pt x="2275" y="71"/>
                    <a:pt x="2156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4"/>
            <p:cNvSpPr/>
            <p:nvPr/>
          </p:nvSpPr>
          <p:spPr>
            <a:xfrm>
              <a:off x="5208914" y="4537924"/>
              <a:ext cx="304089" cy="266735"/>
            </a:xfrm>
            <a:custGeom>
              <a:avLst/>
              <a:gdLst/>
              <a:ahLst/>
              <a:cxnLst/>
              <a:rect l="l" t="t" r="r" b="b"/>
              <a:pathLst>
                <a:path w="9598" h="8419" extrusionOk="0">
                  <a:moveTo>
                    <a:pt x="2656" y="1"/>
                  </a:moveTo>
                  <a:cubicBezTo>
                    <a:pt x="2489" y="1"/>
                    <a:pt x="2322" y="96"/>
                    <a:pt x="2251" y="239"/>
                  </a:cubicBezTo>
                  <a:lnTo>
                    <a:pt x="96" y="3978"/>
                  </a:lnTo>
                  <a:cubicBezTo>
                    <a:pt x="1" y="4132"/>
                    <a:pt x="1" y="4311"/>
                    <a:pt x="96" y="4442"/>
                  </a:cubicBezTo>
                  <a:lnTo>
                    <a:pt x="2251" y="8181"/>
                  </a:lnTo>
                  <a:cubicBezTo>
                    <a:pt x="2334" y="8323"/>
                    <a:pt x="2489" y="8419"/>
                    <a:pt x="2656" y="8419"/>
                  </a:cubicBezTo>
                  <a:lnTo>
                    <a:pt x="6954" y="8419"/>
                  </a:lnTo>
                  <a:cubicBezTo>
                    <a:pt x="7121" y="8419"/>
                    <a:pt x="7287" y="8323"/>
                    <a:pt x="7359" y="8181"/>
                  </a:cubicBezTo>
                  <a:lnTo>
                    <a:pt x="9514" y="4442"/>
                  </a:lnTo>
                  <a:cubicBezTo>
                    <a:pt x="9597" y="4287"/>
                    <a:pt x="9597" y="4109"/>
                    <a:pt x="9514" y="3978"/>
                  </a:cubicBezTo>
                  <a:lnTo>
                    <a:pt x="7359" y="239"/>
                  </a:lnTo>
                  <a:cubicBezTo>
                    <a:pt x="7263" y="96"/>
                    <a:pt x="7121" y="1"/>
                    <a:pt x="6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4"/>
            <p:cNvSpPr/>
            <p:nvPr/>
          </p:nvSpPr>
          <p:spPr>
            <a:xfrm>
              <a:off x="5289641" y="4585321"/>
              <a:ext cx="140734" cy="187655"/>
            </a:xfrm>
            <a:custGeom>
              <a:avLst/>
              <a:gdLst/>
              <a:ahLst/>
              <a:cxnLst/>
              <a:rect l="l" t="t" r="r" b="b"/>
              <a:pathLst>
                <a:path w="4442" h="5923" extrusionOk="0">
                  <a:moveTo>
                    <a:pt x="2370" y="3565"/>
                  </a:moveTo>
                  <a:cubicBezTo>
                    <a:pt x="2429" y="3744"/>
                    <a:pt x="2513" y="3899"/>
                    <a:pt x="2620" y="4029"/>
                  </a:cubicBezTo>
                  <a:cubicBezTo>
                    <a:pt x="2775" y="4244"/>
                    <a:pt x="2906" y="4446"/>
                    <a:pt x="2930" y="4803"/>
                  </a:cubicBezTo>
                  <a:lnTo>
                    <a:pt x="2930" y="4863"/>
                  </a:lnTo>
                  <a:cubicBezTo>
                    <a:pt x="2953" y="5292"/>
                    <a:pt x="2620" y="5649"/>
                    <a:pt x="2215" y="5649"/>
                  </a:cubicBezTo>
                  <a:cubicBezTo>
                    <a:pt x="1822" y="5649"/>
                    <a:pt x="1477" y="5292"/>
                    <a:pt x="1477" y="4863"/>
                  </a:cubicBezTo>
                  <a:lnTo>
                    <a:pt x="1477" y="4815"/>
                  </a:lnTo>
                  <a:cubicBezTo>
                    <a:pt x="1477" y="4637"/>
                    <a:pt x="1525" y="4506"/>
                    <a:pt x="1548" y="4434"/>
                  </a:cubicBezTo>
                  <a:cubicBezTo>
                    <a:pt x="1620" y="4577"/>
                    <a:pt x="1739" y="4732"/>
                    <a:pt x="1953" y="4732"/>
                  </a:cubicBezTo>
                  <a:cubicBezTo>
                    <a:pt x="2025" y="4732"/>
                    <a:pt x="2072" y="4672"/>
                    <a:pt x="2072" y="4613"/>
                  </a:cubicBezTo>
                  <a:cubicBezTo>
                    <a:pt x="2072" y="4434"/>
                    <a:pt x="2072" y="4244"/>
                    <a:pt x="2120" y="4041"/>
                  </a:cubicBezTo>
                  <a:cubicBezTo>
                    <a:pt x="2156" y="3887"/>
                    <a:pt x="2251" y="3720"/>
                    <a:pt x="2370" y="3565"/>
                  </a:cubicBezTo>
                  <a:close/>
                  <a:moveTo>
                    <a:pt x="2842" y="0"/>
                  </a:moveTo>
                  <a:cubicBezTo>
                    <a:pt x="2815" y="0"/>
                    <a:pt x="2789" y="9"/>
                    <a:pt x="2763" y="29"/>
                  </a:cubicBezTo>
                  <a:cubicBezTo>
                    <a:pt x="2215" y="410"/>
                    <a:pt x="1775" y="1065"/>
                    <a:pt x="1608" y="1696"/>
                  </a:cubicBezTo>
                  <a:cubicBezTo>
                    <a:pt x="1501" y="2124"/>
                    <a:pt x="1489" y="2613"/>
                    <a:pt x="1477" y="2946"/>
                  </a:cubicBezTo>
                  <a:cubicBezTo>
                    <a:pt x="965" y="2839"/>
                    <a:pt x="870" y="2077"/>
                    <a:pt x="870" y="2077"/>
                  </a:cubicBezTo>
                  <a:cubicBezTo>
                    <a:pt x="870" y="2041"/>
                    <a:pt x="834" y="2005"/>
                    <a:pt x="798" y="1994"/>
                  </a:cubicBezTo>
                  <a:cubicBezTo>
                    <a:pt x="786" y="1988"/>
                    <a:pt x="769" y="1985"/>
                    <a:pt x="748" y="1985"/>
                  </a:cubicBezTo>
                  <a:cubicBezTo>
                    <a:pt x="727" y="1985"/>
                    <a:pt x="703" y="1988"/>
                    <a:pt x="679" y="1994"/>
                  </a:cubicBezTo>
                  <a:cubicBezTo>
                    <a:pt x="655" y="2005"/>
                    <a:pt x="48" y="2315"/>
                    <a:pt x="1" y="3589"/>
                  </a:cubicBezTo>
                  <a:lnTo>
                    <a:pt x="1" y="3708"/>
                  </a:lnTo>
                  <a:cubicBezTo>
                    <a:pt x="1" y="4922"/>
                    <a:pt x="1001" y="5923"/>
                    <a:pt x="2215" y="5923"/>
                  </a:cubicBezTo>
                  <a:cubicBezTo>
                    <a:pt x="3442" y="5923"/>
                    <a:pt x="4418" y="4922"/>
                    <a:pt x="4418" y="3708"/>
                  </a:cubicBezTo>
                  <a:cubicBezTo>
                    <a:pt x="4442" y="3613"/>
                    <a:pt x="4418" y="3446"/>
                    <a:pt x="4418" y="3446"/>
                  </a:cubicBezTo>
                  <a:cubicBezTo>
                    <a:pt x="4346" y="2577"/>
                    <a:pt x="3942" y="2017"/>
                    <a:pt x="3584" y="1529"/>
                  </a:cubicBezTo>
                  <a:cubicBezTo>
                    <a:pt x="3251" y="1089"/>
                    <a:pt x="2965" y="696"/>
                    <a:pt x="2965" y="112"/>
                  </a:cubicBezTo>
                  <a:cubicBezTo>
                    <a:pt x="2965" y="77"/>
                    <a:pt x="2930" y="29"/>
                    <a:pt x="2906" y="17"/>
                  </a:cubicBezTo>
                  <a:cubicBezTo>
                    <a:pt x="2884" y="6"/>
                    <a:pt x="2863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44"/>
            <p:cNvSpPr/>
            <p:nvPr/>
          </p:nvSpPr>
          <p:spPr>
            <a:xfrm>
              <a:off x="4481262" y="2329337"/>
              <a:ext cx="6812" cy="26043"/>
            </a:xfrm>
            <a:custGeom>
              <a:avLst/>
              <a:gdLst/>
              <a:ahLst/>
              <a:cxnLst/>
              <a:rect l="l" t="t" r="r" b="b"/>
              <a:pathLst>
                <a:path w="215" h="822" extrusionOk="0">
                  <a:moveTo>
                    <a:pt x="108" y="0"/>
                  </a:moveTo>
                  <a:cubicBezTo>
                    <a:pt x="48" y="0"/>
                    <a:pt x="1" y="48"/>
                    <a:pt x="1" y="107"/>
                  </a:cubicBezTo>
                  <a:lnTo>
                    <a:pt x="1" y="714"/>
                  </a:lnTo>
                  <a:cubicBezTo>
                    <a:pt x="1" y="774"/>
                    <a:pt x="48" y="822"/>
                    <a:pt x="108" y="822"/>
                  </a:cubicBezTo>
                  <a:cubicBezTo>
                    <a:pt x="167" y="822"/>
                    <a:pt x="215" y="762"/>
                    <a:pt x="215" y="714"/>
                  </a:cubicBezTo>
                  <a:lnTo>
                    <a:pt x="215" y="107"/>
                  </a:lnTo>
                  <a:cubicBezTo>
                    <a:pt x="215" y="48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44"/>
            <p:cNvSpPr/>
            <p:nvPr/>
          </p:nvSpPr>
          <p:spPr>
            <a:xfrm>
              <a:off x="4453730" y="2340267"/>
              <a:ext cx="21164" cy="20404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15" y="0"/>
                  </a:moveTo>
                  <a:cubicBezTo>
                    <a:pt x="90" y="0"/>
                    <a:pt x="66" y="12"/>
                    <a:pt x="48" y="36"/>
                  </a:cubicBezTo>
                  <a:cubicBezTo>
                    <a:pt x="0" y="72"/>
                    <a:pt x="0" y="131"/>
                    <a:pt x="48" y="179"/>
                  </a:cubicBezTo>
                  <a:lnTo>
                    <a:pt x="477" y="608"/>
                  </a:lnTo>
                  <a:cubicBezTo>
                    <a:pt x="500" y="631"/>
                    <a:pt x="527" y="643"/>
                    <a:pt x="553" y="643"/>
                  </a:cubicBezTo>
                  <a:cubicBezTo>
                    <a:pt x="578" y="643"/>
                    <a:pt x="602" y="631"/>
                    <a:pt x="619" y="608"/>
                  </a:cubicBezTo>
                  <a:cubicBezTo>
                    <a:pt x="667" y="572"/>
                    <a:pt x="667" y="512"/>
                    <a:pt x="619" y="465"/>
                  </a:cubicBezTo>
                  <a:lnTo>
                    <a:pt x="191" y="36"/>
                  </a:lnTo>
                  <a:cubicBezTo>
                    <a:pt x="167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44"/>
            <p:cNvSpPr/>
            <p:nvPr/>
          </p:nvSpPr>
          <p:spPr>
            <a:xfrm>
              <a:off x="4453730" y="2381296"/>
              <a:ext cx="21164" cy="20499"/>
            </a:xfrm>
            <a:custGeom>
              <a:avLst/>
              <a:gdLst/>
              <a:ahLst/>
              <a:cxnLst/>
              <a:rect l="l" t="t" r="r" b="b"/>
              <a:pathLst>
                <a:path w="668" h="647" extrusionOk="0">
                  <a:moveTo>
                    <a:pt x="553" y="0"/>
                  </a:moveTo>
                  <a:cubicBezTo>
                    <a:pt x="527" y="0"/>
                    <a:pt x="500" y="9"/>
                    <a:pt x="477" y="27"/>
                  </a:cubicBezTo>
                  <a:lnTo>
                    <a:pt x="48" y="467"/>
                  </a:lnTo>
                  <a:cubicBezTo>
                    <a:pt x="0" y="503"/>
                    <a:pt x="0" y="563"/>
                    <a:pt x="48" y="610"/>
                  </a:cubicBezTo>
                  <a:cubicBezTo>
                    <a:pt x="66" y="634"/>
                    <a:pt x="90" y="646"/>
                    <a:pt x="115" y="646"/>
                  </a:cubicBezTo>
                  <a:cubicBezTo>
                    <a:pt x="140" y="646"/>
                    <a:pt x="167" y="634"/>
                    <a:pt x="191" y="610"/>
                  </a:cubicBezTo>
                  <a:lnTo>
                    <a:pt x="619" y="182"/>
                  </a:lnTo>
                  <a:cubicBezTo>
                    <a:pt x="667" y="134"/>
                    <a:pt x="667" y="75"/>
                    <a:pt x="619" y="27"/>
                  </a:cubicBezTo>
                  <a:cubicBezTo>
                    <a:pt x="602" y="9"/>
                    <a:pt x="578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44"/>
            <p:cNvSpPr/>
            <p:nvPr/>
          </p:nvSpPr>
          <p:spPr>
            <a:xfrm>
              <a:off x="4494854" y="2340267"/>
              <a:ext cx="21132" cy="20404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543" y="0"/>
                  </a:moveTo>
                  <a:cubicBezTo>
                    <a:pt x="518" y="0"/>
                    <a:pt x="494" y="12"/>
                    <a:pt x="476" y="36"/>
                  </a:cubicBezTo>
                  <a:lnTo>
                    <a:pt x="36" y="465"/>
                  </a:lnTo>
                  <a:cubicBezTo>
                    <a:pt x="0" y="512"/>
                    <a:pt x="0" y="572"/>
                    <a:pt x="36" y="608"/>
                  </a:cubicBezTo>
                  <a:cubicBezTo>
                    <a:pt x="60" y="631"/>
                    <a:pt x="86" y="643"/>
                    <a:pt x="113" y="643"/>
                  </a:cubicBezTo>
                  <a:cubicBezTo>
                    <a:pt x="140" y="643"/>
                    <a:pt x="167" y="631"/>
                    <a:pt x="191" y="608"/>
                  </a:cubicBezTo>
                  <a:lnTo>
                    <a:pt x="619" y="179"/>
                  </a:lnTo>
                  <a:cubicBezTo>
                    <a:pt x="667" y="131"/>
                    <a:pt x="667" y="72"/>
                    <a:pt x="619" y="36"/>
                  </a:cubicBezTo>
                  <a:cubicBezTo>
                    <a:pt x="595" y="12"/>
                    <a:pt x="569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4"/>
            <p:cNvSpPr/>
            <p:nvPr/>
          </p:nvSpPr>
          <p:spPr>
            <a:xfrm>
              <a:off x="4442799" y="2367799"/>
              <a:ext cx="26043" cy="6432"/>
            </a:xfrm>
            <a:custGeom>
              <a:avLst/>
              <a:gdLst/>
              <a:ahLst/>
              <a:cxnLst/>
              <a:rect l="l" t="t" r="r" b="b"/>
              <a:pathLst>
                <a:path w="822" h="203" extrusionOk="0">
                  <a:moveTo>
                    <a:pt x="107" y="0"/>
                  </a:moveTo>
                  <a:cubicBezTo>
                    <a:pt x="48" y="0"/>
                    <a:pt x="0" y="36"/>
                    <a:pt x="0" y="96"/>
                  </a:cubicBezTo>
                  <a:cubicBezTo>
                    <a:pt x="0" y="155"/>
                    <a:pt x="48" y="203"/>
                    <a:pt x="107" y="203"/>
                  </a:cubicBezTo>
                  <a:lnTo>
                    <a:pt x="714" y="203"/>
                  </a:lnTo>
                  <a:cubicBezTo>
                    <a:pt x="774" y="203"/>
                    <a:pt x="822" y="155"/>
                    <a:pt x="822" y="96"/>
                  </a:cubicBezTo>
                  <a:cubicBezTo>
                    <a:pt x="822" y="36"/>
                    <a:pt x="774" y="0"/>
                    <a:pt x="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4"/>
            <p:cNvSpPr/>
            <p:nvPr/>
          </p:nvSpPr>
          <p:spPr>
            <a:xfrm>
              <a:off x="4480501" y="2386650"/>
              <a:ext cx="6812" cy="25695"/>
            </a:xfrm>
            <a:custGeom>
              <a:avLst/>
              <a:gdLst/>
              <a:ahLst/>
              <a:cxnLst/>
              <a:rect l="l" t="t" r="r" b="b"/>
              <a:pathLst>
                <a:path w="215" h="811" extrusionOk="0">
                  <a:moveTo>
                    <a:pt x="108" y="1"/>
                  </a:moveTo>
                  <a:cubicBezTo>
                    <a:pt x="60" y="1"/>
                    <a:pt x="13" y="37"/>
                    <a:pt x="1" y="96"/>
                  </a:cubicBezTo>
                  <a:lnTo>
                    <a:pt x="1" y="715"/>
                  </a:lnTo>
                  <a:cubicBezTo>
                    <a:pt x="1" y="775"/>
                    <a:pt x="48" y="810"/>
                    <a:pt x="108" y="810"/>
                  </a:cubicBezTo>
                  <a:cubicBezTo>
                    <a:pt x="167" y="810"/>
                    <a:pt x="215" y="775"/>
                    <a:pt x="215" y="715"/>
                  </a:cubicBezTo>
                  <a:lnTo>
                    <a:pt x="215" y="96"/>
                  </a:lnTo>
                  <a:cubicBezTo>
                    <a:pt x="215" y="37"/>
                    <a:pt x="167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4"/>
            <p:cNvSpPr/>
            <p:nvPr/>
          </p:nvSpPr>
          <p:spPr>
            <a:xfrm>
              <a:off x="4493713" y="2381201"/>
              <a:ext cx="21164" cy="20213"/>
            </a:xfrm>
            <a:custGeom>
              <a:avLst/>
              <a:gdLst/>
              <a:ahLst/>
              <a:cxnLst/>
              <a:rect l="l" t="t" r="r" b="b"/>
              <a:pathLst>
                <a:path w="668" h="638" extrusionOk="0">
                  <a:moveTo>
                    <a:pt x="124" y="0"/>
                  </a:moveTo>
                  <a:cubicBezTo>
                    <a:pt x="99" y="0"/>
                    <a:pt x="72" y="6"/>
                    <a:pt x="48" y="18"/>
                  </a:cubicBezTo>
                  <a:cubicBezTo>
                    <a:pt x="0" y="66"/>
                    <a:pt x="0" y="125"/>
                    <a:pt x="48" y="173"/>
                  </a:cubicBezTo>
                  <a:lnTo>
                    <a:pt x="477" y="601"/>
                  </a:lnTo>
                  <a:cubicBezTo>
                    <a:pt x="500" y="625"/>
                    <a:pt x="527" y="637"/>
                    <a:pt x="554" y="637"/>
                  </a:cubicBezTo>
                  <a:cubicBezTo>
                    <a:pt x="581" y="637"/>
                    <a:pt x="608" y="625"/>
                    <a:pt x="631" y="601"/>
                  </a:cubicBezTo>
                  <a:cubicBezTo>
                    <a:pt x="667" y="554"/>
                    <a:pt x="667" y="494"/>
                    <a:pt x="631" y="447"/>
                  </a:cubicBezTo>
                  <a:lnTo>
                    <a:pt x="191" y="18"/>
                  </a:lnTo>
                  <a:cubicBezTo>
                    <a:pt x="173" y="6"/>
                    <a:pt x="149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4"/>
            <p:cNvSpPr/>
            <p:nvPr/>
          </p:nvSpPr>
          <p:spPr>
            <a:xfrm>
              <a:off x="4493713" y="2340267"/>
              <a:ext cx="21164" cy="20404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554" y="0"/>
                  </a:moveTo>
                  <a:cubicBezTo>
                    <a:pt x="527" y="0"/>
                    <a:pt x="500" y="12"/>
                    <a:pt x="477" y="36"/>
                  </a:cubicBezTo>
                  <a:lnTo>
                    <a:pt x="48" y="465"/>
                  </a:lnTo>
                  <a:cubicBezTo>
                    <a:pt x="0" y="512"/>
                    <a:pt x="0" y="572"/>
                    <a:pt x="48" y="608"/>
                  </a:cubicBezTo>
                  <a:cubicBezTo>
                    <a:pt x="72" y="631"/>
                    <a:pt x="99" y="643"/>
                    <a:pt x="124" y="643"/>
                  </a:cubicBezTo>
                  <a:cubicBezTo>
                    <a:pt x="149" y="643"/>
                    <a:pt x="173" y="631"/>
                    <a:pt x="191" y="608"/>
                  </a:cubicBezTo>
                  <a:lnTo>
                    <a:pt x="631" y="179"/>
                  </a:lnTo>
                  <a:cubicBezTo>
                    <a:pt x="667" y="131"/>
                    <a:pt x="667" y="72"/>
                    <a:pt x="631" y="36"/>
                  </a:cubicBezTo>
                  <a:cubicBezTo>
                    <a:pt x="608" y="12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4"/>
            <p:cNvSpPr/>
            <p:nvPr/>
          </p:nvSpPr>
          <p:spPr>
            <a:xfrm>
              <a:off x="4452589" y="2381201"/>
              <a:ext cx="21544" cy="20213"/>
            </a:xfrm>
            <a:custGeom>
              <a:avLst/>
              <a:gdLst/>
              <a:ahLst/>
              <a:cxnLst/>
              <a:rect l="l" t="t" r="r" b="b"/>
              <a:pathLst>
                <a:path w="680" h="638" extrusionOk="0">
                  <a:moveTo>
                    <a:pt x="559" y="0"/>
                  </a:moveTo>
                  <a:cubicBezTo>
                    <a:pt x="530" y="0"/>
                    <a:pt x="501" y="6"/>
                    <a:pt x="477" y="18"/>
                  </a:cubicBezTo>
                  <a:lnTo>
                    <a:pt x="48" y="447"/>
                  </a:lnTo>
                  <a:cubicBezTo>
                    <a:pt x="1" y="494"/>
                    <a:pt x="1" y="554"/>
                    <a:pt x="48" y="601"/>
                  </a:cubicBezTo>
                  <a:cubicBezTo>
                    <a:pt x="72" y="625"/>
                    <a:pt x="99" y="637"/>
                    <a:pt x="126" y="637"/>
                  </a:cubicBezTo>
                  <a:cubicBezTo>
                    <a:pt x="152" y="637"/>
                    <a:pt x="179" y="625"/>
                    <a:pt x="203" y="601"/>
                  </a:cubicBezTo>
                  <a:lnTo>
                    <a:pt x="632" y="173"/>
                  </a:lnTo>
                  <a:cubicBezTo>
                    <a:pt x="679" y="125"/>
                    <a:pt x="679" y="66"/>
                    <a:pt x="632" y="18"/>
                  </a:cubicBezTo>
                  <a:cubicBezTo>
                    <a:pt x="614" y="6"/>
                    <a:pt x="587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44"/>
            <p:cNvSpPr/>
            <p:nvPr/>
          </p:nvSpPr>
          <p:spPr>
            <a:xfrm>
              <a:off x="4499733" y="2367039"/>
              <a:ext cx="26075" cy="6812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108" y="1"/>
                  </a:moveTo>
                  <a:cubicBezTo>
                    <a:pt x="49" y="1"/>
                    <a:pt x="1" y="48"/>
                    <a:pt x="1" y="108"/>
                  </a:cubicBezTo>
                  <a:cubicBezTo>
                    <a:pt x="1" y="167"/>
                    <a:pt x="49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8"/>
                  </a:cubicBezTo>
                  <a:cubicBezTo>
                    <a:pt x="822" y="48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44"/>
            <p:cNvSpPr/>
            <p:nvPr/>
          </p:nvSpPr>
          <p:spPr>
            <a:xfrm>
              <a:off x="4120651" y="1692962"/>
              <a:ext cx="6812" cy="26043"/>
            </a:xfrm>
            <a:custGeom>
              <a:avLst/>
              <a:gdLst/>
              <a:ahLst/>
              <a:cxnLst/>
              <a:rect l="l" t="t" r="r" b="b"/>
              <a:pathLst>
                <a:path w="215" h="822" extrusionOk="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715"/>
                  </a:lnTo>
                  <a:cubicBezTo>
                    <a:pt x="0" y="774"/>
                    <a:pt x="48" y="822"/>
                    <a:pt x="107" y="822"/>
                  </a:cubicBezTo>
                  <a:cubicBezTo>
                    <a:pt x="167" y="822"/>
                    <a:pt x="214" y="774"/>
                    <a:pt x="214" y="715"/>
                  </a:cubicBezTo>
                  <a:lnTo>
                    <a:pt x="214" y="107"/>
                  </a:lnTo>
                  <a:cubicBezTo>
                    <a:pt x="214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44"/>
            <p:cNvSpPr/>
            <p:nvPr/>
          </p:nvSpPr>
          <p:spPr>
            <a:xfrm>
              <a:off x="4093088" y="1704177"/>
              <a:ext cx="21164" cy="20499"/>
            </a:xfrm>
            <a:custGeom>
              <a:avLst/>
              <a:gdLst/>
              <a:ahLst/>
              <a:cxnLst/>
              <a:rect l="l" t="t" r="r" b="b"/>
              <a:pathLst>
                <a:path w="668" h="647" extrusionOk="0">
                  <a:moveTo>
                    <a:pt x="114" y="0"/>
                  </a:moveTo>
                  <a:cubicBezTo>
                    <a:pt x="87" y="0"/>
                    <a:pt x="61" y="9"/>
                    <a:pt x="37" y="27"/>
                  </a:cubicBezTo>
                  <a:cubicBezTo>
                    <a:pt x="1" y="75"/>
                    <a:pt x="1" y="134"/>
                    <a:pt x="37" y="182"/>
                  </a:cubicBezTo>
                  <a:lnTo>
                    <a:pt x="477" y="611"/>
                  </a:lnTo>
                  <a:cubicBezTo>
                    <a:pt x="495" y="634"/>
                    <a:pt x="519" y="646"/>
                    <a:pt x="544" y="646"/>
                  </a:cubicBezTo>
                  <a:cubicBezTo>
                    <a:pt x="570" y="646"/>
                    <a:pt x="596" y="634"/>
                    <a:pt x="620" y="611"/>
                  </a:cubicBezTo>
                  <a:cubicBezTo>
                    <a:pt x="668" y="563"/>
                    <a:pt x="668" y="503"/>
                    <a:pt x="620" y="468"/>
                  </a:cubicBezTo>
                  <a:lnTo>
                    <a:pt x="191" y="27"/>
                  </a:lnTo>
                  <a:cubicBezTo>
                    <a:pt x="168" y="9"/>
                    <a:pt x="141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44"/>
            <p:cNvSpPr/>
            <p:nvPr/>
          </p:nvSpPr>
          <p:spPr>
            <a:xfrm>
              <a:off x="4093088" y="1745016"/>
              <a:ext cx="21164" cy="20213"/>
            </a:xfrm>
            <a:custGeom>
              <a:avLst/>
              <a:gdLst/>
              <a:ahLst/>
              <a:cxnLst/>
              <a:rect l="l" t="t" r="r" b="b"/>
              <a:pathLst>
                <a:path w="668" h="638" extrusionOk="0">
                  <a:moveTo>
                    <a:pt x="544" y="0"/>
                  </a:moveTo>
                  <a:cubicBezTo>
                    <a:pt x="519" y="0"/>
                    <a:pt x="495" y="12"/>
                    <a:pt x="477" y="36"/>
                  </a:cubicBezTo>
                  <a:lnTo>
                    <a:pt x="37" y="465"/>
                  </a:lnTo>
                  <a:cubicBezTo>
                    <a:pt x="1" y="512"/>
                    <a:pt x="1" y="572"/>
                    <a:pt x="37" y="619"/>
                  </a:cubicBezTo>
                  <a:cubicBezTo>
                    <a:pt x="61" y="631"/>
                    <a:pt x="87" y="637"/>
                    <a:pt x="114" y="637"/>
                  </a:cubicBezTo>
                  <a:cubicBezTo>
                    <a:pt x="141" y="637"/>
                    <a:pt x="168" y="631"/>
                    <a:pt x="191" y="619"/>
                  </a:cubicBezTo>
                  <a:lnTo>
                    <a:pt x="620" y="191"/>
                  </a:lnTo>
                  <a:cubicBezTo>
                    <a:pt x="668" y="143"/>
                    <a:pt x="668" y="84"/>
                    <a:pt x="620" y="36"/>
                  </a:cubicBezTo>
                  <a:cubicBezTo>
                    <a:pt x="596" y="12"/>
                    <a:pt x="570" y="0"/>
                    <a:pt x="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44"/>
            <p:cNvSpPr/>
            <p:nvPr/>
          </p:nvSpPr>
          <p:spPr>
            <a:xfrm>
              <a:off x="4133831" y="1704177"/>
              <a:ext cx="21544" cy="20499"/>
            </a:xfrm>
            <a:custGeom>
              <a:avLst/>
              <a:gdLst/>
              <a:ahLst/>
              <a:cxnLst/>
              <a:rect l="l" t="t" r="r" b="b"/>
              <a:pathLst>
                <a:path w="680" h="647" extrusionOk="0">
                  <a:moveTo>
                    <a:pt x="554" y="0"/>
                  </a:moveTo>
                  <a:cubicBezTo>
                    <a:pt x="528" y="0"/>
                    <a:pt x="501" y="9"/>
                    <a:pt x="477" y="27"/>
                  </a:cubicBezTo>
                  <a:lnTo>
                    <a:pt x="48" y="468"/>
                  </a:lnTo>
                  <a:cubicBezTo>
                    <a:pt x="1" y="503"/>
                    <a:pt x="1" y="563"/>
                    <a:pt x="48" y="611"/>
                  </a:cubicBezTo>
                  <a:cubicBezTo>
                    <a:pt x="72" y="634"/>
                    <a:pt x="99" y="646"/>
                    <a:pt x="126" y="646"/>
                  </a:cubicBezTo>
                  <a:cubicBezTo>
                    <a:pt x="153" y="646"/>
                    <a:pt x="179" y="634"/>
                    <a:pt x="203" y="611"/>
                  </a:cubicBezTo>
                  <a:lnTo>
                    <a:pt x="632" y="182"/>
                  </a:lnTo>
                  <a:cubicBezTo>
                    <a:pt x="680" y="134"/>
                    <a:pt x="680" y="75"/>
                    <a:pt x="632" y="27"/>
                  </a:cubicBezTo>
                  <a:cubicBezTo>
                    <a:pt x="608" y="9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44"/>
            <p:cNvSpPr/>
            <p:nvPr/>
          </p:nvSpPr>
          <p:spPr>
            <a:xfrm>
              <a:off x="4082157" y="1731424"/>
              <a:ext cx="26075" cy="6812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8"/>
                  </a:cubicBezTo>
                  <a:cubicBezTo>
                    <a:pt x="822" y="48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44"/>
            <p:cNvSpPr/>
            <p:nvPr/>
          </p:nvSpPr>
          <p:spPr>
            <a:xfrm>
              <a:off x="4120271" y="1750275"/>
              <a:ext cx="6812" cy="26075"/>
            </a:xfrm>
            <a:custGeom>
              <a:avLst/>
              <a:gdLst/>
              <a:ahLst/>
              <a:cxnLst/>
              <a:rect l="l" t="t" r="r" b="b"/>
              <a:pathLst>
                <a:path w="215" h="823" extrusionOk="0">
                  <a:moveTo>
                    <a:pt x="107" y="1"/>
                  </a:moveTo>
                  <a:cubicBezTo>
                    <a:pt x="48" y="1"/>
                    <a:pt x="0" y="49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48" y="823"/>
                    <a:pt x="107" y="823"/>
                  </a:cubicBezTo>
                  <a:cubicBezTo>
                    <a:pt x="167" y="823"/>
                    <a:pt x="215" y="775"/>
                    <a:pt x="215" y="715"/>
                  </a:cubicBezTo>
                  <a:lnTo>
                    <a:pt x="215" y="108"/>
                  </a:lnTo>
                  <a:cubicBezTo>
                    <a:pt x="215" y="49"/>
                    <a:pt x="167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44"/>
            <p:cNvSpPr/>
            <p:nvPr/>
          </p:nvSpPr>
          <p:spPr>
            <a:xfrm>
              <a:off x="4133103" y="1744636"/>
              <a:ext cx="21132" cy="20499"/>
            </a:xfrm>
            <a:custGeom>
              <a:avLst/>
              <a:gdLst/>
              <a:ahLst/>
              <a:cxnLst/>
              <a:rect l="l" t="t" r="r" b="b"/>
              <a:pathLst>
                <a:path w="667" h="647" extrusionOk="0">
                  <a:moveTo>
                    <a:pt x="124" y="0"/>
                  </a:moveTo>
                  <a:cubicBezTo>
                    <a:pt x="95" y="0"/>
                    <a:pt x="66" y="12"/>
                    <a:pt x="48" y="36"/>
                  </a:cubicBezTo>
                  <a:cubicBezTo>
                    <a:pt x="0" y="84"/>
                    <a:pt x="0" y="143"/>
                    <a:pt x="48" y="179"/>
                  </a:cubicBezTo>
                  <a:lnTo>
                    <a:pt x="476" y="620"/>
                  </a:lnTo>
                  <a:cubicBezTo>
                    <a:pt x="500" y="637"/>
                    <a:pt x="527" y="646"/>
                    <a:pt x="552" y="646"/>
                  </a:cubicBezTo>
                  <a:cubicBezTo>
                    <a:pt x="577" y="646"/>
                    <a:pt x="601" y="637"/>
                    <a:pt x="619" y="620"/>
                  </a:cubicBezTo>
                  <a:cubicBezTo>
                    <a:pt x="667" y="572"/>
                    <a:pt x="667" y="512"/>
                    <a:pt x="619" y="465"/>
                  </a:cubicBezTo>
                  <a:lnTo>
                    <a:pt x="191" y="36"/>
                  </a:lnTo>
                  <a:cubicBezTo>
                    <a:pt x="179" y="12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4"/>
            <p:cNvSpPr/>
            <p:nvPr/>
          </p:nvSpPr>
          <p:spPr>
            <a:xfrm>
              <a:off x="4133103" y="1703512"/>
              <a:ext cx="21132" cy="20784"/>
            </a:xfrm>
            <a:custGeom>
              <a:avLst/>
              <a:gdLst/>
              <a:ahLst/>
              <a:cxnLst/>
              <a:rect l="l" t="t" r="r" b="b"/>
              <a:pathLst>
                <a:path w="667" h="656" extrusionOk="0">
                  <a:moveTo>
                    <a:pt x="557" y="1"/>
                  </a:moveTo>
                  <a:cubicBezTo>
                    <a:pt x="530" y="1"/>
                    <a:pt x="500" y="13"/>
                    <a:pt x="476" y="36"/>
                  </a:cubicBezTo>
                  <a:lnTo>
                    <a:pt x="48" y="465"/>
                  </a:lnTo>
                  <a:cubicBezTo>
                    <a:pt x="0" y="513"/>
                    <a:pt x="0" y="572"/>
                    <a:pt x="48" y="620"/>
                  </a:cubicBezTo>
                  <a:cubicBezTo>
                    <a:pt x="66" y="644"/>
                    <a:pt x="89" y="655"/>
                    <a:pt x="115" y="655"/>
                  </a:cubicBezTo>
                  <a:cubicBezTo>
                    <a:pt x="140" y="655"/>
                    <a:pt x="167" y="644"/>
                    <a:pt x="191" y="620"/>
                  </a:cubicBezTo>
                  <a:lnTo>
                    <a:pt x="619" y="191"/>
                  </a:lnTo>
                  <a:cubicBezTo>
                    <a:pt x="667" y="143"/>
                    <a:pt x="667" y="84"/>
                    <a:pt x="619" y="36"/>
                  </a:cubicBezTo>
                  <a:cubicBezTo>
                    <a:pt x="607" y="13"/>
                    <a:pt x="583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44"/>
            <p:cNvSpPr/>
            <p:nvPr/>
          </p:nvSpPr>
          <p:spPr>
            <a:xfrm>
              <a:off x="4092359" y="1744636"/>
              <a:ext cx="21132" cy="20499"/>
            </a:xfrm>
            <a:custGeom>
              <a:avLst/>
              <a:gdLst/>
              <a:ahLst/>
              <a:cxnLst/>
              <a:rect l="l" t="t" r="r" b="b"/>
              <a:pathLst>
                <a:path w="667" h="647" extrusionOk="0">
                  <a:moveTo>
                    <a:pt x="554" y="0"/>
                  </a:moveTo>
                  <a:cubicBezTo>
                    <a:pt x="527" y="0"/>
                    <a:pt x="500" y="12"/>
                    <a:pt x="476" y="36"/>
                  </a:cubicBezTo>
                  <a:lnTo>
                    <a:pt x="48" y="465"/>
                  </a:lnTo>
                  <a:cubicBezTo>
                    <a:pt x="0" y="512"/>
                    <a:pt x="0" y="572"/>
                    <a:pt x="48" y="620"/>
                  </a:cubicBezTo>
                  <a:cubicBezTo>
                    <a:pt x="72" y="637"/>
                    <a:pt x="98" y="646"/>
                    <a:pt x="125" y="646"/>
                  </a:cubicBezTo>
                  <a:cubicBezTo>
                    <a:pt x="152" y="646"/>
                    <a:pt x="179" y="637"/>
                    <a:pt x="203" y="620"/>
                  </a:cubicBezTo>
                  <a:lnTo>
                    <a:pt x="631" y="179"/>
                  </a:lnTo>
                  <a:cubicBezTo>
                    <a:pt x="667" y="143"/>
                    <a:pt x="667" y="84"/>
                    <a:pt x="631" y="36"/>
                  </a:cubicBezTo>
                  <a:cubicBezTo>
                    <a:pt x="607" y="12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4"/>
            <p:cNvSpPr/>
            <p:nvPr/>
          </p:nvSpPr>
          <p:spPr>
            <a:xfrm>
              <a:off x="4139503" y="1731044"/>
              <a:ext cx="26043" cy="6843"/>
            </a:xfrm>
            <a:custGeom>
              <a:avLst/>
              <a:gdLst/>
              <a:ahLst/>
              <a:cxnLst/>
              <a:rect l="l" t="t" r="r" b="b"/>
              <a:pathLst>
                <a:path w="822" h="216" extrusionOk="0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4" y="215"/>
                    <a:pt x="822" y="167"/>
                    <a:pt x="822" y="108"/>
                  </a:cubicBezTo>
                  <a:cubicBezTo>
                    <a:pt x="822" y="48"/>
                    <a:pt x="774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4"/>
            <p:cNvSpPr/>
            <p:nvPr/>
          </p:nvSpPr>
          <p:spPr>
            <a:xfrm>
              <a:off x="5178752" y="1738204"/>
              <a:ext cx="6812" cy="26075"/>
            </a:xfrm>
            <a:custGeom>
              <a:avLst/>
              <a:gdLst/>
              <a:ahLst/>
              <a:cxnLst/>
              <a:rect l="l" t="t" r="r" b="b"/>
              <a:pathLst>
                <a:path w="215" h="823" extrusionOk="0">
                  <a:moveTo>
                    <a:pt x="107" y="1"/>
                  </a:moveTo>
                  <a:cubicBezTo>
                    <a:pt x="48" y="1"/>
                    <a:pt x="0" y="49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48" y="823"/>
                    <a:pt x="107" y="823"/>
                  </a:cubicBezTo>
                  <a:cubicBezTo>
                    <a:pt x="167" y="823"/>
                    <a:pt x="214" y="775"/>
                    <a:pt x="214" y="715"/>
                  </a:cubicBezTo>
                  <a:lnTo>
                    <a:pt x="214" y="108"/>
                  </a:lnTo>
                  <a:cubicBezTo>
                    <a:pt x="214" y="49"/>
                    <a:pt x="167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4"/>
            <p:cNvSpPr/>
            <p:nvPr/>
          </p:nvSpPr>
          <p:spPr>
            <a:xfrm>
              <a:off x="5150840" y="1749452"/>
              <a:ext cx="21512" cy="20499"/>
            </a:xfrm>
            <a:custGeom>
              <a:avLst/>
              <a:gdLst/>
              <a:ahLst/>
              <a:cxnLst/>
              <a:rect l="l" t="t" r="r" b="b"/>
              <a:pathLst>
                <a:path w="679" h="647" extrusionOk="0">
                  <a:moveTo>
                    <a:pt x="125" y="0"/>
                  </a:moveTo>
                  <a:cubicBezTo>
                    <a:pt x="98" y="0"/>
                    <a:pt x="72" y="9"/>
                    <a:pt x="48" y="27"/>
                  </a:cubicBezTo>
                  <a:cubicBezTo>
                    <a:pt x="0" y="75"/>
                    <a:pt x="0" y="134"/>
                    <a:pt x="48" y="182"/>
                  </a:cubicBezTo>
                  <a:lnTo>
                    <a:pt x="488" y="610"/>
                  </a:lnTo>
                  <a:cubicBezTo>
                    <a:pt x="506" y="634"/>
                    <a:pt x="530" y="646"/>
                    <a:pt x="555" y="646"/>
                  </a:cubicBezTo>
                  <a:cubicBezTo>
                    <a:pt x="581" y="646"/>
                    <a:pt x="607" y="634"/>
                    <a:pt x="631" y="610"/>
                  </a:cubicBezTo>
                  <a:cubicBezTo>
                    <a:pt x="679" y="563"/>
                    <a:pt x="679" y="503"/>
                    <a:pt x="631" y="468"/>
                  </a:cubicBezTo>
                  <a:lnTo>
                    <a:pt x="203" y="27"/>
                  </a:lnTo>
                  <a:cubicBezTo>
                    <a:pt x="179" y="9"/>
                    <a:pt x="152" y="0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4"/>
            <p:cNvSpPr/>
            <p:nvPr/>
          </p:nvSpPr>
          <p:spPr>
            <a:xfrm>
              <a:off x="5151220" y="1790290"/>
              <a:ext cx="21132" cy="20752"/>
            </a:xfrm>
            <a:custGeom>
              <a:avLst/>
              <a:gdLst/>
              <a:ahLst/>
              <a:cxnLst/>
              <a:rect l="l" t="t" r="r" b="b"/>
              <a:pathLst>
                <a:path w="667" h="655" extrusionOk="0">
                  <a:moveTo>
                    <a:pt x="543" y="0"/>
                  </a:moveTo>
                  <a:cubicBezTo>
                    <a:pt x="518" y="0"/>
                    <a:pt x="494" y="12"/>
                    <a:pt x="476" y="36"/>
                  </a:cubicBezTo>
                  <a:lnTo>
                    <a:pt x="36" y="464"/>
                  </a:lnTo>
                  <a:cubicBezTo>
                    <a:pt x="0" y="512"/>
                    <a:pt x="0" y="572"/>
                    <a:pt x="36" y="619"/>
                  </a:cubicBezTo>
                  <a:cubicBezTo>
                    <a:pt x="60" y="643"/>
                    <a:pt x="86" y="655"/>
                    <a:pt x="113" y="655"/>
                  </a:cubicBezTo>
                  <a:cubicBezTo>
                    <a:pt x="140" y="655"/>
                    <a:pt x="167" y="643"/>
                    <a:pt x="191" y="619"/>
                  </a:cubicBezTo>
                  <a:lnTo>
                    <a:pt x="619" y="191"/>
                  </a:lnTo>
                  <a:cubicBezTo>
                    <a:pt x="667" y="143"/>
                    <a:pt x="667" y="83"/>
                    <a:pt x="619" y="36"/>
                  </a:cubicBezTo>
                  <a:cubicBezTo>
                    <a:pt x="595" y="12"/>
                    <a:pt x="569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4"/>
            <p:cNvSpPr/>
            <p:nvPr/>
          </p:nvSpPr>
          <p:spPr>
            <a:xfrm>
              <a:off x="5191932" y="1749452"/>
              <a:ext cx="21544" cy="20499"/>
            </a:xfrm>
            <a:custGeom>
              <a:avLst/>
              <a:gdLst/>
              <a:ahLst/>
              <a:cxnLst/>
              <a:rect l="l" t="t" r="r" b="b"/>
              <a:pathLst>
                <a:path w="680" h="647" extrusionOk="0">
                  <a:moveTo>
                    <a:pt x="555" y="0"/>
                  </a:moveTo>
                  <a:cubicBezTo>
                    <a:pt x="528" y="0"/>
                    <a:pt x="501" y="9"/>
                    <a:pt x="477" y="27"/>
                  </a:cubicBezTo>
                  <a:lnTo>
                    <a:pt x="49" y="468"/>
                  </a:lnTo>
                  <a:cubicBezTo>
                    <a:pt x="1" y="503"/>
                    <a:pt x="1" y="563"/>
                    <a:pt x="49" y="610"/>
                  </a:cubicBezTo>
                  <a:cubicBezTo>
                    <a:pt x="72" y="634"/>
                    <a:pt x="99" y="646"/>
                    <a:pt x="124" y="646"/>
                  </a:cubicBezTo>
                  <a:cubicBezTo>
                    <a:pt x="150" y="646"/>
                    <a:pt x="174" y="634"/>
                    <a:pt x="191" y="610"/>
                  </a:cubicBezTo>
                  <a:lnTo>
                    <a:pt x="632" y="182"/>
                  </a:lnTo>
                  <a:cubicBezTo>
                    <a:pt x="680" y="134"/>
                    <a:pt x="680" y="75"/>
                    <a:pt x="632" y="27"/>
                  </a:cubicBezTo>
                  <a:cubicBezTo>
                    <a:pt x="608" y="9"/>
                    <a:pt x="581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44"/>
            <p:cNvSpPr/>
            <p:nvPr/>
          </p:nvSpPr>
          <p:spPr>
            <a:xfrm>
              <a:off x="5140258" y="1776699"/>
              <a:ext cx="26075" cy="6812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108" y="0"/>
                  </a:moveTo>
                  <a:cubicBezTo>
                    <a:pt x="36" y="0"/>
                    <a:pt x="1" y="48"/>
                    <a:pt x="1" y="108"/>
                  </a:cubicBezTo>
                  <a:cubicBezTo>
                    <a:pt x="1" y="167"/>
                    <a:pt x="36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8"/>
                  </a:cubicBezTo>
                  <a:cubicBezTo>
                    <a:pt x="822" y="48"/>
                    <a:pt x="775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44"/>
            <p:cNvSpPr/>
            <p:nvPr/>
          </p:nvSpPr>
          <p:spPr>
            <a:xfrm>
              <a:off x="5177992" y="1795550"/>
              <a:ext cx="6432" cy="26075"/>
            </a:xfrm>
            <a:custGeom>
              <a:avLst/>
              <a:gdLst/>
              <a:ahLst/>
              <a:cxnLst/>
              <a:rect l="l" t="t" r="r" b="b"/>
              <a:pathLst>
                <a:path w="203" h="823" extrusionOk="0">
                  <a:moveTo>
                    <a:pt x="108" y="1"/>
                  </a:moveTo>
                  <a:cubicBezTo>
                    <a:pt x="60" y="1"/>
                    <a:pt x="12" y="48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36" y="822"/>
                    <a:pt x="108" y="822"/>
                  </a:cubicBezTo>
                  <a:cubicBezTo>
                    <a:pt x="167" y="822"/>
                    <a:pt x="203" y="775"/>
                    <a:pt x="203" y="715"/>
                  </a:cubicBezTo>
                  <a:lnTo>
                    <a:pt x="203" y="108"/>
                  </a:lnTo>
                  <a:cubicBezTo>
                    <a:pt x="203" y="48"/>
                    <a:pt x="167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4"/>
            <p:cNvSpPr/>
            <p:nvPr/>
          </p:nvSpPr>
          <p:spPr>
            <a:xfrm>
              <a:off x="5191203" y="1790195"/>
              <a:ext cx="21132" cy="20118"/>
            </a:xfrm>
            <a:custGeom>
              <a:avLst/>
              <a:gdLst/>
              <a:ahLst/>
              <a:cxnLst/>
              <a:rect l="l" t="t" r="r" b="b"/>
              <a:pathLst>
                <a:path w="667" h="635" extrusionOk="0">
                  <a:moveTo>
                    <a:pt x="124" y="0"/>
                  </a:moveTo>
                  <a:cubicBezTo>
                    <a:pt x="95" y="0"/>
                    <a:pt x="66" y="9"/>
                    <a:pt x="48" y="27"/>
                  </a:cubicBezTo>
                  <a:cubicBezTo>
                    <a:pt x="0" y="74"/>
                    <a:pt x="0" y="134"/>
                    <a:pt x="48" y="170"/>
                  </a:cubicBezTo>
                  <a:lnTo>
                    <a:pt x="476" y="598"/>
                  </a:lnTo>
                  <a:cubicBezTo>
                    <a:pt x="500" y="622"/>
                    <a:pt x="527" y="634"/>
                    <a:pt x="552" y="634"/>
                  </a:cubicBezTo>
                  <a:cubicBezTo>
                    <a:pt x="578" y="634"/>
                    <a:pt x="601" y="622"/>
                    <a:pt x="619" y="598"/>
                  </a:cubicBezTo>
                  <a:cubicBezTo>
                    <a:pt x="667" y="563"/>
                    <a:pt x="667" y="503"/>
                    <a:pt x="619" y="455"/>
                  </a:cubicBezTo>
                  <a:lnTo>
                    <a:pt x="191" y="27"/>
                  </a:lnTo>
                  <a:cubicBezTo>
                    <a:pt x="179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4"/>
            <p:cNvSpPr/>
            <p:nvPr/>
          </p:nvSpPr>
          <p:spPr>
            <a:xfrm>
              <a:off x="5191203" y="1749357"/>
              <a:ext cx="21132" cy="20213"/>
            </a:xfrm>
            <a:custGeom>
              <a:avLst/>
              <a:gdLst/>
              <a:ahLst/>
              <a:cxnLst/>
              <a:rect l="l" t="t" r="r" b="b"/>
              <a:pathLst>
                <a:path w="667" h="638" extrusionOk="0">
                  <a:moveTo>
                    <a:pt x="548" y="0"/>
                  </a:moveTo>
                  <a:cubicBezTo>
                    <a:pt x="521" y="0"/>
                    <a:pt x="494" y="6"/>
                    <a:pt x="476" y="18"/>
                  </a:cubicBezTo>
                  <a:lnTo>
                    <a:pt x="36" y="447"/>
                  </a:lnTo>
                  <a:cubicBezTo>
                    <a:pt x="0" y="494"/>
                    <a:pt x="0" y="554"/>
                    <a:pt x="36" y="601"/>
                  </a:cubicBezTo>
                  <a:cubicBezTo>
                    <a:pt x="60" y="625"/>
                    <a:pt x="86" y="637"/>
                    <a:pt x="113" y="637"/>
                  </a:cubicBezTo>
                  <a:cubicBezTo>
                    <a:pt x="140" y="637"/>
                    <a:pt x="167" y="625"/>
                    <a:pt x="191" y="601"/>
                  </a:cubicBezTo>
                  <a:lnTo>
                    <a:pt x="619" y="173"/>
                  </a:lnTo>
                  <a:cubicBezTo>
                    <a:pt x="667" y="125"/>
                    <a:pt x="667" y="66"/>
                    <a:pt x="619" y="18"/>
                  </a:cubicBezTo>
                  <a:cubicBezTo>
                    <a:pt x="601" y="6"/>
                    <a:pt x="575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4"/>
            <p:cNvSpPr/>
            <p:nvPr/>
          </p:nvSpPr>
          <p:spPr>
            <a:xfrm>
              <a:off x="5150079" y="1790195"/>
              <a:ext cx="21164" cy="20118"/>
            </a:xfrm>
            <a:custGeom>
              <a:avLst/>
              <a:gdLst/>
              <a:ahLst/>
              <a:cxnLst/>
              <a:rect l="l" t="t" r="r" b="b"/>
              <a:pathLst>
                <a:path w="668" h="635" extrusionOk="0">
                  <a:moveTo>
                    <a:pt x="557" y="0"/>
                  </a:moveTo>
                  <a:cubicBezTo>
                    <a:pt x="530" y="0"/>
                    <a:pt x="500" y="9"/>
                    <a:pt x="477" y="27"/>
                  </a:cubicBezTo>
                  <a:lnTo>
                    <a:pt x="48" y="455"/>
                  </a:lnTo>
                  <a:cubicBezTo>
                    <a:pt x="0" y="503"/>
                    <a:pt x="0" y="563"/>
                    <a:pt x="48" y="598"/>
                  </a:cubicBezTo>
                  <a:cubicBezTo>
                    <a:pt x="66" y="622"/>
                    <a:pt x="90" y="634"/>
                    <a:pt x="115" y="634"/>
                  </a:cubicBezTo>
                  <a:cubicBezTo>
                    <a:pt x="140" y="634"/>
                    <a:pt x="167" y="622"/>
                    <a:pt x="191" y="598"/>
                  </a:cubicBezTo>
                  <a:lnTo>
                    <a:pt x="619" y="170"/>
                  </a:lnTo>
                  <a:cubicBezTo>
                    <a:pt x="667" y="134"/>
                    <a:pt x="667" y="74"/>
                    <a:pt x="619" y="27"/>
                  </a:cubicBezTo>
                  <a:cubicBezTo>
                    <a:pt x="608" y="9"/>
                    <a:pt x="584" y="0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4"/>
            <p:cNvSpPr/>
            <p:nvPr/>
          </p:nvSpPr>
          <p:spPr>
            <a:xfrm>
              <a:off x="5197223" y="1776318"/>
              <a:ext cx="26075" cy="6812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108" y="1"/>
                  </a:moveTo>
                  <a:cubicBezTo>
                    <a:pt x="60" y="1"/>
                    <a:pt x="12" y="48"/>
                    <a:pt x="1" y="108"/>
                  </a:cubicBezTo>
                  <a:cubicBezTo>
                    <a:pt x="1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4" y="215"/>
                    <a:pt x="822" y="167"/>
                    <a:pt x="822" y="108"/>
                  </a:cubicBezTo>
                  <a:cubicBezTo>
                    <a:pt x="822" y="48"/>
                    <a:pt x="774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4"/>
            <p:cNvSpPr/>
            <p:nvPr/>
          </p:nvSpPr>
          <p:spPr>
            <a:xfrm>
              <a:off x="3770592" y="4486630"/>
              <a:ext cx="6432" cy="26075"/>
            </a:xfrm>
            <a:custGeom>
              <a:avLst/>
              <a:gdLst/>
              <a:ahLst/>
              <a:cxnLst/>
              <a:rect l="l" t="t" r="r" b="b"/>
              <a:pathLst>
                <a:path w="203" h="823" extrusionOk="0">
                  <a:moveTo>
                    <a:pt x="95" y="1"/>
                  </a:moveTo>
                  <a:cubicBezTo>
                    <a:pt x="36" y="1"/>
                    <a:pt x="0" y="48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36" y="822"/>
                    <a:pt x="95" y="822"/>
                  </a:cubicBezTo>
                  <a:cubicBezTo>
                    <a:pt x="155" y="822"/>
                    <a:pt x="203" y="775"/>
                    <a:pt x="203" y="715"/>
                  </a:cubicBezTo>
                  <a:lnTo>
                    <a:pt x="203" y="108"/>
                  </a:lnTo>
                  <a:cubicBezTo>
                    <a:pt x="203" y="48"/>
                    <a:pt x="155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4"/>
            <p:cNvSpPr/>
            <p:nvPr/>
          </p:nvSpPr>
          <p:spPr>
            <a:xfrm>
              <a:off x="3742679" y="4497940"/>
              <a:ext cx="21132" cy="20404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115" y="1"/>
                  </a:moveTo>
                  <a:cubicBezTo>
                    <a:pt x="89" y="1"/>
                    <a:pt x="66" y="13"/>
                    <a:pt x="48" y="37"/>
                  </a:cubicBezTo>
                  <a:cubicBezTo>
                    <a:pt x="0" y="72"/>
                    <a:pt x="0" y="132"/>
                    <a:pt x="48" y="180"/>
                  </a:cubicBezTo>
                  <a:lnTo>
                    <a:pt x="476" y="608"/>
                  </a:lnTo>
                  <a:cubicBezTo>
                    <a:pt x="500" y="632"/>
                    <a:pt x="527" y="644"/>
                    <a:pt x="552" y="644"/>
                  </a:cubicBezTo>
                  <a:cubicBezTo>
                    <a:pt x="578" y="644"/>
                    <a:pt x="601" y="632"/>
                    <a:pt x="619" y="608"/>
                  </a:cubicBezTo>
                  <a:cubicBezTo>
                    <a:pt x="667" y="572"/>
                    <a:pt x="667" y="513"/>
                    <a:pt x="619" y="465"/>
                  </a:cubicBezTo>
                  <a:lnTo>
                    <a:pt x="191" y="37"/>
                  </a:lnTo>
                  <a:cubicBezTo>
                    <a:pt x="167" y="13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4"/>
            <p:cNvSpPr/>
            <p:nvPr/>
          </p:nvSpPr>
          <p:spPr>
            <a:xfrm>
              <a:off x="3742679" y="4538969"/>
              <a:ext cx="21132" cy="20213"/>
            </a:xfrm>
            <a:custGeom>
              <a:avLst/>
              <a:gdLst/>
              <a:ahLst/>
              <a:cxnLst/>
              <a:rect l="l" t="t" r="r" b="b"/>
              <a:pathLst>
                <a:path w="667" h="638" extrusionOk="0">
                  <a:moveTo>
                    <a:pt x="552" y="1"/>
                  </a:moveTo>
                  <a:cubicBezTo>
                    <a:pt x="527" y="1"/>
                    <a:pt x="500" y="10"/>
                    <a:pt x="476" y="28"/>
                  </a:cubicBezTo>
                  <a:lnTo>
                    <a:pt x="48" y="468"/>
                  </a:lnTo>
                  <a:cubicBezTo>
                    <a:pt x="0" y="504"/>
                    <a:pt x="0" y="563"/>
                    <a:pt x="48" y="611"/>
                  </a:cubicBezTo>
                  <a:cubicBezTo>
                    <a:pt x="66" y="629"/>
                    <a:pt x="89" y="638"/>
                    <a:pt x="115" y="638"/>
                  </a:cubicBezTo>
                  <a:cubicBezTo>
                    <a:pt x="140" y="638"/>
                    <a:pt x="167" y="629"/>
                    <a:pt x="191" y="611"/>
                  </a:cubicBezTo>
                  <a:lnTo>
                    <a:pt x="619" y="182"/>
                  </a:lnTo>
                  <a:cubicBezTo>
                    <a:pt x="667" y="135"/>
                    <a:pt x="667" y="75"/>
                    <a:pt x="619" y="28"/>
                  </a:cubicBezTo>
                  <a:cubicBezTo>
                    <a:pt x="601" y="10"/>
                    <a:pt x="578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4"/>
            <p:cNvSpPr/>
            <p:nvPr/>
          </p:nvSpPr>
          <p:spPr>
            <a:xfrm>
              <a:off x="3783771" y="4497940"/>
              <a:ext cx="21164" cy="20404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544" y="1"/>
                  </a:moveTo>
                  <a:cubicBezTo>
                    <a:pt x="519" y="1"/>
                    <a:pt x="495" y="13"/>
                    <a:pt x="477" y="37"/>
                  </a:cubicBezTo>
                  <a:lnTo>
                    <a:pt x="37" y="465"/>
                  </a:lnTo>
                  <a:cubicBezTo>
                    <a:pt x="1" y="513"/>
                    <a:pt x="1" y="572"/>
                    <a:pt x="37" y="608"/>
                  </a:cubicBezTo>
                  <a:cubicBezTo>
                    <a:pt x="60" y="632"/>
                    <a:pt x="87" y="644"/>
                    <a:pt x="114" y="644"/>
                  </a:cubicBezTo>
                  <a:cubicBezTo>
                    <a:pt x="141" y="644"/>
                    <a:pt x="168" y="632"/>
                    <a:pt x="191" y="608"/>
                  </a:cubicBezTo>
                  <a:lnTo>
                    <a:pt x="620" y="180"/>
                  </a:lnTo>
                  <a:cubicBezTo>
                    <a:pt x="668" y="132"/>
                    <a:pt x="668" y="72"/>
                    <a:pt x="620" y="37"/>
                  </a:cubicBezTo>
                  <a:cubicBezTo>
                    <a:pt x="596" y="13"/>
                    <a:pt x="569" y="1"/>
                    <a:pt x="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4"/>
            <p:cNvSpPr/>
            <p:nvPr/>
          </p:nvSpPr>
          <p:spPr>
            <a:xfrm>
              <a:off x="3731717" y="4525504"/>
              <a:ext cx="26075" cy="6432"/>
            </a:xfrm>
            <a:custGeom>
              <a:avLst/>
              <a:gdLst/>
              <a:ahLst/>
              <a:cxnLst/>
              <a:rect l="l" t="t" r="r" b="b"/>
              <a:pathLst>
                <a:path w="823" h="203" extrusionOk="0">
                  <a:moveTo>
                    <a:pt x="108" y="0"/>
                  </a:moveTo>
                  <a:cubicBezTo>
                    <a:pt x="48" y="0"/>
                    <a:pt x="1" y="36"/>
                    <a:pt x="1" y="95"/>
                  </a:cubicBezTo>
                  <a:cubicBezTo>
                    <a:pt x="1" y="155"/>
                    <a:pt x="48" y="202"/>
                    <a:pt x="108" y="202"/>
                  </a:cubicBezTo>
                  <a:lnTo>
                    <a:pt x="715" y="202"/>
                  </a:lnTo>
                  <a:cubicBezTo>
                    <a:pt x="775" y="202"/>
                    <a:pt x="822" y="155"/>
                    <a:pt x="822" y="95"/>
                  </a:cubicBezTo>
                  <a:cubicBezTo>
                    <a:pt x="822" y="36"/>
                    <a:pt x="775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4"/>
            <p:cNvSpPr/>
            <p:nvPr/>
          </p:nvSpPr>
          <p:spPr>
            <a:xfrm>
              <a:off x="3769451" y="4544355"/>
              <a:ext cx="6812" cy="25695"/>
            </a:xfrm>
            <a:custGeom>
              <a:avLst/>
              <a:gdLst/>
              <a:ahLst/>
              <a:cxnLst/>
              <a:rect l="l" t="t" r="r" b="b"/>
              <a:pathLst>
                <a:path w="215" h="811" extrusionOk="0">
                  <a:moveTo>
                    <a:pt x="108" y="0"/>
                  </a:moveTo>
                  <a:cubicBezTo>
                    <a:pt x="60" y="0"/>
                    <a:pt x="12" y="36"/>
                    <a:pt x="0" y="96"/>
                  </a:cubicBezTo>
                  <a:lnTo>
                    <a:pt x="0" y="715"/>
                  </a:lnTo>
                  <a:cubicBezTo>
                    <a:pt x="0" y="774"/>
                    <a:pt x="48" y="810"/>
                    <a:pt x="108" y="810"/>
                  </a:cubicBezTo>
                  <a:cubicBezTo>
                    <a:pt x="167" y="810"/>
                    <a:pt x="215" y="774"/>
                    <a:pt x="215" y="715"/>
                  </a:cubicBezTo>
                  <a:lnTo>
                    <a:pt x="215" y="96"/>
                  </a:lnTo>
                  <a:cubicBezTo>
                    <a:pt x="215" y="36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44"/>
            <p:cNvSpPr/>
            <p:nvPr/>
          </p:nvSpPr>
          <p:spPr>
            <a:xfrm>
              <a:off x="3782663" y="4538304"/>
              <a:ext cx="21132" cy="20499"/>
            </a:xfrm>
            <a:custGeom>
              <a:avLst/>
              <a:gdLst/>
              <a:ahLst/>
              <a:cxnLst/>
              <a:rect l="l" t="t" r="r" b="b"/>
              <a:pathLst>
                <a:path w="667" h="647" extrusionOk="0">
                  <a:moveTo>
                    <a:pt x="128" y="1"/>
                  </a:moveTo>
                  <a:cubicBezTo>
                    <a:pt x="101" y="1"/>
                    <a:pt x="72" y="13"/>
                    <a:pt x="48" y="37"/>
                  </a:cubicBezTo>
                  <a:cubicBezTo>
                    <a:pt x="0" y="84"/>
                    <a:pt x="0" y="144"/>
                    <a:pt x="48" y="191"/>
                  </a:cubicBezTo>
                  <a:lnTo>
                    <a:pt x="476" y="620"/>
                  </a:lnTo>
                  <a:cubicBezTo>
                    <a:pt x="500" y="638"/>
                    <a:pt x="527" y="647"/>
                    <a:pt x="554" y="647"/>
                  </a:cubicBezTo>
                  <a:cubicBezTo>
                    <a:pt x="581" y="647"/>
                    <a:pt x="607" y="638"/>
                    <a:pt x="631" y="620"/>
                  </a:cubicBezTo>
                  <a:cubicBezTo>
                    <a:pt x="667" y="572"/>
                    <a:pt x="667" y="513"/>
                    <a:pt x="631" y="465"/>
                  </a:cubicBezTo>
                  <a:lnTo>
                    <a:pt x="191" y="37"/>
                  </a:lnTo>
                  <a:cubicBezTo>
                    <a:pt x="179" y="13"/>
                    <a:pt x="155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4"/>
            <p:cNvSpPr/>
            <p:nvPr/>
          </p:nvSpPr>
          <p:spPr>
            <a:xfrm>
              <a:off x="3782663" y="4497497"/>
              <a:ext cx="21132" cy="20467"/>
            </a:xfrm>
            <a:custGeom>
              <a:avLst/>
              <a:gdLst/>
              <a:ahLst/>
              <a:cxnLst/>
              <a:rect l="l" t="t" r="r" b="b"/>
              <a:pathLst>
                <a:path w="667" h="646" extrusionOk="0">
                  <a:moveTo>
                    <a:pt x="554" y="0"/>
                  </a:moveTo>
                  <a:cubicBezTo>
                    <a:pt x="527" y="0"/>
                    <a:pt x="500" y="9"/>
                    <a:pt x="476" y="27"/>
                  </a:cubicBezTo>
                  <a:lnTo>
                    <a:pt x="48" y="467"/>
                  </a:lnTo>
                  <a:cubicBezTo>
                    <a:pt x="0" y="503"/>
                    <a:pt x="0" y="563"/>
                    <a:pt x="48" y="610"/>
                  </a:cubicBezTo>
                  <a:cubicBezTo>
                    <a:pt x="72" y="634"/>
                    <a:pt x="98" y="646"/>
                    <a:pt x="124" y="646"/>
                  </a:cubicBezTo>
                  <a:cubicBezTo>
                    <a:pt x="149" y="646"/>
                    <a:pt x="173" y="634"/>
                    <a:pt x="191" y="610"/>
                  </a:cubicBezTo>
                  <a:lnTo>
                    <a:pt x="631" y="182"/>
                  </a:lnTo>
                  <a:cubicBezTo>
                    <a:pt x="667" y="134"/>
                    <a:pt x="667" y="74"/>
                    <a:pt x="631" y="27"/>
                  </a:cubicBezTo>
                  <a:cubicBezTo>
                    <a:pt x="607" y="9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4"/>
            <p:cNvSpPr/>
            <p:nvPr/>
          </p:nvSpPr>
          <p:spPr>
            <a:xfrm>
              <a:off x="3741539" y="4538304"/>
              <a:ext cx="21512" cy="20499"/>
            </a:xfrm>
            <a:custGeom>
              <a:avLst/>
              <a:gdLst/>
              <a:ahLst/>
              <a:cxnLst/>
              <a:rect l="l" t="t" r="r" b="b"/>
              <a:pathLst>
                <a:path w="679" h="647" extrusionOk="0">
                  <a:moveTo>
                    <a:pt x="558" y="1"/>
                  </a:moveTo>
                  <a:cubicBezTo>
                    <a:pt x="530" y="1"/>
                    <a:pt x="500" y="13"/>
                    <a:pt x="477" y="37"/>
                  </a:cubicBezTo>
                  <a:lnTo>
                    <a:pt x="48" y="465"/>
                  </a:lnTo>
                  <a:cubicBezTo>
                    <a:pt x="0" y="513"/>
                    <a:pt x="0" y="572"/>
                    <a:pt x="48" y="620"/>
                  </a:cubicBezTo>
                  <a:cubicBezTo>
                    <a:pt x="72" y="638"/>
                    <a:pt x="99" y="647"/>
                    <a:pt x="125" y="647"/>
                  </a:cubicBezTo>
                  <a:cubicBezTo>
                    <a:pt x="152" y="647"/>
                    <a:pt x="179" y="638"/>
                    <a:pt x="203" y="620"/>
                  </a:cubicBezTo>
                  <a:lnTo>
                    <a:pt x="631" y="191"/>
                  </a:lnTo>
                  <a:cubicBezTo>
                    <a:pt x="679" y="144"/>
                    <a:pt x="679" y="84"/>
                    <a:pt x="631" y="37"/>
                  </a:cubicBezTo>
                  <a:cubicBezTo>
                    <a:pt x="614" y="13"/>
                    <a:pt x="587" y="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4"/>
            <p:cNvSpPr/>
            <p:nvPr/>
          </p:nvSpPr>
          <p:spPr>
            <a:xfrm>
              <a:off x="3788682" y="4524744"/>
              <a:ext cx="26075" cy="6812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108" y="0"/>
                  </a:moveTo>
                  <a:cubicBezTo>
                    <a:pt x="60" y="0"/>
                    <a:pt x="24" y="48"/>
                    <a:pt x="1" y="107"/>
                  </a:cubicBezTo>
                  <a:cubicBezTo>
                    <a:pt x="1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7"/>
                  </a:cubicBezTo>
                  <a:cubicBezTo>
                    <a:pt x="822" y="48"/>
                    <a:pt x="775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4"/>
            <p:cNvSpPr/>
            <p:nvPr/>
          </p:nvSpPr>
          <p:spPr>
            <a:xfrm>
              <a:off x="5270790" y="4013610"/>
              <a:ext cx="6812" cy="26043"/>
            </a:xfrm>
            <a:custGeom>
              <a:avLst/>
              <a:gdLst/>
              <a:ahLst/>
              <a:cxnLst/>
              <a:rect l="l" t="t" r="r" b="b"/>
              <a:pathLst>
                <a:path w="215" h="822" extrusionOk="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715"/>
                  </a:lnTo>
                  <a:cubicBezTo>
                    <a:pt x="0" y="774"/>
                    <a:pt x="48" y="822"/>
                    <a:pt x="107" y="822"/>
                  </a:cubicBezTo>
                  <a:cubicBezTo>
                    <a:pt x="167" y="822"/>
                    <a:pt x="215" y="774"/>
                    <a:pt x="215" y="715"/>
                  </a:cubicBezTo>
                  <a:lnTo>
                    <a:pt x="215" y="107"/>
                  </a:lnTo>
                  <a:cubicBezTo>
                    <a:pt x="215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4"/>
            <p:cNvSpPr/>
            <p:nvPr/>
          </p:nvSpPr>
          <p:spPr>
            <a:xfrm>
              <a:off x="5243638" y="4024921"/>
              <a:ext cx="21132" cy="20499"/>
            </a:xfrm>
            <a:custGeom>
              <a:avLst/>
              <a:gdLst/>
              <a:ahLst/>
              <a:cxnLst/>
              <a:rect l="l" t="t" r="r" b="b"/>
              <a:pathLst>
                <a:path w="667" h="647" extrusionOk="0">
                  <a:moveTo>
                    <a:pt x="113" y="1"/>
                  </a:moveTo>
                  <a:cubicBezTo>
                    <a:pt x="86" y="1"/>
                    <a:pt x="60" y="12"/>
                    <a:pt x="36" y="36"/>
                  </a:cubicBezTo>
                  <a:cubicBezTo>
                    <a:pt x="0" y="84"/>
                    <a:pt x="0" y="143"/>
                    <a:pt x="36" y="179"/>
                  </a:cubicBezTo>
                  <a:lnTo>
                    <a:pt x="476" y="620"/>
                  </a:lnTo>
                  <a:cubicBezTo>
                    <a:pt x="488" y="638"/>
                    <a:pt x="512" y="646"/>
                    <a:pt x="539" y="646"/>
                  </a:cubicBezTo>
                  <a:cubicBezTo>
                    <a:pt x="566" y="646"/>
                    <a:pt x="595" y="638"/>
                    <a:pt x="619" y="620"/>
                  </a:cubicBezTo>
                  <a:cubicBezTo>
                    <a:pt x="667" y="572"/>
                    <a:pt x="667" y="512"/>
                    <a:pt x="619" y="465"/>
                  </a:cubicBezTo>
                  <a:lnTo>
                    <a:pt x="191" y="36"/>
                  </a:lnTo>
                  <a:cubicBezTo>
                    <a:pt x="167" y="12"/>
                    <a:pt x="140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44"/>
            <p:cNvSpPr/>
            <p:nvPr/>
          </p:nvSpPr>
          <p:spPr>
            <a:xfrm>
              <a:off x="5243638" y="4066044"/>
              <a:ext cx="21132" cy="20404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543" y="0"/>
                  </a:moveTo>
                  <a:cubicBezTo>
                    <a:pt x="518" y="0"/>
                    <a:pt x="494" y="12"/>
                    <a:pt x="476" y="36"/>
                  </a:cubicBezTo>
                  <a:lnTo>
                    <a:pt x="36" y="465"/>
                  </a:lnTo>
                  <a:cubicBezTo>
                    <a:pt x="0" y="512"/>
                    <a:pt x="0" y="572"/>
                    <a:pt x="36" y="608"/>
                  </a:cubicBezTo>
                  <a:cubicBezTo>
                    <a:pt x="60" y="631"/>
                    <a:pt x="86" y="643"/>
                    <a:pt x="113" y="643"/>
                  </a:cubicBezTo>
                  <a:cubicBezTo>
                    <a:pt x="140" y="643"/>
                    <a:pt x="167" y="631"/>
                    <a:pt x="191" y="608"/>
                  </a:cubicBezTo>
                  <a:lnTo>
                    <a:pt x="619" y="179"/>
                  </a:lnTo>
                  <a:cubicBezTo>
                    <a:pt x="667" y="131"/>
                    <a:pt x="667" y="72"/>
                    <a:pt x="619" y="36"/>
                  </a:cubicBezTo>
                  <a:cubicBezTo>
                    <a:pt x="595" y="12"/>
                    <a:pt x="569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44"/>
            <p:cNvSpPr/>
            <p:nvPr/>
          </p:nvSpPr>
          <p:spPr>
            <a:xfrm>
              <a:off x="5284350" y="4024921"/>
              <a:ext cx="21544" cy="20499"/>
            </a:xfrm>
            <a:custGeom>
              <a:avLst/>
              <a:gdLst/>
              <a:ahLst/>
              <a:cxnLst/>
              <a:rect l="l" t="t" r="r" b="b"/>
              <a:pathLst>
                <a:path w="680" h="647" extrusionOk="0">
                  <a:moveTo>
                    <a:pt x="555" y="1"/>
                  </a:moveTo>
                  <a:cubicBezTo>
                    <a:pt x="528" y="1"/>
                    <a:pt x="501" y="12"/>
                    <a:pt x="477" y="36"/>
                  </a:cubicBezTo>
                  <a:lnTo>
                    <a:pt x="49" y="465"/>
                  </a:lnTo>
                  <a:cubicBezTo>
                    <a:pt x="1" y="512"/>
                    <a:pt x="1" y="572"/>
                    <a:pt x="49" y="620"/>
                  </a:cubicBezTo>
                  <a:cubicBezTo>
                    <a:pt x="66" y="638"/>
                    <a:pt x="93" y="646"/>
                    <a:pt x="121" y="646"/>
                  </a:cubicBezTo>
                  <a:cubicBezTo>
                    <a:pt x="150" y="646"/>
                    <a:pt x="180" y="638"/>
                    <a:pt x="203" y="620"/>
                  </a:cubicBezTo>
                  <a:lnTo>
                    <a:pt x="632" y="179"/>
                  </a:lnTo>
                  <a:cubicBezTo>
                    <a:pt x="680" y="143"/>
                    <a:pt x="680" y="84"/>
                    <a:pt x="632" y="36"/>
                  </a:cubicBezTo>
                  <a:cubicBezTo>
                    <a:pt x="608" y="12"/>
                    <a:pt x="581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4"/>
            <p:cNvSpPr/>
            <p:nvPr/>
          </p:nvSpPr>
          <p:spPr>
            <a:xfrm>
              <a:off x="5232676" y="4052453"/>
              <a:ext cx="26075" cy="6463"/>
            </a:xfrm>
            <a:custGeom>
              <a:avLst/>
              <a:gdLst/>
              <a:ahLst/>
              <a:cxnLst/>
              <a:rect l="l" t="t" r="r" b="b"/>
              <a:pathLst>
                <a:path w="823" h="204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7"/>
                    <a:pt x="48" y="203"/>
                    <a:pt x="108" y="203"/>
                  </a:cubicBezTo>
                  <a:lnTo>
                    <a:pt x="715" y="203"/>
                  </a:lnTo>
                  <a:cubicBezTo>
                    <a:pt x="763" y="203"/>
                    <a:pt x="798" y="167"/>
                    <a:pt x="822" y="108"/>
                  </a:cubicBezTo>
                  <a:cubicBezTo>
                    <a:pt x="822" y="36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4"/>
            <p:cNvSpPr/>
            <p:nvPr/>
          </p:nvSpPr>
          <p:spPr>
            <a:xfrm>
              <a:off x="5270409" y="4071304"/>
              <a:ext cx="6432" cy="26075"/>
            </a:xfrm>
            <a:custGeom>
              <a:avLst/>
              <a:gdLst/>
              <a:ahLst/>
              <a:cxnLst/>
              <a:rect l="l" t="t" r="r" b="b"/>
              <a:pathLst>
                <a:path w="203" h="823" extrusionOk="0">
                  <a:moveTo>
                    <a:pt x="96" y="1"/>
                  </a:moveTo>
                  <a:cubicBezTo>
                    <a:pt x="48" y="1"/>
                    <a:pt x="0" y="49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36" y="823"/>
                    <a:pt x="96" y="823"/>
                  </a:cubicBezTo>
                  <a:cubicBezTo>
                    <a:pt x="167" y="823"/>
                    <a:pt x="203" y="775"/>
                    <a:pt x="203" y="715"/>
                  </a:cubicBezTo>
                  <a:lnTo>
                    <a:pt x="203" y="108"/>
                  </a:lnTo>
                  <a:cubicBezTo>
                    <a:pt x="203" y="49"/>
                    <a:pt x="167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4"/>
            <p:cNvSpPr/>
            <p:nvPr/>
          </p:nvSpPr>
          <p:spPr>
            <a:xfrm>
              <a:off x="5283621" y="4065569"/>
              <a:ext cx="21132" cy="20499"/>
            </a:xfrm>
            <a:custGeom>
              <a:avLst/>
              <a:gdLst/>
              <a:ahLst/>
              <a:cxnLst/>
              <a:rect l="l" t="t" r="r" b="b"/>
              <a:pathLst>
                <a:path w="667" h="647" extrusionOk="0">
                  <a:moveTo>
                    <a:pt x="115" y="0"/>
                  </a:moveTo>
                  <a:cubicBezTo>
                    <a:pt x="89" y="0"/>
                    <a:pt x="66" y="9"/>
                    <a:pt x="48" y="27"/>
                  </a:cubicBezTo>
                  <a:cubicBezTo>
                    <a:pt x="0" y="75"/>
                    <a:pt x="0" y="134"/>
                    <a:pt x="48" y="182"/>
                  </a:cubicBezTo>
                  <a:lnTo>
                    <a:pt x="476" y="611"/>
                  </a:lnTo>
                  <a:cubicBezTo>
                    <a:pt x="500" y="634"/>
                    <a:pt x="527" y="646"/>
                    <a:pt x="552" y="646"/>
                  </a:cubicBezTo>
                  <a:cubicBezTo>
                    <a:pt x="578" y="646"/>
                    <a:pt x="601" y="634"/>
                    <a:pt x="619" y="611"/>
                  </a:cubicBezTo>
                  <a:cubicBezTo>
                    <a:pt x="667" y="563"/>
                    <a:pt x="667" y="503"/>
                    <a:pt x="619" y="468"/>
                  </a:cubicBezTo>
                  <a:lnTo>
                    <a:pt x="191" y="27"/>
                  </a:lnTo>
                  <a:cubicBezTo>
                    <a:pt x="167" y="9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4"/>
            <p:cNvSpPr/>
            <p:nvPr/>
          </p:nvSpPr>
          <p:spPr>
            <a:xfrm>
              <a:off x="5283621" y="4024826"/>
              <a:ext cx="21132" cy="20118"/>
            </a:xfrm>
            <a:custGeom>
              <a:avLst/>
              <a:gdLst/>
              <a:ahLst/>
              <a:cxnLst/>
              <a:rect l="l" t="t" r="r" b="b"/>
              <a:pathLst>
                <a:path w="667" h="635" extrusionOk="0">
                  <a:moveTo>
                    <a:pt x="548" y="1"/>
                  </a:moveTo>
                  <a:cubicBezTo>
                    <a:pt x="524" y="1"/>
                    <a:pt x="500" y="9"/>
                    <a:pt x="476" y="27"/>
                  </a:cubicBezTo>
                  <a:lnTo>
                    <a:pt x="48" y="456"/>
                  </a:lnTo>
                  <a:cubicBezTo>
                    <a:pt x="0" y="492"/>
                    <a:pt x="0" y="563"/>
                    <a:pt x="48" y="599"/>
                  </a:cubicBezTo>
                  <a:cubicBezTo>
                    <a:pt x="66" y="623"/>
                    <a:pt x="89" y="635"/>
                    <a:pt x="115" y="635"/>
                  </a:cubicBezTo>
                  <a:cubicBezTo>
                    <a:pt x="140" y="635"/>
                    <a:pt x="167" y="623"/>
                    <a:pt x="191" y="599"/>
                  </a:cubicBezTo>
                  <a:lnTo>
                    <a:pt x="619" y="170"/>
                  </a:lnTo>
                  <a:cubicBezTo>
                    <a:pt x="667" y="123"/>
                    <a:pt x="667" y="63"/>
                    <a:pt x="619" y="27"/>
                  </a:cubicBezTo>
                  <a:cubicBezTo>
                    <a:pt x="595" y="9"/>
                    <a:pt x="572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4"/>
            <p:cNvSpPr/>
            <p:nvPr/>
          </p:nvSpPr>
          <p:spPr>
            <a:xfrm>
              <a:off x="5242497" y="4065569"/>
              <a:ext cx="21164" cy="20499"/>
            </a:xfrm>
            <a:custGeom>
              <a:avLst/>
              <a:gdLst/>
              <a:ahLst/>
              <a:cxnLst/>
              <a:rect l="l" t="t" r="r" b="b"/>
              <a:pathLst>
                <a:path w="668" h="647" extrusionOk="0">
                  <a:moveTo>
                    <a:pt x="554" y="0"/>
                  </a:moveTo>
                  <a:cubicBezTo>
                    <a:pt x="527" y="0"/>
                    <a:pt x="500" y="9"/>
                    <a:pt x="477" y="27"/>
                  </a:cubicBezTo>
                  <a:lnTo>
                    <a:pt x="48" y="468"/>
                  </a:lnTo>
                  <a:cubicBezTo>
                    <a:pt x="0" y="503"/>
                    <a:pt x="0" y="563"/>
                    <a:pt x="48" y="611"/>
                  </a:cubicBezTo>
                  <a:cubicBezTo>
                    <a:pt x="66" y="634"/>
                    <a:pt x="93" y="646"/>
                    <a:pt x="119" y="646"/>
                  </a:cubicBezTo>
                  <a:cubicBezTo>
                    <a:pt x="146" y="646"/>
                    <a:pt x="173" y="634"/>
                    <a:pt x="191" y="611"/>
                  </a:cubicBezTo>
                  <a:lnTo>
                    <a:pt x="631" y="182"/>
                  </a:lnTo>
                  <a:cubicBezTo>
                    <a:pt x="667" y="134"/>
                    <a:pt x="667" y="75"/>
                    <a:pt x="631" y="27"/>
                  </a:cubicBezTo>
                  <a:cubicBezTo>
                    <a:pt x="608" y="9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44"/>
            <p:cNvSpPr/>
            <p:nvPr/>
          </p:nvSpPr>
          <p:spPr>
            <a:xfrm>
              <a:off x="5289641" y="4052072"/>
              <a:ext cx="26075" cy="6463"/>
            </a:xfrm>
            <a:custGeom>
              <a:avLst/>
              <a:gdLst/>
              <a:ahLst/>
              <a:cxnLst/>
              <a:rect l="l" t="t" r="r" b="b"/>
              <a:pathLst>
                <a:path w="823" h="204" extrusionOk="0">
                  <a:moveTo>
                    <a:pt x="108" y="1"/>
                  </a:moveTo>
                  <a:cubicBezTo>
                    <a:pt x="48" y="1"/>
                    <a:pt x="1" y="36"/>
                    <a:pt x="1" y="96"/>
                  </a:cubicBezTo>
                  <a:cubicBezTo>
                    <a:pt x="1" y="156"/>
                    <a:pt x="48" y="203"/>
                    <a:pt x="108" y="203"/>
                  </a:cubicBezTo>
                  <a:lnTo>
                    <a:pt x="715" y="203"/>
                  </a:lnTo>
                  <a:cubicBezTo>
                    <a:pt x="775" y="203"/>
                    <a:pt x="822" y="156"/>
                    <a:pt x="822" y="96"/>
                  </a:cubicBezTo>
                  <a:cubicBezTo>
                    <a:pt x="822" y="36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44"/>
            <p:cNvSpPr/>
            <p:nvPr/>
          </p:nvSpPr>
          <p:spPr>
            <a:xfrm>
              <a:off x="3974278" y="3935893"/>
              <a:ext cx="58486" cy="58518"/>
            </a:xfrm>
            <a:custGeom>
              <a:avLst/>
              <a:gdLst/>
              <a:ahLst/>
              <a:cxnLst/>
              <a:rect l="l" t="t" r="r" b="b"/>
              <a:pathLst>
                <a:path w="1846" h="1847" extrusionOk="0">
                  <a:moveTo>
                    <a:pt x="917" y="1"/>
                  </a:moveTo>
                  <a:cubicBezTo>
                    <a:pt x="405" y="1"/>
                    <a:pt x="1" y="417"/>
                    <a:pt x="1" y="929"/>
                  </a:cubicBezTo>
                  <a:cubicBezTo>
                    <a:pt x="1" y="1429"/>
                    <a:pt x="405" y="1846"/>
                    <a:pt x="917" y="1846"/>
                  </a:cubicBezTo>
                  <a:cubicBezTo>
                    <a:pt x="1429" y="1846"/>
                    <a:pt x="1846" y="1429"/>
                    <a:pt x="1846" y="929"/>
                  </a:cubicBezTo>
                  <a:cubicBezTo>
                    <a:pt x="1846" y="417"/>
                    <a:pt x="1429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44"/>
            <p:cNvSpPr/>
            <p:nvPr/>
          </p:nvSpPr>
          <p:spPr>
            <a:xfrm>
              <a:off x="4069706" y="3935893"/>
              <a:ext cx="58518" cy="58518"/>
            </a:xfrm>
            <a:custGeom>
              <a:avLst/>
              <a:gdLst/>
              <a:ahLst/>
              <a:cxnLst/>
              <a:rect l="l" t="t" r="r" b="b"/>
              <a:pathLst>
                <a:path w="1847" h="1847" extrusionOk="0">
                  <a:moveTo>
                    <a:pt x="929" y="1"/>
                  </a:moveTo>
                  <a:cubicBezTo>
                    <a:pt x="418" y="1"/>
                    <a:pt x="1" y="417"/>
                    <a:pt x="1" y="929"/>
                  </a:cubicBezTo>
                  <a:cubicBezTo>
                    <a:pt x="1" y="1429"/>
                    <a:pt x="418" y="1846"/>
                    <a:pt x="929" y="1846"/>
                  </a:cubicBezTo>
                  <a:cubicBezTo>
                    <a:pt x="1441" y="1846"/>
                    <a:pt x="1846" y="1429"/>
                    <a:pt x="1846" y="929"/>
                  </a:cubicBezTo>
                  <a:cubicBezTo>
                    <a:pt x="1846" y="417"/>
                    <a:pt x="1441" y="1"/>
                    <a:pt x="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44"/>
            <p:cNvSpPr/>
            <p:nvPr/>
          </p:nvSpPr>
          <p:spPr>
            <a:xfrm>
              <a:off x="4165514" y="3935893"/>
              <a:ext cx="58518" cy="58518"/>
            </a:xfrm>
            <a:custGeom>
              <a:avLst/>
              <a:gdLst/>
              <a:ahLst/>
              <a:cxnLst/>
              <a:rect l="l" t="t" r="r" b="b"/>
              <a:pathLst>
                <a:path w="1847" h="1847" extrusionOk="0">
                  <a:moveTo>
                    <a:pt x="918" y="1"/>
                  </a:moveTo>
                  <a:cubicBezTo>
                    <a:pt x="418" y="1"/>
                    <a:pt x="1" y="417"/>
                    <a:pt x="1" y="929"/>
                  </a:cubicBezTo>
                  <a:cubicBezTo>
                    <a:pt x="1" y="1429"/>
                    <a:pt x="418" y="1846"/>
                    <a:pt x="918" y="1846"/>
                  </a:cubicBezTo>
                  <a:cubicBezTo>
                    <a:pt x="1430" y="1846"/>
                    <a:pt x="1846" y="1429"/>
                    <a:pt x="1846" y="929"/>
                  </a:cubicBezTo>
                  <a:cubicBezTo>
                    <a:pt x="1846" y="417"/>
                    <a:pt x="1430" y="1"/>
                    <a:pt x="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44"/>
            <p:cNvSpPr/>
            <p:nvPr/>
          </p:nvSpPr>
          <p:spPr>
            <a:xfrm>
              <a:off x="4261734" y="3935893"/>
              <a:ext cx="58486" cy="58518"/>
            </a:xfrm>
            <a:custGeom>
              <a:avLst/>
              <a:gdLst/>
              <a:ahLst/>
              <a:cxnLst/>
              <a:rect l="l" t="t" r="r" b="b"/>
              <a:pathLst>
                <a:path w="1846" h="1847" extrusionOk="0">
                  <a:moveTo>
                    <a:pt x="929" y="1"/>
                  </a:moveTo>
                  <a:cubicBezTo>
                    <a:pt x="417" y="1"/>
                    <a:pt x="0" y="417"/>
                    <a:pt x="0" y="929"/>
                  </a:cubicBezTo>
                  <a:cubicBezTo>
                    <a:pt x="0" y="1429"/>
                    <a:pt x="417" y="1846"/>
                    <a:pt x="929" y="1846"/>
                  </a:cubicBezTo>
                  <a:cubicBezTo>
                    <a:pt x="1429" y="1846"/>
                    <a:pt x="1846" y="1429"/>
                    <a:pt x="1846" y="929"/>
                  </a:cubicBezTo>
                  <a:cubicBezTo>
                    <a:pt x="1846" y="417"/>
                    <a:pt x="1429" y="1"/>
                    <a:pt x="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44"/>
            <p:cNvSpPr/>
            <p:nvPr/>
          </p:nvSpPr>
          <p:spPr>
            <a:xfrm>
              <a:off x="4867155" y="1648923"/>
              <a:ext cx="24554" cy="23603"/>
            </a:xfrm>
            <a:custGeom>
              <a:avLst/>
              <a:gdLst/>
              <a:ahLst/>
              <a:cxnLst/>
              <a:rect l="l" t="t" r="r" b="b"/>
              <a:pathLst>
                <a:path w="775" h="745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lnTo>
                    <a:pt x="179" y="378"/>
                  </a:lnTo>
                  <a:lnTo>
                    <a:pt x="60" y="497"/>
                  </a:lnTo>
                  <a:cubicBezTo>
                    <a:pt x="1" y="557"/>
                    <a:pt x="1" y="640"/>
                    <a:pt x="60" y="700"/>
                  </a:cubicBezTo>
                  <a:cubicBezTo>
                    <a:pt x="90" y="729"/>
                    <a:pt x="129" y="744"/>
                    <a:pt x="167" y="744"/>
                  </a:cubicBezTo>
                  <a:cubicBezTo>
                    <a:pt x="206" y="744"/>
                    <a:pt x="245" y="729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9"/>
                    <a:pt x="569" y="744"/>
                    <a:pt x="608" y="744"/>
                  </a:cubicBezTo>
                  <a:cubicBezTo>
                    <a:pt x="647" y="744"/>
                    <a:pt x="685" y="729"/>
                    <a:pt x="715" y="700"/>
                  </a:cubicBezTo>
                  <a:cubicBezTo>
                    <a:pt x="775" y="640"/>
                    <a:pt x="775" y="557"/>
                    <a:pt x="715" y="497"/>
                  </a:cubicBezTo>
                  <a:lnTo>
                    <a:pt x="596" y="378"/>
                  </a:lnTo>
                  <a:lnTo>
                    <a:pt x="715" y="259"/>
                  </a:lnTo>
                  <a:cubicBezTo>
                    <a:pt x="775" y="200"/>
                    <a:pt x="775" y="104"/>
                    <a:pt x="715" y="45"/>
                  </a:cubicBezTo>
                  <a:cubicBezTo>
                    <a:pt x="685" y="15"/>
                    <a:pt x="647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44"/>
            <p:cNvSpPr/>
            <p:nvPr/>
          </p:nvSpPr>
          <p:spPr>
            <a:xfrm>
              <a:off x="4904508" y="1652218"/>
              <a:ext cx="121502" cy="17014"/>
            </a:xfrm>
            <a:custGeom>
              <a:avLst/>
              <a:gdLst/>
              <a:ahLst/>
              <a:cxnLst/>
              <a:rect l="l" t="t" r="r" b="b"/>
              <a:pathLst>
                <a:path w="3835" h="537" extrusionOk="0">
                  <a:moveTo>
                    <a:pt x="262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17"/>
                    <a:pt x="3834" y="274"/>
                  </a:cubicBezTo>
                  <a:cubicBezTo>
                    <a:pt x="3834" y="119"/>
                    <a:pt x="3715" y="0"/>
                    <a:pt x="3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44"/>
            <p:cNvSpPr/>
            <p:nvPr/>
          </p:nvSpPr>
          <p:spPr>
            <a:xfrm>
              <a:off x="4867155" y="1688526"/>
              <a:ext cx="24554" cy="23603"/>
            </a:xfrm>
            <a:custGeom>
              <a:avLst/>
              <a:gdLst/>
              <a:ahLst/>
              <a:cxnLst/>
              <a:rect l="l" t="t" r="r" b="b"/>
              <a:pathLst>
                <a:path w="775" h="745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5"/>
                    <a:pt x="1" y="200"/>
                    <a:pt x="60" y="259"/>
                  </a:cubicBezTo>
                  <a:lnTo>
                    <a:pt x="179" y="378"/>
                  </a:lnTo>
                  <a:lnTo>
                    <a:pt x="60" y="497"/>
                  </a:lnTo>
                  <a:cubicBezTo>
                    <a:pt x="1" y="557"/>
                    <a:pt x="1" y="640"/>
                    <a:pt x="60" y="700"/>
                  </a:cubicBezTo>
                  <a:cubicBezTo>
                    <a:pt x="90" y="730"/>
                    <a:pt x="129" y="744"/>
                    <a:pt x="167" y="744"/>
                  </a:cubicBezTo>
                  <a:cubicBezTo>
                    <a:pt x="206" y="744"/>
                    <a:pt x="245" y="730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4"/>
                    <a:pt x="608" y="744"/>
                  </a:cubicBezTo>
                  <a:cubicBezTo>
                    <a:pt x="647" y="744"/>
                    <a:pt x="685" y="730"/>
                    <a:pt x="715" y="700"/>
                  </a:cubicBezTo>
                  <a:cubicBezTo>
                    <a:pt x="775" y="640"/>
                    <a:pt x="775" y="557"/>
                    <a:pt x="715" y="497"/>
                  </a:cubicBezTo>
                  <a:lnTo>
                    <a:pt x="596" y="378"/>
                  </a:lnTo>
                  <a:lnTo>
                    <a:pt x="715" y="259"/>
                  </a:lnTo>
                  <a:cubicBezTo>
                    <a:pt x="775" y="200"/>
                    <a:pt x="775" y="105"/>
                    <a:pt x="715" y="45"/>
                  </a:cubicBezTo>
                  <a:cubicBezTo>
                    <a:pt x="685" y="15"/>
                    <a:pt x="647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44"/>
            <p:cNvSpPr/>
            <p:nvPr/>
          </p:nvSpPr>
          <p:spPr>
            <a:xfrm>
              <a:off x="4904508" y="1691821"/>
              <a:ext cx="121502" cy="17014"/>
            </a:xfrm>
            <a:custGeom>
              <a:avLst/>
              <a:gdLst/>
              <a:ahLst/>
              <a:cxnLst/>
              <a:rect l="l" t="t" r="r" b="b"/>
              <a:pathLst>
                <a:path w="3835" h="537" extrusionOk="0">
                  <a:moveTo>
                    <a:pt x="262" y="1"/>
                  </a:moveTo>
                  <a:cubicBezTo>
                    <a:pt x="119" y="1"/>
                    <a:pt x="0" y="120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05"/>
                    <a:pt x="3834" y="274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44"/>
            <p:cNvSpPr/>
            <p:nvPr/>
          </p:nvSpPr>
          <p:spPr>
            <a:xfrm>
              <a:off x="4867155" y="1731900"/>
              <a:ext cx="24554" cy="23603"/>
            </a:xfrm>
            <a:custGeom>
              <a:avLst/>
              <a:gdLst/>
              <a:ahLst/>
              <a:cxnLst/>
              <a:rect l="l" t="t" r="r" b="b"/>
              <a:pathLst>
                <a:path w="775" h="745" extrusionOk="0">
                  <a:moveTo>
                    <a:pt x="167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lnTo>
                    <a:pt x="179" y="379"/>
                  </a:lnTo>
                  <a:lnTo>
                    <a:pt x="60" y="498"/>
                  </a:lnTo>
                  <a:cubicBezTo>
                    <a:pt x="1" y="557"/>
                    <a:pt x="1" y="641"/>
                    <a:pt x="60" y="700"/>
                  </a:cubicBezTo>
                  <a:cubicBezTo>
                    <a:pt x="90" y="730"/>
                    <a:pt x="129" y="745"/>
                    <a:pt x="167" y="745"/>
                  </a:cubicBezTo>
                  <a:cubicBezTo>
                    <a:pt x="206" y="745"/>
                    <a:pt x="245" y="730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5"/>
                    <a:pt x="608" y="745"/>
                  </a:cubicBezTo>
                  <a:cubicBezTo>
                    <a:pt x="647" y="745"/>
                    <a:pt x="685" y="730"/>
                    <a:pt x="715" y="700"/>
                  </a:cubicBezTo>
                  <a:cubicBezTo>
                    <a:pt x="775" y="641"/>
                    <a:pt x="775" y="557"/>
                    <a:pt x="715" y="498"/>
                  </a:cubicBezTo>
                  <a:lnTo>
                    <a:pt x="596" y="379"/>
                  </a:lnTo>
                  <a:lnTo>
                    <a:pt x="715" y="260"/>
                  </a:lnTo>
                  <a:cubicBezTo>
                    <a:pt x="775" y="200"/>
                    <a:pt x="775" y="105"/>
                    <a:pt x="715" y="45"/>
                  </a:cubicBezTo>
                  <a:cubicBezTo>
                    <a:pt x="685" y="15"/>
                    <a:pt x="647" y="1"/>
                    <a:pt x="608" y="1"/>
                  </a:cubicBezTo>
                  <a:cubicBezTo>
                    <a:pt x="569" y="1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44"/>
            <p:cNvSpPr/>
            <p:nvPr/>
          </p:nvSpPr>
          <p:spPr>
            <a:xfrm>
              <a:off x="4904508" y="1735195"/>
              <a:ext cx="121502" cy="17014"/>
            </a:xfrm>
            <a:custGeom>
              <a:avLst/>
              <a:gdLst/>
              <a:ahLst/>
              <a:cxnLst/>
              <a:rect l="l" t="t" r="r" b="b"/>
              <a:pathLst>
                <a:path w="3835" h="537" extrusionOk="0">
                  <a:moveTo>
                    <a:pt x="262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17"/>
                    <a:pt x="119" y="537"/>
                    <a:pt x="262" y="537"/>
                  </a:cubicBezTo>
                  <a:lnTo>
                    <a:pt x="3572" y="537"/>
                  </a:lnTo>
                  <a:cubicBezTo>
                    <a:pt x="3715" y="537"/>
                    <a:pt x="3834" y="417"/>
                    <a:pt x="3834" y="275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4"/>
            <p:cNvSpPr/>
            <p:nvPr/>
          </p:nvSpPr>
          <p:spPr>
            <a:xfrm>
              <a:off x="4867155" y="1776033"/>
              <a:ext cx="24554" cy="23318"/>
            </a:xfrm>
            <a:custGeom>
              <a:avLst/>
              <a:gdLst/>
              <a:ahLst/>
              <a:cxnLst/>
              <a:rect l="l" t="t" r="r" b="b"/>
              <a:pathLst>
                <a:path w="775" h="736" extrusionOk="0">
                  <a:moveTo>
                    <a:pt x="167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188"/>
                    <a:pt x="60" y="248"/>
                  </a:cubicBezTo>
                  <a:lnTo>
                    <a:pt x="179" y="367"/>
                  </a:lnTo>
                  <a:lnTo>
                    <a:pt x="60" y="486"/>
                  </a:lnTo>
                  <a:cubicBezTo>
                    <a:pt x="1" y="545"/>
                    <a:pt x="1" y="641"/>
                    <a:pt x="60" y="700"/>
                  </a:cubicBezTo>
                  <a:cubicBezTo>
                    <a:pt x="90" y="724"/>
                    <a:pt x="129" y="736"/>
                    <a:pt x="167" y="736"/>
                  </a:cubicBezTo>
                  <a:cubicBezTo>
                    <a:pt x="206" y="736"/>
                    <a:pt x="245" y="724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4"/>
                    <a:pt x="569" y="736"/>
                    <a:pt x="608" y="736"/>
                  </a:cubicBezTo>
                  <a:cubicBezTo>
                    <a:pt x="647" y="736"/>
                    <a:pt x="685" y="724"/>
                    <a:pt x="715" y="700"/>
                  </a:cubicBezTo>
                  <a:cubicBezTo>
                    <a:pt x="775" y="641"/>
                    <a:pt x="775" y="545"/>
                    <a:pt x="715" y="486"/>
                  </a:cubicBezTo>
                  <a:lnTo>
                    <a:pt x="596" y="367"/>
                  </a:lnTo>
                  <a:lnTo>
                    <a:pt x="715" y="248"/>
                  </a:lnTo>
                  <a:cubicBezTo>
                    <a:pt x="775" y="188"/>
                    <a:pt x="775" y="105"/>
                    <a:pt x="715" y="45"/>
                  </a:cubicBezTo>
                  <a:cubicBezTo>
                    <a:pt x="685" y="15"/>
                    <a:pt x="647" y="1"/>
                    <a:pt x="608" y="1"/>
                  </a:cubicBezTo>
                  <a:cubicBezTo>
                    <a:pt x="569" y="1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4"/>
            <p:cNvSpPr/>
            <p:nvPr/>
          </p:nvSpPr>
          <p:spPr>
            <a:xfrm>
              <a:off x="4904508" y="1779328"/>
              <a:ext cx="69448" cy="17014"/>
            </a:xfrm>
            <a:custGeom>
              <a:avLst/>
              <a:gdLst/>
              <a:ahLst/>
              <a:cxnLst/>
              <a:rect l="l" t="t" r="r" b="b"/>
              <a:pathLst>
                <a:path w="2192" h="537" extrusionOk="0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7"/>
                    <a:pt x="262" y="537"/>
                  </a:cubicBezTo>
                  <a:lnTo>
                    <a:pt x="1905" y="537"/>
                  </a:lnTo>
                  <a:cubicBezTo>
                    <a:pt x="2048" y="537"/>
                    <a:pt x="2191" y="417"/>
                    <a:pt x="2167" y="263"/>
                  </a:cubicBezTo>
                  <a:cubicBezTo>
                    <a:pt x="2167" y="120"/>
                    <a:pt x="2048" y="1"/>
                    <a:pt x="1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4"/>
            <p:cNvSpPr/>
            <p:nvPr/>
          </p:nvSpPr>
          <p:spPr>
            <a:xfrm>
              <a:off x="3953906" y="4645933"/>
              <a:ext cx="24554" cy="23603"/>
            </a:xfrm>
            <a:custGeom>
              <a:avLst/>
              <a:gdLst/>
              <a:ahLst/>
              <a:cxnLst/>
              <a:rect l="l" t="t" r="r" b="b"/>
              <a:pathLst>
                <a:path w="775" h="745" extrusionOk="0">
                  <a:moveTo>
                    <a:pt x="161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104"/>
                    <a:pt x="1" y="188"/>
                    <a:pt x="60" y="247"/>
                  </a:cubicBezTo>
                  <a:lnTo>
                    <a:pt x="179" y="366"/>
                  </a:lnTo>
                  <a:lnTo>
                    <a:pt x="60" y="485"/>
                  </a:lnTo>
                  <a:cubicBezTo>
                    <a:pt x="1" y="545"/>
                    <a:pt x="1" y="640"/>
                    <a:pt x="60" y="700"/>
                  </a:cubicBezTo>
                  <a:cubicBezTo>
                    <a:pt x="90" y="729"/>
                    <a:pt x="126" y="744"/>
                    <a:pt x="161" y="744"/>
                  </a:cubicBezTo>
                  <a:cubicBezTo>
                    <a:pt x="197" y="744"/>
                    <a:pt x="233" y="729"/>
                    <a:pt x="263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9"/>
                    <a:pt x="569" y="744"/>
                    <a:pt x="608" y="744"/>
                  </a:cubicBezTo>
                  <a:cubicBezTo>
                    <a:pt x="646" y="744"/>
                    <a:pt x="685" y="729"/>
                    <a:pt x="715" y="700"/>
                  </a:cubicBezTo>
                  <a:cubicBezTo>
                    <a:pt x="774" y="640"/>
                    <a:pt x="774" y="545"/>
                    <a:pt x="715" y="485"/>
                  </a:cubicBezTo>
                  <a:lnTo>
                    <a:pt x="596" y="366"/>
                  </a:lnTo>
                  <a:lnTo>
                    <a:pt x="715" y="247"/>
                  </a:lnTo>
                  <a:cubicBezTo>
                    <a:pt x="774" y="188"/>
                    <a:pt x="774" y="104"/>
                    <a:pt x="715" y="45"/>
                  </a:cubicBezTo>
                  <a:cubicBezTo>
                    <a:pt x="685" y="15"/>
                    <a:pt x="646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63" y="45"/>
                  </a:lnTo>
                  <a:cubicBezTo>
                    <a:pt x="233" y="15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4"/>
            <p:cNvSpPr/>
            <p:nvPr/>
          </p:nvSpPr>
          <p:spPr>
            <a:xfrm>
              <a:off x="3991260" y="4649228"/>
              <a:ext cx="121502" cy="17014"/>
            </a:xfrm>
            <a:custGeom>
              <a:avLst/>
              <a:gdLst/>
              <a:ahLst/>
              <a:cxnLst/>
              <a:rect l="l" t="t" r="r" b="b"/>
              <a:pathLst>
                <a:path w="3835" h="537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05"/>
                    <a:pt x="3834" y="262"/>
                  </a:cubicBezTo>
                  <a:cubicBezTo>
                    <a:pt x="3834" y="119"/>
                    <a:pt x="3715" y="0"/>
                    <a:pt x="3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4"/>
            <p:cNvSpPr/>
            <p:nvPr/>
          </p:nvSpPr>
          <p:spPr>
            <a:xfrm>
              <a:off x="3953906" y="4685156"/>
              <a:ext cx="24554" cy="23318"/>
            </a:xfrm>
            <a:custGeom>
              <a:avLst/>
              <a:gdLst/>
              <a:ahLst/>
              <a:cxnLst/>
              <a:rect l="l" t="t" r="r" b="b"/>
              <a:pathLst>
                <a:path w="775" h="736" extrusionOk="0">
                  <a:moveTo>
                    <a:pt x="161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105"/>
                    <a:pt x="1" y="188"/>
                    <a:pt x="60" y="247"/>
                  </a:cubicBezTo>
                  <a:lnTo>
                    <a:pt x="179" y="366"/>
                  </a:lnTo>
                  <a:lnTo>
                    <a:pt x="60" y="486"/>
                  </a:lnTo>
                  <a:cubicBezTo>
                    <a:pt x="1" y="545"/>
                    <a:pt x="1" y="640"/>
                    <a:pt x="60" y="700"/>
                  </a:cubicBezTo>
                  <a:cubicBezTo>
                    <a:pt x="90" y="724"/>
                    <a:pt x="126" y="736"/>
                    <a:pt x="161" y="736"/>
                  </a:cubicBezTo>
                  <a:cubicBezTo>
                    <a:pt x="197" y="736"/>
                    <a:pt x="233" y="724"/>
                    <a:pt x="263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4"/>
                    <a:pt x="569" y="736"/>
                    <a:pt x="608" y="736"/>
                  </a:cubicBezTo>
                  <a:cubicBezTo>
                    <a:pt x="646" y="736"/>
                    <a:pt x="685" y="724"/>
                    <a:pt x="715" y="700"/>
                  </a:cubicBezTo>
                  <a:cubicBezTo>
                    <a:pt x="774" y="640"/>
                    <a:pt x="774" y="545"/>
                    <a:pt x="715" y="486"/>
                  </a:cubicBezTo>
                  <a:lnTo>
                    <a:pt x="596" y="366"/>
                  </a:lnTo>
                  <a:lnTo>
                    <a:pt x="715" y="247"/>
                  </a:lnTo>
                  <a:cubicBezTo>
                    <a:pt x="774" y="188"/>
                    <a:pt x="774" y="105"/>
                    <a:pt x="715" y="45"/>
                  </a:cubicBezTo>
                  <a:cubicBezTo>
                    <a:pt x="685" y="15"/>
                    <a:pt x="646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63" y="45"/>
                  </a:lnTo>
                  <a:cubicBezTo>
                    <a:pt x="233" y="15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4"/>
            <p:cNvSpPr/>
            <p:nvPr/>
          </p:nvSpPr>
          <p:spPr>
            <a:xfrm>
              <a:off x="3991260" y="4688451"/>
              <a:ext cx="121502" cy="17014"/>
            </a:xfrm>
            <a:custGeom>
              <a:avLst/>
              <a:gdLst/>
              <a:ahLst/>
              <a:cxnLst/>
              <a:rect l="l" t="t" r="r" b="b"/>
              <a:pathLst>
                <a:path w="3835" h="537" extrusionOk="0">
                  <a:moveTo>
                    <a:pt x="262" y="1"/>
                  </a:moveTo>
                  <a:cubicBezTo>
                    <a:pt x="119" y="1"/>
                    <a:pt x="0" y="120"/>
                    <a:pt x="0" y="262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17"/>
                    <a:pt x="3834" y="262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4"/>
            <p:cNvSpPr/>
            <p:nvPr/>
          </p:nvSpPr>
          <p:spPr>
            <a:xfrm>
              <a:off x="3953906" y="4728909"/>
              <a:ext cx="24554" cy="23603"/>
            </a:xfrm>
            <a:custGeom>
              <a:avLst/>
              <a:gdLst/>
              <a:ahLst/>
              <a:cxnLst/>
              <a:rect l="l" t="t" r="r" b="b"/>
              <a:pathLst>
                <a:path w="775" h="745" extrusionOk="0">
                  <a:moveTo>
                    <a:pt x="161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105"/>
                    <a:pt x="1" y="188"/>
                    <a:pt x="60" y="248"/>
                  </a:cubicBezTo>
                  <a:lnTo>
                    <a:pt x="179" y="367"/>
                  </a:lnTo>
                  <a:lnTo>
                    <a:pt x="60" y="486"/>
                  </a:lnTo>
                  <a:cubicBezTo>
                    <a:pt x="1" y="545"/>
                    <a:pt x="1" y="640"/>
                    <a:pt x="60" y="700"/>
                  </a:cubicBezTo>
                  <a:cubicBezTo>
                    <a:pt x="90" y="730"/>
                    <a:pt x="126" y="745"/>
                    <a:pt x="161" y="745"/>
                  </a:cubicBezTo>
                  <a:cubicBezTo>
                    <a:pt x="197" y="745"/>
                    <a:pt x="233" y="730"/>
                    <a:pt x="263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5"/>
                    <a:pt x="608" y="745"/>
                  </a:cubicBezTo>
                  <a:cubicBezTo>
                    <a:pt x="646" y="745"/>
                    <a:pt x="685" y="730"/>
                    <a:pt x="715" y="700"/>
                  </a:cubicBezTo>
                  <a:cubicBezTo>
                    <a:pt x="774" y="640"/>
                    <a:pt x="774" y="545"/>
                    <a:pt x="715" y="486"/>
                  </a:cubicBezTo>
                  <a:lnTo>
                    <a:pt x="596" y="367"/>
                  </a:lnTo>
                  <a:lnTo>
                    <a:pt x="715" y="248"/>
                  </a:lnTo>
                  <a:cubicBezTo>
                    <a:pt x="774" y="188"/>
                    <a:pt x="774" y="105"/>
                    <a:pt x="715" y="45"/>
                  </a:cubicBezTo>
                  <a:cubicBezTo>
                    <a:pt x="685" y="15"/>
                    <a:pt x="646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63" y="45"/>
                  </a:lnTo>
                  <a:cubicBezTo>
                    <a:pt x="233" y="15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4"/>
            <p:cNvSpPr/>
            <p:nvPr/>
          </p:nvSpPr>
          <p:spPr>
            <a:xfrm>
              <a:off x="3991260" y="4732204"/>
              <a:ext cx="121502" cy="17014"/>
            </a:xfrm>
            <a:custGeom>
              <a:avLst/>
              <a:gdLst/>
              <a:ahLst/>
              <a:cxnLst/>
              <a:rect l="l" t="t" r="r" b="b"/>
              <a:pathLst>
                <a:path w="3835" h="537" extrusionOk="0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05"/>
                    <a:pt x="3834" y="263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4"/>
            <p:cNvSpPr/>
            <p:nvPr/>
          </p:nvSpPr>
          <p:spPr>
            <a:xfrm>
              <a:off x="3953906" y="4772663"/>
              <a:ext cx="24554" cy="23603"/>
            </a:xfrm>
            <a:custGeom>
              <a:avLst/>
              <a:gdLst/>
              <a:ahLst/>
              <a:cxnLst/>
              <a:rect l="l" t="t" r="r" b="b"/>
              <a:pathLst>
                <a:path w="775" h="745" extrusionOk="0">
                  <a:moveTo>
                    <a:pt x="161" y="1"/>
                  </a:moveTo>
                  <a:cubicBezTo>
                    <a:pt x="126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lnTo>
                    <a:pt x="179" y="379"/>
                  </a:lnTo>
                  <a:lnTo>
                    <a:pt x="60" y="498"/>
                  </a:lnTo>
                  <a:cubicBezTo>
                    <a:pt x="1" y="533"/>
                    <a:pt x="1" y="629"/>
                    <a:pt x="60" y="700"/>
                  </a:cubicBezTo>
                  <a:cubicBezTo>
                    <a:pt x="90" y="730"/>
                    <a:pt x="126" y="745"/>
                    <a:pt x="161" y="745"/>
                  </a:cubicBezTo>
                  <a:cubicBezTo>
                    <a:pt x="197" y="745"/>
                    <a:pt x="233" y="730"/>
                    <a:pt x="263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5"/>
                    <a:pt x="608" y="745"/>
                  </a:cubicBezTo>
                  <a:cubicBezTo>
                    <a:pt x="646" y="745"/>
                    <a:pt x="685" y="730"/>
                    <a:pt x="715" y="700"/>
                  </a:cubicBezTo>
                  <a:cubicBezTo>
                    <a:pt x="774" y="641"/>
                    <a:pt x="774" y="557"/>
                    <a:pt x="715" y="498"/>
                  </a:cubicBezTo>
                  <a:lnTo>
                    <a:pt x="596" y="379"/>
                  </a:lnTo>
                  <a:lnTo>
                    <a:pt x="715" y="260"/>
                  </a:lnTo>
                  <a:cubicBezTo>
                    <a:pt x="774" y="200"/>
                    <a:pt x="774" y="105"/>
                    <a:pt x="715" y="45"/>
                  </a:cubicBezTo>
                  <a:cubicBezTo>
                    <a:pt x="685" y="15"/>
                    <a:pt x="646" y="1"/>
                    <a:pt x="608" y="1"/>
                  </a:cubicBezTo>
                  <a:cubicBezTo>
                    <a:pt x="569" y="1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63" y="45"/>
                  </a:lnTo>
                  <a:cubicBezTo>
                    <a:pt x="233" y="15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4"/>
            <p:cNvSpPr/>
            <p:nvPr/>
          </p:nvSpPr>
          <p:spPr>
            <a:xfrm>
              <a:off x="3991260" y="4775578"/>
              <a:ext cx="69068" cy="17014"/>
            </a:xfrm>
            <a:custGeom>
              <a:avLst/>
              <a:gdLst/>
              <a:ahLst/>
              <a:cxnLst/>
              <a:rect l="l" t="t" r="r" b="b"/>
              <a:pathLst>
                <a:path w="2180" h="537" extrusionOk="0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8"/>
                    <a:pt x="119" y="537"/>
                    <a:pt x="262" y="537"/>
                  </a:cubicBezTo>
                  <a:lnTo>
                    <a:pt x="1905" y="537"/>
                  </a:lnTo>
                  <a:cubicBezTo>
                    <a:pt x="2048" y="537"/>
                    <a:pt x="2179" y="418"/>
                    <a:pt x="2167" y="263"/>
                  </a:cubicBezTo>
                  <a:cubicBezTo>
                    <a:pt x="2167" y="120"/>
                    <a:pt x="2048" y="1"/>
                    <a:pt x="1905" y="1"/>
                  </a:cubicBez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4"/>
            <p:cNvSpPr/>
            <p:nvPr/>
          </p:nvSpPr>
          <p:spPr>
            <a:xfrm>
              <a:off x="3707955" y="2962606"/>
              <a:ext cx="489305" cy="314322"/>
            </a:xfrm>
            <a:custGeom>
              <a:avLst/>
              <a:gdLst/>
              <a:ahLst/>
              <a:cxnLst/>
              <a:rect l="l" t="t" r="r" b="b"/>
              <a:pathLst>
                <a:path w="15444" h="9921" extrusionOk="0">
                  <a:moveTo>
                    <a:pt x="1347" y="1"/>
                  </a:moveTo>
                  <a:cubicBezTo>
                    <a:pt x="1150" y="1"/>
                    <a:pt x="951" y="39"/>
                    <a:pt x="763" y="122"/>
                  </a:cubicBezTo>
                  <a:cubicBezTo>
                    <a:pt x="334" y="312"/>
                    <a:pt x="1" y="824"/>
                    <a:pt x="155" y="1312"/>
                  </a:cubicBezTo>
                  <a:cubicBezTo>
                    <a:pt x="215" y="1503"/>
                    <a:pt x="346" y="1646"/>
                    <a:pt x="513" y="1741"/>
                  </a:cubicBezTo>
                  <a:cubicBezTo>
                    <a:pt x="810" y="1919"/>
                    <a:pt x="1513" y="2098"/>
                    <a:pt x="1179" y="2574"/>
                  </a:cubicBezTo>
                  <a:cubicBezTo>
                    <a:pt x="870" y="3051"/>
                    <a:pt x="203" y="3146"/>
                    <a:pt x="263" y="3824"/>
                  </a:cubicBezTo>
                  <a:cubicBezTo>
                    <a:pt x="322" y="4432"/>
                    <a:pt x="858" y="4789"/>
                    <a:pt x="1406" y="4967"/>
                  </a:cubicBezTo>
                  <a:cubicBezTo>
                    <a:pt x="2144" y="5218"/>
                    <a:pt x="3442" y="5229"/>
                    <a:pt x="3680" y="6158"/>
                  </a:cubicBezTo>
                  <a:cubicBezTo>
                    <a:pt x="3775" y="6503"/>
                    <a:pt x="3680" y="6872"/>
                    <a:pt x="3751" y="7218"/>
                  </a:cubicBezTo>
                  <a:cubicBezTo>
                    <a:pt x="3811" y="7504"/>
                    <a:pt x="3989" y="7730"/>
                    <a:pt x="4216" y="7896"/>
                  </a:cubicBezTo>
                  <a:cubicBezTo>
                    <a:pt x="4680" y="8227"/>
                    <a:pt x="5229" y="8344"/>
                    <a:pt x="5784" y="8344"/>
                  </a:cubicBezTo>
                  <a:cubicBezTo>
                    <a:pt x="6068" y="8344"/>
                    <a:pt x="6355" y="8314"/>
                    <a:pt x="6632" y="8266"/>
                  </a:cubicBezTo>
                  <a:cubicBezTo>
                    <a:pt x="6806" y="8236"/>
                    <a:pt x="6965" y="8218"/>
                    <a:pt x="7114" y="8218"/>
                  </a:cubicBezTo>
                  <a:cubicBezTo>
                    <a:pt x="7498" y="8218"/>
                    <a:pt x="7815" y="8336"/>
                    <a:pt x="8133" y="8670"/>
                  </a:cubicBezTo>
                  <a:cubicBezTo>
                    <a:pt x="8371" y="8932"/>
                    <a:pt x="8585" y="9230"/>
                    <a:pt x="8883" y="9444"/>
                  </a:cubicBezTo>
                  <a:cubicBezTo>
                    <a:pt x="9320" y="9770"/>
                    <a:pt x="9855" y="9921"/>
                    <a:pt x="10394" y="9921"/>
                  </a:cubicBezTo>
                  <a:cubicBezTo>
                    <a:pt x="11176" y="9921"/>
                    <a:pt x="11969" y="9603"/>
                    <a:pt x="12490" y="9039"/>
                  </a:cubicBezTo>
                  <a:cubicBezTo>
                    <a:pt x="12535" y="9030"/>
                    <a:pt x="12499" y="8967"/>
                    <a:pt x="12453" y="8967"/>
                  </a:cubicBezTo>
                  <a:cubicBezTo>
                    <a:pt x="12438" y="8967"/>
                    <a:pt x="12422" y="8974"/>
                    <a:pt x="12407" y="8992"/>
                  </a:cubicBezTo>
                  <a:cubicBezTo>
                    <a:pt x="11910" y="9530"/>
                    <a:pt x="11143" y="9838"/>
                    <a:pt x="10391" y="9838"/>
                  </a:cubicBezTo>
                  <a:cubicBezTo>
                    <a:pt x="9829" y="9838"/>
                    <a:pt x="9275" y="9666"/>
                    <a:pt x="8847" y="9289"/>
                  </a:cubicBezTo>
                  <a:cubicBezTo>
                    <a:pt x="8442" y="8932"/>
                    <a:pt x="8180" y="8385"/>
                    <a:pt x="7656" y="8170"/>
                  </a:cubicBezTo>
                  <a:cubicBezTo>
                    <a:pt x="7506" y="8106"/>
                    <a:pt x="7348" y="8080"/>
                    <a:pt x="7191" y="8080"/>
                  </a:cubicBezTo>
                  <a:cubicBezTo>
                    <a:pt x="7086" y="8080"/>
                    <a:pt x="6983" y="8092"/>
                    <a:pt x="6883" y="8111"/>
                  </a:cubicBezTo>
                  <a:cubicBezTo>
                    <a:pt x="6531" y="8177"/>
                    <a:pt x="6195" y="8244"/>
                    <a:pt x="5837" y="8244"/>
                  </a:cubicBezTo>
                  <a:cubicBezTo>
                    <a:pt x="5747" y="8244"/>
                    <a:pt x="5655" y="8239"/>
                    <a:pt x="5561" y="8230"/>
                  </a:cubicBezTo>
                  <a:cubicBezTo>
                    <a:pt x="5144" y="8194"/>
                    <a:pt x="4692" y="8063"/>
                    <a:pt x="4358" y="7825"/>
                  </a:cubicBezTo>
                  <a:cubicBezTo>
                    <a:pt x="3870" y="7515"/>
                    <a:pt x="3870" y="7087"/>
                    <a:pt x="3858" y="6575"/>
                  </a:cubicBezTo>
                  <a:cubicBezTo>
                    <a:pt x="3846" y="6015"/>
                    <a:pt x="3608" y="5610"/>
                    <a:pt x="3108" y="5348"/>
                  </a:cubicBezTo>
                  <a:cubicBezTo>
                    <a:pt x="2477" y="5015"/>
                    <a:pt x="1751" y="5051"/>
                    <a:pt x="1108" y="4729"/>
                  </a:cubicBezTo>
                  <a:cubicBezTo>
                    <a:pt x="739" y="4551"/>
                    <a:pt x="394" y="4194"/>
                    <a:pt x="394" y="3753"/>
                  </a:cubicBezTo>
                  <a:cubicBezTo>
                    <a:pt x="406" y="3348"/>
                    <a:pt x="751" y="3158"/>
                    <a:pt x="1037" y="2920"/>
                  </a:cubicBezTo>
                  <a:cubicBezTo>
                    <a:pt x="1287" y="2705"/>
                    <a:pt x="1537" y="2408"/>
                    <a:pt x="1298" y="2086"/>
                  </a:cubicBezTo>
                  <a:cubicBezTo>
                    <a:pt x="1168" y="1919"/>
                    <a:pt x="965" y="1836"/>
                    <a:pt x="763" y="1741"/>
                  </a:cubicBezTo>
                  <a:cubicBezTo>
                    <a:pt x="382" y="1550"/>
                    <a:pt x="144" y="1241"/>
                    <a:pt x="298" y="777"/>
                  </a:cubicBezTo>
                  <a:cubicBezTo>
                    <a:pt x="465" y="322"/>
                    <a:pt x="851" y="140"/>
                    <a:pt x="1266" y="140"/>
                  </a:cubicBezTo>
                  <a:cubicBezTo>
                    <a:pt x="1710" y="140"/>
                    <a:pt x="2188" y="349"/>
                    <a:pt x="2465" y="657"/>
                  </a:cubicBezTo>
                  <a:cubicBezTo>
                    <a:pt x="2715" y="919"/>
                    <a:pt x="2846" y="1253"/>
                    <a:pt x="3001" y="1598"/>
                  </a:cubicBezTo>
                  <a:cubicBezTo>
                    <a:pt x="3084" y="1812"/>
                    <a:pt x="3192" y="2039"/>
                    <a:pt x="3406" y="2193"/>
                  </a:cubicBezTo>
                  <a:cubicBezTo>
                    <a:pt x="3526" y="2278"/>
                    <a:pt x="3646" y="2310"/>
                    <a:pt x="3765" y="2310"/>
                  </a:cubicBezTo>
                  <a:cubicBezTo>
                    <a:pt x="4141" y="2310"/>
                    <a:pt x="4513" y="1990"/>
                    <a:pt x="4903" y="1990"/>
                  </a:cubicBezTo>
                  <a:cubicBezTo>
                    <a:pt x="4963" y="1990"/>
                    <a:pt x="5024" y="1997"/>
                    <a:pt x="5085" y="2015"/>
                  </a:cubicBezTo>
                  <a:cubicBezTo>
                    <a:pt x="5751" y="2217"/>
                    <a:pt x="5906" y="3039"/>
                    <a:pt x="6144" y="3598"/>
                  </a:cubicBezTo>
                  <a:cubicBezTo>
                    <a:pt x="6323" y="4015"/>
                    <a:pt x="6621" y="4456"/>
                    <a:pt x="7097" y="4527"/>
                  </a:cubicBezTo>
                  <a:cubicBezTo>
                    <a:pt x="7150" y="4536"/>
                    <a:pt x="7203" y="4540"/>
                    <a:pt x="7254" y="4540"/>
                  </a:cubicBezTo>
                  <a:cubicBezTo>
                    <a:pt x="7741" y="4540"/>
                    <a:pt x="8145" y="4165"/>
                    <a:pt x="8597" y="4003"/>
                  </a:cubicBezTo>
                  <a:cubicBezTo>
                    <a:pt x="8761" y="3942"/>
                    <a:pt x="8908" y="3914"/>
                    <a:pt x="9040" y="3914"/>
                  </a:cubicBezTo>
                  <a:cubicBezTo>
                    <a:pt x="10249" y="3914"/>
                    <a:pt x="10249" y="6220"/>
                    <a:pt x="11526" y="6349"/>
                  </a:cubicBezTo>
                  <a:cubicBezTo>
                    <a:pt x="11547" y="6350"/>
                    <a:pt x="11569" y="6351"/>
                    <a:pt x="11590" y="6351"/>
                  </a:cubicBezTo>
                  <a:cubicBezTo>
                    <a:pt x="11935" y="6351"/>
                    <a:pt x="12262" y="6178"/>
                    <a:pt x="12609" y="6122"/>
                  </a:cubicBezTo>
                  <a:cubicBezTo>
                    <a:pt x="12724" y="6105"/>
                    <a:pt x="12842" y="6096"/>
                    <a:pt x="12961" y="6096"/>
                  </a:cubicBezTo>
                  <a:cubicBezTo>
                    <a:pt x="13321" y="6096"/>
                    <a:pt x="13686" y="6178"/>
                    <a:pt x="13991" y="6349"/>
                  </a:cubicBezTo>
                  <a:cubicBezTo>
                    <a:pt x="14884" y="6837"/>
                    <a:pt x="15110" y="7932"/>
                    <a:pt x="14645" y="8801"/>
                  </a:cubicBezTo>
                  <a:cubicBezTo>
                    <a:pt x="14621" y="8850"/>
                    <a:pt x="14668" y="8898"/>
                    <a:pt x="14712" y="8898"/>
                  </a:cubicBezTo>
                  <a:cubicBezTo>
                    <a:pt x="14733" y="8898"/>
                    <a:pt x="14753" y="8888"/>
                    <a:pt x="14764" y="8861"/>
                  </a:cubicBezTo>
                  <a:cubicBezTo>
                    <a:pt x="15443" y="7611"/>
                    <a:pt x="14705" y="6158"/>
                    <a:pt x="13312" y="5968"/>
                  </a:cubicBezTo>
                  <a:cubicBezTo>
                    <a:pt x="13205" y="5954"/>
                    <a:pt x="13099" y="5948"/>
                    <a:pt x="12995" y="5948"/>
                  </a:cubicBezTo>
                  <a:cubicBezTo>
                    <a:pt x="12821" y="5948"/>
                    <a:pt x="12650" y="5966"/>
                    <a:pt x="12478" y="6003"/>
                  </a:cubicBezTo>
                  <a:cubicBezTo>
                    <a:pt x="12162" y="6074"/>
                    <a:pt x="11875" y="6189"/>
                    <a:pt x="11595" y="6189"/>
                  </a:cubicBezTo>
                  <a:cubicBezTo>
                    <a:pt x="11400" y="6189"/>
                    <a:pt x="11209" y="6134"/>
                    <a:pt x="11014" y="5968"/>
                  </a:cubicBezTo>
                  <a:cubicBezTo>
                    <a:pt x="10478" y="5515"/>
                    <a:pt x="10371" y="4753"/>
                    <a:pt x="9907" y="4229"/>
                  </a:cubicBezTo>
                  <a:cubicBezTo>
                    <a:pt x="9652" y="3936"/>
                    <a:pt x="9343" y="3793"/>
                    <a:pt x="9011" y="3793"/>
                  </a:cubicBezTo>
                  <a:cubicBezTo>
                    <a:pt x="8831" y="3793"/>
                    <a:pt x="8643" y="3836"/>
                    <a:pt x="8454" y="3920"/>
                  </a:cubicBezTo>
                  <a:cubicBezTo>
                    <a:pt x="8133" y="4051"/>
                    <a:pt x="7847" y="4277"/>
                    <a:pt x="7502" y="4360"/>
                  </a:cubicBezTo>
                  <a:cubicBezTo>
                    <a:pt x="7423" y="4381"/>
                    <a:pt x="7347" y="4391"/>
                    <a:pt x="7273" y="4391"/>
                  </a:cubicBezTo>
                  <a:cubicBezTo>
                    <a:pt x="6881" y="4391"/>
                    <a:pt x="6571" y="4114"/>
                    <a:pt x="6371" y="3753"/>
                  </a:cubicBezTo>
                  <a:cubicBezTo>
                    <a:pt x="6073" y="3217"/>
                    <a:pt x="6013" y="2562"/>
                    <a:pt x="5537" y="2134"/>
                  </a:cubicBezTo>
                  <a:cubicBezTo>
                    <a:pt x="5382" y="1979"/>
                    <a:pt x="5180" y="1872"/>
                    <a:pt x="4978" y="1848"/>
                  </a:cubicBezTo>
                  <a:cubicBezTo>
                    <a:pt x="4947" y="1844"/>
                    <a:pt x="4917" y="1843"/>
                    <a:pt x="4887" y="1843"/>
                  </a:cubicBezTo>
                  <a:cubicBezTo>
                    <a:pt x="4532" y="1843"/>
                    <a:pt x="4281" y="2091"/>
                    <a:pt x="3918" y="2146"/>
                  </a:cubicBezTo>
                  <a:cubicBezTo>
                    <a:pt x="3874" y="2154"/>
                    <a:pt x="3832" y="2157"/>
                    <a:pt x="3792" y="2157"/>
                  </a:cubicBezTo>
                  <a:cubicBezTo>
                    <a:pt x="3354" y="2157"/>
                    <a:pt x="3201" y="1698"/>
                    <a:pt x="3037" y="1348"/>
                  </a:cubicBezTo>
                  <a:cubicBezTo>
                    <a:pt x="2894" y="1003"/>
                    <a:pt x="2715" y="693"/>
                    <a:pt x="2441" y="431"/>
                  </a:cubicBezTo>
                  <a:cubicBezTo>
                    <a:pt x="2146" y="160"/>
                    <a:pt x="1749" y="1"/>
                    <a:pt x="1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4"/>
            <p:cNvSpPr/>
            <p:nvPr/>
          </p:nvSpPr>
          <p:spPr>
            <a:xfrm>
              <a:off x="3769578" y="3029488"/>
              <a:ext cx="377117" cy="190855"/>
            </a:xfrm>
            <a:custGeom>
              <a:avLst/>
              <a:gdLst/>
              <a:ahLst/>
              <a:cxnLst/>
              <a:rect l="l" t="t" r="r" b="b"/>
              <a:pathLst>
                <a:path w="11903" h="6024" extrusionOk="0">
                  <a:moveTo>
                    <a:pt x="107" y="0"/>
                  </a:moveTo>
                  <a:cubicBezTo>
                    <a:pt x="53" y="0"/>
                    <a:pt x="0" y="51"/>
                    <a:pt x="44" y="94"/>
                  </a:cubicBezTo>
                  <a:cubicBezTo>
                    <a:pt x="2794" y="3773"/>
                    <a:pt x="7271" y="5857"/>
                    <a:pt x="11819" y="6024"/>
                  </a:cubicBezTo>
                  <a:cubicBezTo>
                    <a:pt x="11903" y="6024"/>
                    <a:pt x="11903" y="5881"/>
                    <a:pt x="11819" y="5881"/>
                  </a:cubicBezTo>
                  <a:cubicBezTo>
                    <a:pt x="7319" y="5726"/>
                    <a:pt x="2890" y="3666"/>
                    <a:pt x="163" y="23"/>
                  </a:cubicBezTo>
                  <a:cubicBezTo>
                    <a:pt x="147" y="7"/>
                    <a:pt x="127" y="0"/>
                    <a:pt x="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44"/>
            <p:cNvSpPr/>
            <p:nvPr/>
          </p:nvSpPr>
          <p:spPr>
            <a:xfrm>
              <a:off x="5004467" y="3013330"/>
              <a:ext cx="443270" cy="312706"/>
            </a:xfrm>
            <a:custGeom>
              <a:avLst/>
              <a:gdLst/>
              <a:ahLst/>
              <a:cxnLst/>
              <a:rect l="l" t="t" r="r" b="b"/>
              <a:pathLst>
                <a:path w="13991" h="9870" extrusionOk="0">
                  <a:moveTo>
                    <a:pt x="12706" y="0"/>
                  </a:moveTo>
                  <a:cubicBezTo>
                    <a:pt x="12542" y="0"/>
                    <a:pt x="12378" y="28"/>
                    <a:pt x="12228" y="80"/>
                  </a:cubicBezTo>
                  <a:cubicBezTo>
                    <a:pt x="11669" y="271"/>
                    <a:pt x="11335" y="795"/>
                    <a:pt x="11145" y="1331"/>
                  </a:cubicBezTo>
                  <a:cubicBezTo>
                    <a:pt x="11026" y="1676"/>
                    <a:pt x="10942" y="2164"/>
                    <a:pt x="10478" y="2176"/>
                  </a:cubicBezTo>
                  <a:cubicBezTo>
                    <a:pt x="10463" y="2177"/>
                    <a:pt x="10448" y="2177"/>
                    <a:pt x="10434" y="2177"/>
                  </a:cubicBezTo>
                  <a:cubicBezTo>
                    <a:pt x="10113" y="2177"/>
                    <a:pt x="9842" y="1956"/>
                    <a:pt x="9508" y="1956"/>
                  </a:cubicBezTo>
                  <a:cubicBezTo>
                    <a:pt x="9478" y="1956"/>
                    <a:pt x="9449" y="1958"/>
                    <a:pt x="9418" y="1962"/>
                  </a:cubicBezTo>
                  <a:cubicBezTo>
                    <a:pt x="8954" y="2021"/>
                    <a:pt x="8680" y="2462"/>
                    <a:pt x="8525" y="2866"/>
                  </a:cubicBezTo>
                  <a:cubicBezTo>
                    <a:pt x="8299" y="3462"/>
                    <a:pt x="8228" y="4486"/>
                    <a:pt x="7394" y="4486"/>
                  </a:cubicBezTo>
                  <a:cubicBezTo>
                    <a:pt x="6836" y="4486"/>
                    <a:pt x="6373" y="4036"/>
                    <a:pt x="5835" y="4036"/>
                  </a:cubicBezTo>
                  <a:cubicBezTo>
                    <a:pt x="5742" y="4036"/>
                    <a:pt x="5647" y="4049"/>
                    <a:pt x="5549" y="4081"/>
                  </a:cubicBezTo>
                  <a:cubicBezTo>
                    <a:pt x="4989" y="4283"/>
                    <a:pt x="4763" y="4902"/>
                    <a:pt x="4572" y="5414"/>
                  </a:cubicBezTo>
                  <a:cubicBezTo>
                    <a:pt x="4406" y="5831"/>
                    <a:pt x="4156" y="6331"/>
                    <a:pt x="3680" y="6450"/>
                  </a:cubicBezTo>
                  <a:cubicBezTo>
                    <a:pt x="3606" y="6469"/>
                    <a:pt x="3531" y="6477"/>
                    <a:pt x="3456" y="6477"/>
                  </a:cubicBezTo>
                  <a:cubicBezTo>
                    <a:pt x="3117" y="6477"/>
                    <a:pt x="2767" y="6319"/>
                    <a:pt x="2424" y="6319"/>
                  </a:cubicBezTo>
                  <a:cubicBezTo>
                    <a:pt x="2414" y="6319"/>
                    <a:pt x="2404" y="6319"/>
                    <a:pt x="2394" y="6319"/>
                  </a:cubicBezTo>
                  <a:cubicBezTo>
                    <a:pt x="917" y="6343"/>
                    <a:pt x="0" y="7879"/>
                    <a:pt x="822" y="9165"/>
                  </a:cubicBezTo>
                  <a:cubicBezTo>
                    <a:pt x="833" y="9186"/>
                    <a:pt x="851" y="9195"/>
                    <a:pt x="870" y="9195"/>
                  </a:cubicBezTo>
                  <a:cubicBezTo>
                    <a:pt x="915" y="9195"/>
                    <a:pt x="966" y="9147"/>
                    <a:pt x="941" y="9105"/>
                  </a:cubicBezTo>
                  <a:cubicBezTo>
                    <a:pt x="489" y="8391"/>
                    <a:pt x="536" y="7450"/>
                    <a:pt x="1215" y="6903"/>
                  </a:cubicBezTo>
                  <a:cubicBezTo>
                    <a:pt x="1477" y="6688"/>
                    <a:pt x="1775" y="6557"/>
                    <a:pt x="2084" y="6498"/>
                  </a:cubicBezTo>
                  <a:cubicBezTo>
                    <a:pt x="2179" y="6477"/>
                    <a:pt x="2272" y="6469"/>
                    <a:pt x="2363" y="6469"/>
                  </a:cubicBezTo>
                  <a:cubicBezTo>
                    <a:pt x="2696" y="6469"/>
                    <a:pt x="3010" y="6580"/>
                    <a:pt x="3346" y="6617"/>
                  </a:cubicBezTo>
                  <a:cubicBezTo>
                    <a:pt x="3392" y="6622"/>
                    <a:pt x="3436" y="6624"/>
                    <a:pt x="3479" y="6624"/>
                  </a:cubicBezTo>
                  <a:cubicBezTo>
                    <a:pt x="4498" y="6624"/>
                    <a:pt x="4616" y="5304"/>
                    <a:pt x="5084" y="4652"/>
                  </a:cubicBezTo>
                  <a:cubicBezTo>
                    <a:pt x="5295" y="4365"/>
                    <a:pt x="5568" y="4193"/>
                    <a:pt x="5890" y="4193"/>
                  </a:cubicBezTo>
                  <a:cubicBezTo>
                    <a:pt x="5968" y="4193"/>
                    <a:pt x="6049" y="4203"/>
                    <a:pt x="6132" y="4224"/>
                  </a:cubicBezTo>
                  <a:cubicBezTo>
                    <a:pt x="6442" y="4295"/>
                    <a:pt x="6716" y="4474"/>
                    <a:pt x="7025" y="4557"/>
                  </a:cubicBezTo>
                  <a:cubicBezTo>
                    <a:pt x="7151" y="4599"/>
                    <a:pt x="7277" y="4620"/>
                    <a:pt x="7399" y="4620"/>
                  </a:cubicBezTo>
                  <a:cubicBezTo>
                    <a:pt x="7693" y="4620"/>
                    <a:pt x="7966" y="4496"/>
                    <a:pt x="8168" y="4236"/>
                  </a:cubicBezTo>
                  <a:cubicBezTo>
                    <a:pt x="8454" y="3867"/>
                    <a:pt x="8513" y="3390"/>
                    <a:pt x="8656" y="2950"/>
                  </a:cubicBezTo>
                  <a:cubicBezTo>
                    <a:pt x="8763" y="2652"/>
                    <a:pt x="8942" y="2331"/>
                    <a:pt x="9228" y="2164"/>
                  </a:cubicBezTo>
                  <a:cubicBezTo>
                    <a:pt x="9333" y="2108"/>
                    <a:pt x="9435" y="2086"/>
                    <a:pt x="9536" y="2086"/>
                  </a:cubicBezTo>
                  <a:cubicBezTo>
                    <a:pt x="9796" y="2086"/>
                    <a:pt x="10045" y="2231"/>
                    <a:pt x="10311" y="2283"/>
                  </a:cubicBezTo>
                  <a:cubicBezTo>
                    <a:pt x="10365" y="2292"/>
                    <a:pt x="10416" y="2297"/>
                    <a:pt x="10464" y="2297"/>
                  </a:cubicBezTo>
                  <a:cubicBezTo>
                    <a:pt x="10791" y="2297"/>
                    <a:pt x="10999" y="2091"/>
                    <a:pt x="11145" y="1759"/>
                  </a:cubicBezTo>
                  <a:cubicBezTo>
                    <a:pt x="11430" y="1092"/>
                    <a:pt x="11597" y="378"/>
                    <a:pt x="12383" y="176"/>
                  </a:cubicBezTo>
                  <a:cubicBezTo>
                    <a:pt x="12499" y="143"/>
                    <a:pt x="12621" y="125"/>
                    <a:pt x="12743" y="125"/>
                  </a:cubicBezTo>
                  <a:cubicBezTo>
                    <a:pt x="13059" y="125"/>
                    <a:pt x="13373" y="243"/>
                    <a:pt x="13562" y="509"/>
                  </a:cubicBezTo>
                  <a:cubicBezTo>
                    <a:pt x="13812" y="890"/>
                    <a:pt x="13705" y="1271"/>
                    <a:pt x="13347" y="1509"/>
                  </a:cubicBezTo>
                  <a:cubicBezTo>
                    <a:pt x="13085" y="1688"/>
                    <a:pt x="12621" y="1866"/>
                    <a:pt x="12752" y="2283"/>
                  </a:cubicBezTo>
                  <a:cubicBezTo>
                    <a:pt x="12919" y="2807"/>
                    <a:pt x="13716" y="2771"/>
                    <a:pt x="13764" y="3414"/>
                  </a:cubicBezTo>
                  <a:cubicBezTo>
                    <a:pt x="13824" y="4259"/>
                    <a:pt x="12812" y="4521"/>
                    <a:pt x="12204" y="4712"/>
                  </a:cubicBezTo>
                  <a:cubicBezTo>
                    <a:pt x="11740" y="4855"/>
                    <a:pt x="11216" y="5033"/>
                    <a:pt x="10954" y="5450"/>
                  </a:cubicBezTo>
                  <a:cubicBezTo>
                    <a:pt x="10549" y="6045"/>
                    <a:pt x="11073" y="6819"/>
                    <a:pt x="10538" y="7355"/>
                  </a:cubicBezTo>
                  <a:cubicBezTo>
                    <a:pt x="10180" y="7712"/>
                    <a:pt x="9633" y="7891"/>
                    <a:pt x="9133" y="7938"/>
                  </a:cubicBezTo>
                  <a:cubicBezTo>
                    <a:pt x="9055" y="7948"/>
                    <a:pt x="8978" y="7952"/>
                    <a:pt x="8901" y="7952"/>
                  </a:cubicBezTo>
                  <a:cubicBezTo>
                    <a:pt x="8589" y="7952"/>
                    <a:pt x="8281" y="7889"/>
                    <a:pt x="7966" y="7879"/>
                  </a:cubicBezTo>
                  <a:cubicBezTo>
                    <a:pt x="7956" y="7879"/>
                    <a:pt x="7946" y="7879"/>
                    <a:pt x="7937" y="7879"/>
                  </a:cubicBezTo>
                  <a:cubicBezTo>
                    <a:pt x="7371" y="7879"/>
                    <a:pt x="7032" y="8220"/>
                    <a:pt x="6728" y="8653"/>
                  </a:cubicBezTo>
                  <a:cubicBezTo>
                    <a:pt x="6299" y="9248"/>
                    <a:pt x="5787" y="9641"/>
                    <a:pt x="5049" y="9713"/>
                  </a:cubicBezTo>
                  <a:cubicBezTo>
                    <a:pt x="4956" y="9722"/>
                    <a:pt x="4863" y="9726"/>
                    <a:pt x="4770" y="9726"/>
                  </a:cubicBezTo>
                  <a:cubicBezTo>
                    <a:pt x="4146" y="9726"/>
                    <a:pt x="3527" y="9517"/>
                    <a:pt x="3060" y="9081"/>
                  </a:cubicBezTo>
                  <a:cubicBezTo>
                    <a:pt x="3048" y="9076"/>
                    <a:pt x="3036" y="9073"/>
                    <a:pt x="3024" y="9073"/>
                  </a:cubicBezTo>
                  <a:cubicBezTo>
                    <a:pt x="2965" y="9073"/>
                    <a:pt x="2916" y="9139"/>
                    <a:pt x="2965" y="9189"/>
                  </a:cubicBezTo>
                  <a:cubicBezTo>
                    <a:pt x="3442" y="9636"/>
                    <a:pt x="4098" y="9869"/>
                    <a:pt x="4753" y="9869"/>
                  </a:cubicBezTo>
                  <a:cubicBezTo>
                    <a:pt x="5178" y="9869"/>
                    <a:pt x="5602" y="9771"/>
                    <a:pt x="5977" y="9570"/>
                  </a:cubicBezTo>
                  <a:cubicBezTo>
                    <a:pt x="6537" y="9248"/>
                    <a:pt x="6739" y="8689"/>
                    <a:pt x="7204" y="8284"/>
                  </a:cubicBezTo>
                  <a:cubicBezTo>
                    <a:pt x="7432" y="8077"/>
                    <a:pt x="7692" y="8031"/>
                    <a:pt x="7962" y="8031"/>
                  </a:cubicBezTo>
                  <a:cubicBezTo>
                    <a:pt x="8128" y="8031"/>
                    <a:pt x="8298" y="8048"/>
                    <a:pt x="8466" y="8058"/>
                  </a:cubicBezTo>
                  <a:cubicBezTo>
                    <a:pt x="8589" y="8070"/>
                    <a:pt x="8712" y="8077"/>
                    <a:pt x="8835" y="8077"/>
                  </a:cubicBezTo>
                  <a:cubicBezTo>
                    <a:pt x="9068" y="8077"/>
                    <a:pt x="9299" y="8053"/>
                    <a:pt x="9525" y="7998"/>
                  </a:cubicBezTo>
                  <a:cubicBezTo>
                    <a:pt x="10109" y="7867"/>
                    <a:pt x="10823" y="7522"/>
                    <a:pt x="10907" y="6855"/>
                  </a:cubicBezTo>
                  <a:cubicBezTo>
                    <a:pt x="10954" y="6498"/>
                    <a:pt x="10823" y="6141"/>
                    <a:pt x="10919" y="5783"/>
                  </a:cubicBezTo>
                  <a:cubicBezTo>
                    <a:pt x="11038" y="5355"/>
                    <a:pt x="11502" y="5093"/>
                    <a:pt x="11883" y="4950"/>
                  </a:cubicBezTo>
                  <a:cubicBezTo>
                    <a:pt x="12478" y="4724"/>
                    <a:pt x="13240" y="4652"/>
                    <a:pt x="13657" y="4105"/>
                  </a:cubicBezTo>
                  <a:cubicBezTo>
                    <a:pt x="13931" y="3747"/>
                    <a:pt x="13990" y="3236"/>
                    <a:pt x="13645" y="2890"/>
                  </a:cubicBezTo>
                  <a:cubicBezTo>
                    <a:pt x="13455" y="2712"/>
                    <a:pt x="13205" y="2628"/>
                    <a:pt x="13002" y="2450"/>
                  </a:cubicBezTo>
                  <a:cubicBezTo>
                    <a:pt x="12526" y="1985"/>
                    <a:pt x="13276" y="1747"/>
                    <a:pt x="13562" y="1521"/>
                  </a:cubicBezTo>
                  <a:cubicBezTo>
                    <a:pt x="13895" y="1247"/>
                    <a:pt x="13883" y="771"/>
                    <a:pt x="13633" y="426"/>
                  </a:cubicBezTo>
                  <a:cubicBezTo>
                    <a:pt x="13421" y="132"/>
                    <a:pt x="13063" y="0"/>
                    <a:pt x="1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44"/>
            <p:cNvSpPr/>
            <p:nvPr/>
          </p:nvSpPr>
          <p:spPr>
            <a:xfrm>
              <a:off x="5056172" y="3076410"/>
              <a:ext cx="335930" cy="203623"/>
            </a:xfrm>
            <a:custGeom>
              <a:avLst/>
              <a:gdLst/>
              <a:ahLst/>
              <a:cxnLst/>
              <a:rect l="l" t="t" r="r" b="b"/>
              <a:pathLst>
                <a:path w="10603" h="6427" extrusionOk="0">
                  <a:moveTo>
                    <a:pt x="10513" y="0"/>
                  </a:moveTo>
                  <a:cubicBezTo>
                    <a:pt x="10492" y="0"/>
                    <a:pt x="10471" y="9"/>
                    <a:pt x="10453" y="30"/>
                  </a:cubicBezTo>
                  <a:cubicBezTo>
                    <a:pt x="8203" y="3590"/>
                    <a:pt x="4250" y="5817"/>
                    <a:pt x="95" y="6293"/>
                  </a:cubicBezTo>
                  <a:cubicBezTo>
                    <a:pt x="7" y="6304"/>
                    <a:pt x="0" y="6426"/>
                    <a:pt x="75" y="6426"/>
                  </a:cubicBezTo>
                  <a:cubicBezTo>
                    <a:pt x="81" y="6426"/>
                    <a:pt x="88" y="6426"/>
                    <a:pt x="95" y="6424"/>
                  </a:cubicBezTo>
                  <a:cubicBezTo>
                    <a:pt x="4286" y="5947"/>
                    <a:pt x="8274" y="3709"/>
                    <a:pt x="10560" y="102"/>
                  </a:cubicBezTo>
                  <a:cubicBezTo>
                    <a:pt x="10603" y="51"/>
                    <a:pt x="10561" y="0"/>
                    <a:pt x="10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44"/>
            <p:cNvSpPr/>
            <p:nvPr/>
          </p:nvSpPr>
          <p:spPr>
            <a:xfrm>
              <a:off x="3847548" y="2565403"/>
              <a:ext cx="246331" cy="677055"/>
            </a:xfrm>
            <a:custGeom>
              <a:avLst/>
              <a:gdLst/>
              <a:ahLst/>
              <a:cxnLst/>
              <a:rect l="l" t="t" r="r" b="b"/>
              <a:pathLst>
                <a:path w="7775" h="21370" extrusionOk="0">
                  <a:moveTo>
                    <a:pt x="29" y="1"/>
                  </a:moveTo>
                  <a:cubicBezTo>
                    <a:pt x="26" y="1"/>
                    <a:pt x="25" y="1"/>
                    <a:pt x="24" y="2"/>
                  </a:cubicBezTo>
                  <a:cubicBezTo>
                    <a:pt x="0" y="2"/>
                    <a:pt x="0" y="109"/>
                    <a:pt x="48" y="264"/>
                  </a:cubicBezTo>
                  <a:cubicBezTo>
                    <a:pt x="83" y="348"/>
                    <a:pt x="95" y="455"/>
                    <a:pt x="143" y="586"/>
                  </a:cubicBezTo>
                  <a:cubicBezTo>
                    <a:pt x="167" y="681"/>
                    <a:pt x="179" y="800"/>
                    <a:pt x="226" y="919"/>
                  </a:cubicBezTo>
                  <a:cubicBezTo>
                    <a:pt x="286" y="1050"/>
                    <a:pt x="441" y="1157"/>
                    <a:pt x="512" y="1324"/>
                  </a:cubicBezTo>
                  <a:cubicBezTo>
                    <a:pt x="583" y="1467"/>
                    <a:pt x="631" y="1657"/>
                    <a:pt x="702" y="1836"/>
                  </a:cubicBezTo>
                  <a:cubicBezTo>
                    <a:pt x="750" y="1943"/>
                    <a:pt x="762" y="2026"/>
                    <a:pt x="798" y="2122"/>
                  </a:cubicBezTo>
                  <a:cubicBezTo>
                    <a:pt x="822" y="2217"/>
                    <a:pt x="893" y="2300"/>
                    <a:pt x="929" y="2407"/>
                  </a:cubicBezTo>
                  <a:cubicBezTo>
                    <a:pt x="976" y="2491"/>
                    <a:pt x="988" y="2610"/>
                    <a:pt x="1036" y="2729"/>
                  </a:cubicBezTo>
                  <a:cubicBezTo>
                    <a:pt x="1060" y="2788"/>
                    <a:pt x="1036" y="2872"/>
                    <a:pt x="1060" y="2919"/>
                  </a:cubicBezTo>
                  <a:cubicBezTo>
                    <a:pt x="1072" y="2991"/>
                    <a:pt x="1072" y="3050"/>
                    <a:pt x="1107" y="3110"/>
                  </a:cubicBezTo>
                  <a:cubicBezTo>
                    <a:pt x="1155" y="3229"/>
                    <a:pt x="1250" y="3372"/>
                    <a:pt x="1345" y="3562"/>
                  </a:cubicBezTo>
                  <a:cubicBezTo>
                    <a:pt x="1393" y="3669"/>
                    <a:pt x="1476" y="3765"/>
                    <a:pt x="1524" y="3884"/>
                  </a:cubicBezTo>
                  <a:cubicBezTo>
                    <a:pt x="1572" y="4015"/>
                    <a:pt x="1572" y="4181"/>
                    <a:pt x="1631" y="4324"/>
                  </a:cubicBezTo>
                  <a:cubicBezTo>
                    <a:pt x="1691" y="4479"/>
                    <a:pt x="1774" y="4622"/>
                    <a:pt x="1834" y="4777"/>
                  </a:cubicBezTo>
                  <a:cubicBezTo>
                    <a:pt x="1893" y="4920"/>
                    <a:pt x="1953" y="5110"/>
                    <a:pt x="2012" y="5289"/>
                  </a:cubicBezTo>
                  <a:cubicBezTo>
                    <a:pt x="2072" y="5467"/>
                    <a:pt x="2107" y="5682"/>
                    <a:pt x="2179" y="5872"/>
                  </a:cubicBezTo>
                  <a:cubicBezTo>
                    <a:pt x="2215" y="5967"/>
                    <a:pt x="2310" y="6051"/>
                    <a:pt x="2346" y="6158"/>
                  </a:cubicBezTo>
                  <a:cubicBezTo>
                    <a:pt x="2393" y="6241"/>
                    <a:pt x="2357" y="6384"/>
                    <a:pt x="2393" y="6479"/>
                  </a:cubicBezTo>
                  <a:cubicBezTo>
                    <a:pt x="2429" y="6634"/>
                    <a:pt x="2584" y="6753"/>
                    <a:pt x="2631" y="6896"/>
                  </a:cubicBezTo>
                  <a:cubicBezTo>
                    <a:pt x="2667" y="7051"/>
                    <a:pt x="2715" y="7218"/>
                    <a:pt x="2762" y="7360"/>
                  </a:cubicBezTo>
                  <a:cubicBezTo>
                    <a:pt x="2810" y="7515"/>
                    <a:pt x="2869" y="7658"/>
                    <a:pt x="2929" y="7813"/>
                  </a:cubicBezTo>
                  <a:cubicBezTo>
                    <a:pt x="2965" y="7932"/>
                    <a:pt x="3000" y="8063"/>
                    <a:pt x="3036" y="8182"/>
                  </a:cubicBezTo>
                  <a:cubicBezTo>
                    <a:pt x="3072" y="8301"/>
                    <a:pt x="3036" y="8444"/>
                    <a:pt x="3084" y="8563"/>
                  </a:cubicBezTo>
                  <a:cubicBezTo>
                    <a:pt x="3131" y="8682"/>
                    <a:pt x="3250" y="8789"/>
                    <a:pt x="3298" y="8908"/>
                  </a:cubicBezTo>
                  <a:cubicBezTo>
                    <a:pt x="3334" y="9027"/>
                    <a:pt x="3322" y="9182"/>
                    <a:pt x="3369" y="9301"/>
                  </a:cubicBezTo>
                  <a:cubicBezTo>
                    <a:pt x="3417" y="9432"/>
                    <a:pt x="3417" y="9563"/>
                    <a:pt x="3453" y="9694"/>
                  </a:cubicBezTo>
                  <a:cubicBezTo>
                    <a:pt x="3500" y="9837"/>
                    <a:pt x="3620" y="9920"/>
                    <a:pt x="3655" y="10051"/>
                  </a:cubicBezTo>
                  <a:cubicBezTo>
                    <a:pt x="3691" y="10170"/>
                    <a:pt x="3691" y="10325"/>
                    <a:pt x="3727" y="10456"/>
                  </a:cubicBezTo>
                  <a:cubicBezTo>
                    <a:pt x="3774" y="10587"/>
                    <a:pt x="3834" y="10730"/>
                    <a:pt x="3870" y="10861"/>
                  </a:cubicBezTo>
                  <a:cubicBezTo>
                    <a:pt x="3917" y="10992"/>
                    <a:pt x="3977" y="11111"/>
                    <a:pt x="4024" y="11242"/>
                  </a:cubicBezTo>
                  <a:cubicBezTo>
                    <a:pt x="4072" y="11361"/>
                    <a:pt x="4072" y="11516"/>
                    <a:pt x="4108" y="11647"/>
                  </a:cubicBezTo>
                  <a:cubicBezTo>
                    <a:pt x="4143" y="11778"/>
                    <a:pt x="4143" y="11932"/>
                    <a:pt x="4191" y="12063"/>
                  </a:cubicBezTo>
                  <a:cubicBezTo>
                    <a:pt x="4227" y="12194"/>
                    <a:pt x="4346" y="12301"/>
                    <a:pt x="4393" y="12432"/>
                  </a:cubicBezTo>
                  <a:cubicBezTo>
                    <a:pt x="4453" y="12575"/>
                    <a:pt x="4512" y="12706"/>
                    <a:pt x="4560" y="12849"/>
                  </a:cubicBezTo>
                  <a:cubicBezTo>
                    <a:pt x="4608" y="13004"/>
                    <a:pt x="4620" y="13147"/>
                    <a:pt x="4667" y="13302"/>
                  </a:cubicBezTo>
                  <a:cubicBezTo>
                    <a:pt x="4715" y="13444"/>
                    <a:pt x="4715" y="13599"/>
                    <a:pt x="4751" y="13742"/>
                  </a:cubicBezTo>
                  <a:cubicBezTo>
                    <a:pt x="4798" y="13885"/>
                    <a:pt x="4798" y="14028"/>
                    <a:pt x="4846" y="14183"/>
                  </a:cubicBezTo>
                  <a:cubicBezTo>
                    <a:pt x="4882" y="14326"/>
                    <a:pt x="5013" y="14445"/>
                    <a:pt x="5048" y="14599"/>
                  </a:cubicBezTo>
                  <a:cubicBezTo>
                    <a:pt x="5096" y="14742"/>
                    <a:pt x="5108" y="14897"/>
                    <a:pt x="5155" y="15028"/>
                  </a:cubicBezTo>
                  <a:cubicBezTo>
                    <a:pt x="5203" y="15159"/>
                    <a:pt x="5263" y="15290"/>
                    <a:pt x="5310" y="15433"/>
                  </a:cubicBezTo>
                  <a:cubicBezTo>
                    <a:pt x="5346" y="15564"/>
                    <a:pt x="5334" y="15730"/>
                    <a:pt x="5382" y="15861"/>
                  </a:cubicBezTo>
                  <a:cubicBezTo>
                    <a:pt x="5417" y="15992"/>
                    <a:pt x="5465" y="16111"/>
                    <a:pt x="5513" y="16242"/>
                  </a:cubicBezTo>
                  <a:cubicBezTo>
                    <a:pt x="5572" y="16385"/>
                    <a:pt x="5644" y="16481"/>
                    <a:pt x="5691" y="16623"/>
                  </a:cubicBezTo>
                  <a:cubicBezTo>
                    <a:pt x="5739" y="16754"/>
                    <a:pt x="5763" y="16885"/>
                    <a:pt x="5810" y="17004"/>
                  </a:cubicBezTo>
                  <a:cubicBezTo>
                    <a:pt x="5858" y="17123"/>
                    <a:pt x="5906" y="17254"/>
                    <a:pt x="5941" y="17374"/>
                  </a:cubicBezTo>
                  <a:cubicBezTo>
                    <a:pt x="5989" y="17481"/>
                    <a:pt x="6084" y="17588"/>
                    <a:pt x="6120" y="17695"/>
                  </a:cubicBezTo>
                  <a:cubicBezTo>
                    <a:pt x="6167" y="17790"/>
                    <a:pt x="6156" y="17933"/>
                    <a:pt x="6179" y="18052"/>
                  </a:cubicBezTo>
                  <a:cubicBezTo>
                    <a:pt x="6227" y="18171"/>
                    <a:pt x="6310" y="18255"/>
                    <a:pt x="6346" y="18374"/>
                  </a:cubicBezTo>
                  <a:cubicBezTo>
                    <a:pt x="6394" y="18493"/>
                    <a:pt x="6417" y="18612"/>
                    <a:pt x="6453" y="18719"/>
                  </a:cubicBezTo>
                  <a:cubicBezTo>
                    <a:pt x="6477" y="18826"/>
                    <a:pt x="6465" y="18921"/>
                    <a:pt x="6513" y="19028"/>
                  </a:cubicBezTo>
                  <a:cubicBezTo>
                    <a:pt x="6560" y="19136"/>
                    <a:pt x="6668" y="19195"/>
                    <a:pt x="6703" y="19302"/>
                  </a:cubicBezTo>
                  <a:cubicBezTo>
                    <a:pt x="6751" y="19398"/>
                    <a:pt x="6775" y="19493"/>
                    <a:pt x="6810" y="19576"/>
                  </a:cubicBezTo>
                  <a:cubicBezTo>
                    <a:pt x="6858" y="19683"/>
                    <a:pt x="6822" y="19790"/>
                    <a:pt x="6858" y="19874"/>
                  </a:cubicBezTo>
                  <a:cubicBezTo>
                    <a:pt x="6918" y="20029"/>
                    <a:pt x="7049" y="20136"/>
                    <a:pt x="7108" y="20267"/>
                  </a:cubicBezTo>
                  <a:cubicBezTo>
                    <a:pt x="7179" y="20433"/>
                    <a:pt x="7215" y="20588"/>
                    <a:pt x="7275" y="20707"/>
                  </a:cubicBezTo>
                  <a:cubicBezTo>
                    <a:pt x="7394" y="20945"/>
                    <a:pt x="7489" y="21112"/>
                    <a:pt x="7572" y="21231"/>
                  </a:cubicBezTo>
                  <a:cubicBezTo>
                    <a:pt x="7630" y="21327"/>
                    <a:pt x="7672" y="21369"/>
                    <a:pt x="7699" y="21369"/>
                  </a:cubicBezTo>
                  <a:cubicBezTo>
                    <a:pt x="7705" y="21369"/>
                    <a:pt x="7711" y="21367"/>
                    <a:pt x="7715" y="21362"/>
                  </a:cubicBezTo>
                  <a:cubicBezTo>
                    <a:pt x="7751" y="21362"/>
                    <a:pt x="7775" y="21303"/>
                    <a:pt x="7763" y="21279"/>
                  </a:cubicBezTo>
                  <a:cubicBezTo>
                    <a:pt x="7715" y="21148"/>
                    <a:pt x="7644" y="20945"/>
                    <a:pt x="7537" y="20707"/>
                  </a:cubicBezTo>
                  <a:lnTo>
                    <a:pt x="7441" y="20529"/>
                  </a:lnTo>
                  <a:cubicBezTo>
                    <a:pt x="7418" y="20469"/>
                    <a:pt x="7418" y="20386"/>
                    <a:pt x="7382" y="20314"/>
                  </a:cubicBezTo>
                  <a:cubicBezTo>
                    <a:pt x="7310" y="20160"/>
                    <a:pt x="7168" y="20041"/>
                    <a:pt x="7084" y="19874"/>
                  </a:cubicBezTo>
                  <a:cubicBezTo>
                    <a:pt x="7049" y="19802"/>
                    <a:pt x="7084" y="19683"/>
                    <a:pt x="7060" y="19600"/>
                  </a:cubicBezTo>
                  <a:cubicBezTo>
                    <a:pt x="7025" y="19505"/>
                    <a:pt x="6941" y="19433"/>
                    <a:pt x="6894" y="19338"/>
                  </a:cubicBezTo>
                  <a:cubicBezTo>
                    <a:pt x="6846" y="19243"/>
                    <a:pt x="6882" y="19124"/>
                    <a:pt x="6834" y="19017"/>
                  </a:cubicBezTo>
                  <a:cubicBezTo>
                    <a:pt x="6787" y="18921"/>
                    <a:pt x="6668" y="18850"/>
                    <a:pt x="6644" y="18743"/>
                  </a:cubicBezTo>
                  <a:cubicBezTo>
                    <a:pt x="6608" y="18647"/>
                    <a:pt x="6572" y="18540"/>
                    <a:pt x="6537" y="18433"/>
                  </a:cubicBezTo>
                  <a:cubicBezTo>
                    <a:pt x="6513" y="18326"/>
                    <a:pt x="6537" y="18195"/>
                    <a:pt x="6489" y="18076"/>
                  </a:cubicBezTo>
                  <a:cubicBezTo>
                    <a:pt x="6465" y="17957"/>
                    <a:pt x="6394" y="17838"/>
                    <a:pt x="6346" y="17719"/>
                  </a:cubicBezTo>
                  <a:cubicBezTo>
                    <a:pt x="6298" y="17600"/>
                    <a:pt x="6215" y="17481"/>
                    <a:pt x="6167" y="17362"/>
                  </a:cubicBezTo>
                  <a:cubicBezTo>
                    <a:pt x="6108" y="17231"/>
                    <a:pt x="6036" y="17123"/>
                    <a:pt x="5989" y="17004"/>
                  </a:cubicBezTo>
                  <a:cubicBezTo>
                    <a:pt x="5941" y="16885"/>
                    <a:pt x="5989" y="16719"/>
                    <a:pt x="5941" y="16600"/>
                  </a:cubicBezTo>
                  <a:cubicBezTo>
                    <a:pt x="5894" y="16469"/>
                    <a:pt x="5763" y="16361"/>
                    <a:pt x="5715" y="16231"/>
                  </a:cubicBezTo>
                  <a:lnTo>
                    <a:pt x="5584" y="15826"/>
                  </a:lnTo>
                  <a:cubicBezTo>
                    <a:pt x="5525" y="15695"/>
                    <a:pt x="5536" y="15528"/>
                    <a:pt x="5501" y="15397"/>
                  </a:cubicBezTo>
                  <a:cubicBezTo>
                    <a:pt x="5441" y="15266"/>
                    <a:pt x="5358" y="15135"/>
                    <a:pt x="5322" y="14992"/>
                  </a:cubicBezTo>
                  <a:cubicBezTo>
                    <a:pt x="5274" y="14849"/>
                    <a:pt x="5274" y="14695"/>
                    <a:pt x="5227" y="14564"/>
                  </a:cubicBezTo>
                  <a:cubicBezTo>
                    <a:pt x="5179" y="14433"/>
                    <a:pt x="5155" y="14302"/>
                    <a:pt x="5108" y="14147"/>
                  </a:cubicBezTo>
                  <a:cubicBezTo>
                    <a:pt x="5084" y="14004"/>
                    <a:pt x="4941" y="13861"/>
                    <a:pt x="4905" y="13718"/>
                  </a:cubicBezTo>
                  <a:cubicBezTo>
                    <a:pt x="4858" y="13564"/>
                    <a:pt x="4870" y="13409"/>
                    <a:pt x="4822" y="13254"/>
                  </a:cubicBezTo>
                  <a:cubicBezTo>
                    <a:pt x="4786" y="13111"/>
                    <a:pt x="4727" y="12968"/>
                    <a:pt x="4679" y="12825"/>
                  </a:cubicBezTo>
                  <a:cubicBezTo>
                    <a:pt x="4667" y="12766"/>
                    <a:pt x="4643" y="12778"/>
                    <a:pt x="4632" y="12718"/>
                  </a:cubicBezTo>
                  <a:cubicBezTo>
                    <a:pt x="4608" y="12659"/>
                    <a:pt x="4643" y="12647"/>
                    <a:pt x="4632" y="12587"/>
                  </a:cubicBezTo>
                  <a:cubicBezTo>
                    <a:pt x="4608" y="12492"/>
                    <a:pt x="4608" y="12421"/>
                    <a:pt x="4572" y="12349"/>
                  </a:cubicBezTo>
                  <a:cubicBezTo>
                    <a:pt x="4501" y="12135"/>
                    <a:pt x="4441" y="12171"/>
                    <a:pt x="4370" y="11980"/>
                  </a:cubicBezTo>
                  <a:cubicBezTo>
                    <a:pt x="4322" y="11837"/>
                    <a:pt x="4334" y="11706"/>
                    <a:pt x="4286" y="11575"/>
                  </a:cubicBezTo>
                  <a:cubicBezTo>
                    <a:pt x="4251" y="11444"/>
                    <a:pt x="4191" y="11325"/>
                    <a:pt x="4143" y="11182"/>
                  </a:cubicBezTo>
                  <a:cubicBezTo>
                    <a:pt x="4108" y="11051"/>
                    <a:pt x="4072" y="10920"/>
                    <a:pt x="4024" y="10789"/>
                  </a:cubicBezTo>
                  <a:cubicBezTo>
                    <a:pt x="3977" y="10670"/>
                    <a:pt x="4012" y="10516"/>
                    <a:pt x="3977" y="10385"/>
                  </a:cubicBezTo>
                  <a:cubicBezTo>
                    <a:pt x="3953" y="10266"/>
                    <a:pt x="3846" y="10146"/>
                    <a:pt x="3810" y="10015"/>
                  </a:cubicBezTo>
                  <a:cubicBezTo>
                    <a:pt x="3786" y="9873"/>
                    <a:pt x="3774" y="9718"/>
                    <a:pt x="3727" y="9599"/>
                  </a:cubicBezTo>
                  <a:cubicBezTo>
                    <a:pt x="3679" y="9480"/>
                    <a:pt x="3620" y="9361"/>
                    <a:pt x="3572" y="9218"/>
                  </a:cubicBezTo>
                  <a:cubicBezTo>
                    <a:pt x="3536" y="9087"/>
                    <a:pt x="3596" y="8944"/>
                    <a:pt x="3548" y="8825"/>
                  </a:cubicBezTo>
                  <a:cubicBezTo>
                    <a:pt x="3512" y="8706"/>
                    <a:pt x="3417" y="8599"/>
                    <a:pt x="3369" y="8480"/>
                  </a:cubicBezTo>
                  <a:cubicBezTo>
                    <a:pt x="3334" y="8361"/>
                    <a:pt x="3358" y="8206"/>
                    <a:pt x="3310" y="8087"/>
                  </a:cubicBezTo>
                  <a:cubicBezTo>
                    <a:pt x="3262" y="7956"/>
                    <a:pt x="3239" y="7837"/>
                    <a:pt x="3191" y="7718"/>
                  </a:cubicBezTo>
                  <a:cubicBezTo>
                    <a:pt x="3155" y="7599"/>
                    <a:pt x="3119" y="7491"/>
                    <a:pt x="3084" y="7372"/>
                  </a:cubicBezTo>
                  <a:cubicBezTo>
                    <a:pt x="3036" y="7253"/>
                    <a:pt x="2941" y="7170"/>
                    <a:pt x="2905" y="7051"/>
                  </a:cubicBezTo>
                  <a:cubicBezTo>
                    <a:pt x="2858" y="6932"/>
                    <a:pt x="2822" y="6825"/>
                    <a:pt x="2786" y="6717"/>
                  </a:cubicBezTo>
                  <a:cubicBezTo>
                    <a:pt x="2738" y="6598"/>
                    <a:pt x="2727" y="6479"/>
                    <a:pt x="2703" y="6384"/>
                  </a:cubicBezTo>
                  <a:cubicBezTo>
                    <a:pt x="2667" y="6277"/>
                    <a:pt x="2667" y="6158"/>
                    <a:pt x="2643" y="6051"/>
                  </a:cubicBezTo>
                  <a:lnTo>
                    <a:pt x="2548" y="5741"/>
                  </a:lnTo>
                  <a:cubicBezTo>
                    <a:pt x="2477" y="5551"/>
                    <a:pt x="2357" y="5372"/>
                    <a:pt x="2298" y="5193"/>
                  </a:cubicBezTo>
                  <a:cubicBezTo>
                    <a:pt x="2238" y="4991"/>
                    <a:pt x="2226" y="4812"/>
                    <a:pt x="2167" y="4634"/>
                  </a:cubicBezTo>
                  <a:cubicBezTo>
                    <a:pt x="2084" y="4455"/>
                    <a:pt x="1953" y="4336"/>
                    <a:pt x="1893" y="4193"/>
                  </a:cubicBezTo>
                  <a:cubicBezTo>
                    <a:pt x="1834" y="4039"/>
                    <a:pt x="1845" y="3896"/>
                    <a:pt x="1810" y="3777"/>
                  </a:cubicBezTo>
                  <a:cubicBezTo>
                    <a:pt x="1762" y="3646"/>
                    <a:pt x="1715" y="3527"/>
                    <a:pt x="1667" y="3419"/>
                  </a:cubicBezTo>
                  <a:cubicBezTo>
                    <a:pt x="1584" y="3205"/>
                    <a:pt x="1524" y="3062"/>
                    <a:pt x="1476" y="2955"/>
                  </a:cubicBezTo>
                  <a:cubicBezTo>
                    <a:pt x="1453" y="2896"/>
                    <a:pt x="1405" y="2872"/>
                    <a:pt x="1393" y="2812"/>
                  </a:cubicBezTo>
                  <a:cubicBezTo>
                    <a:pt x="1369" y="2765"/>
                    <a:pt x="1393" y="2681"/>
                    <a:pt x="1369" y="2646"/>
                  </a:cubicBezTo>
                  <a:cubicBezTo>
                    <a:pt x="1334" y="2550"/>
                    <a:pt x="1214" y="2479"/>
                    <a:pt x="1167" y="2372"/>
                  </a:cubicBezTo>
                  <a:cubicBezTo>
                    <a:pt x="1119" y="2276"/>
                    <a:pt x="1095" y="2169"/>
                    <a:pt x="1048" y="2062"/>
                  </a:cubicBezTo>
                  <a:cubicBezTo>
                    <a:pt x="1000" y="1955"/>
                    <a:pt x="1000" y="1836"/>
                    <a:pt x="953" y="1753"/>
                  </a:cubicBezTo>
                  <a:cubicBezTo>
                    <a:pt x="869" y="1562"/>
                    <a:pt x="750" y="1419"/>
                    <a:pt x="679" y="1264"/>
                  </a:cubicBezTo>
                  <a:cubicBezTo>
                    <a:pt x="595" y="1110"/>
                    <a:pt x="619" y="919"/>
                    <a:pt x="560" y="800"/>
                  </a:cubicBezTo>
                  <a:cubicBezTo>
                    <a:pt x="500" y="693"/>
                    <a:pt x="405" y="598"/>
                    <a:pt x="357" y="514"/>
                  </a:cubicBezTo>
                  <a:cubicBezTo>
                    <a:pt x="286" y="395"/>
                    <a:pt x="274" y="276"/>
                    <a:pt x="226" y="205"/>
                  </a:cubicBezTo>
                  <a:cubicBezTo>
                    <a:pt x="161" y="63"/>
                    <a:pt x="55" y="1"/>
                    <a:pt x="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44"/>
            <p:cNvSpPr/>
            <p:nvPr/>
          </p:nvSpPr>
          <p:spPr>
            <a:xfrm>
              <a:off x="3816214" y="2786895"/>
              <a:ext cx="160725" cy="129613"/>
            </a:xfrm>
            <a:custGeom>
              <a:avLst/>
              <a:gdLst/>
              <a:ahLst/>
              <a:cxnLst/>
              <a:rect l="l" t="t" r="r" b="b"/>
              <a:pathLst>
                <a:path w="5073" h="4091" extrusionOk="0">
                  <a:moveTo>
                    <a:pt x="1251" y="0"/>
                  </a:moveTo>
                  <a:cubicBezTo>
                    <a:pt x="858" y="0"/>
                    <a:pt x="465" y="179"/>
                    <a:pt x="251" y="512"/>
                  </a:cubicBezTo>
                  <a:cubicBezTo>
                    <a:pt x="1" y="917"/>
                    <a:pt x="120" y="1489"/>
                    <a:pt x="322" y="1870"/>
                  </a:cubicBezTo>
                  <a:cubicBezTo>
                    <a:pt x="739" y="2643"/>
                    <a:pt x="1632" y="2882"/>
                    <a:pt x="2442" y="3024"/>
                  </a:cubicBezTo>
                  <a:cubicBezTo>
                    <a:pt x="3204" y="3155"/>
                    <a:pt x="4097" y="3227"/>
                    <a:pt x="4656" y="3822"/>
                  </a:cubicBezTo>
                  <a:cubicBezTo>
                    <a:pt x="4728" y="3894"/>
                    <a:pt x="4775" y="3965"/>
                    <a:pt x="4835" y="4048"/>
                  </a:cubicBezTo>
                  <a:cubicBezTo>
                    <a:pt x="4859" y="4077"/>
                    <a:pt x="4890" y="4090"/>
                    <a:pt x="4920" y="4090"/>
                  </a:cubicBezTo>
                  <a:cubicBezTo>
                    <a:pt x="4977" y="4090"/>
                    <a:pt x="5033" y="4043"/>
                    <a:pt x="5049" y="3965"/>
                  </a:cubicBezTo>
                  <a:cubicBezTo>
                    <a:pt x="5073" y="3870"/>
                    <a:pt x="5001" y="3763"/>
                    <a:pt x="4894" y="3715"/>
                  </a:cubicBezTo>
                  <a:cubicBezTo>
                    <a:pt x="4823" y="3560"/>
                    <a:pt x="4751" y="3405"/>
                    <a:pt x="4656" y="3263"/>
                  </a:cubicBezTo>
                  <a:cubicBezTo>
                    <a:pt x="4537" y="3048"/>
                    <a:pt x="4418" y="2846"/>
                    <a:pt x="4287" y="2632"/>
                  </a:cubicBezTo>
                  <a:cubicBezTo>
                    <a:pt x="4025" y="2227"/>
                    <a:pt x="3763" y="1834"/>
                    <a:pt x="3454" y="1453"/>
                  </a:cubicBezTo>
                  <a:cubicBezTo>
                    <a:pt x="3156" y="1096"/>
                    <a:pt x="2811" y="750"/>
                    <a:pt x="2442" y="477"/>
                  </a:cubicBezTo>
                  <a:cubicBezTo>
                    <a:pt x="2096" y="215"/>
                    <a:pt x="1680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44"/>
            <p:cNvSpPr/>
            <p:nvPr/>
          </p:nvSpPr>
          <p:spPr>
            <a:xfrm>
              <a:off x="3836681" y="2806000"/>
              <a:ext cx="116275" cy="83293"/>
            </a:xfrm>
            <a:custGeom>
              <a:avLst/>
              <a:gdLst/>
              <a:ahLst/>
              <a:cxnLst/>
              <a:rect l="l" t="t" r="r" b="b"/>
              <a:pathLst>
                <a:path w="3670" h="2629" extrusionOk="0">
                  <a:moveTo>
                    <a:pt x="216" y="0"/>
                  </a:moveTo>
                  <a:cubicBezTo>
                    <a:pt x="150" y="0"/>
                    <a:pt x="85" y="9"/>
                    <a:pt x="22" y="28"/>
                  </a:cubicBezTo>
                  <a:cubicBezTo>
                    <a:pt x="1" y="49"/>
                    <a:pt x="7" y="78"/>
                    <a:pt x="24" y="78"/>
                  </a:cubicBezTo>
                  <a:cubicBezTo>
                    <a:pt x="27" y="78"/>
                    <a:pt x="30" y="78"/>
                    <a:pt x="33" y="76"/>
                  </a:cubicBezTo>
                  <a:cubicBezTo>
                    <a:pt x="93" y="60"/>
                    <a:pt x="154" y="54"/>
                    <a:pt x="215" y="54"/>
                  </a:cubicBezTo>
                  <a:cubicBezTo>
                    <a:pt x="484" y="54"/>
                    <a:pt x="761" y="186"/>
                    <a:pt x="974" y="302"/>
                  </a:cubicBezTo>
                  <a:cubicBezTo>
                    <a:pt x="1272" y="469"/>
                    <a:pt x="1569" y="659"/>
                    <a:pt x="1843" y="874"/>
                  </a:cubicBezTo>
                  <a:cubicBezTo>
                    <a:pt x="2486" y="1374"/>
                    <a:pt x="3117" y="1957"/>
                    <a:pt x="3629" y="2624"/>
                  </a:cubicBezTo>
                  <a:cubicBezTo>
                    <a:pt x="3633" y="2627"/>
                    <a:pt x="3638" y="2629"/>
                    <a:pt x="3644" y="2629"/>
                  </a:cubicBezTo>
                  <a:cubicBezTo>
                    <a:pt x="3657" y="2629"/>
                    <a:pt x="3670" y="2620"/>
                    <a:pt x="3653" y="2612"/>
                  </a:cubicBezTo>
                  <a:cubicBezTo>
                    <a:pt x="3153" y="1921"/>
                    <a:pt x="2510" y="1326"/>
                    <a:pt x="1819" y="802"/>
                  </a:cubicBezTo>
                  <a:cubicBezTo>
                    <a:pt x="1510" y="564"/>
                    <a:pt x="1188" y="350"/>
                    <a:pt x="843" y="183"/>
                  </a:cubicBezTo>
                  <a:cubicBezTo>
                    <a:pt x="651" y="92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44"/>
            <p:cNvSpPr/>
            <p:nvPr/>
          </p:nvSpPr>
          <p:spPr>
            <a:xfrm>
              <a:off x="3848277" y="2914766"/>
              <a:ext cx="174761" cy="156923"/>
            </a:xfrm>
            <a:custGeom>
              <a:avLst/>
              <a:gdLst/>
              <a:ahLst/>
              <a:cxnLst/>
              <a:rect l="l" t="t" r="r" b="b"/>
              <a:pathLst>
                <a:path w="5516" h="4953" extrusionOk="0">
                  <a:moveTo>
                    <a:pt x="1311" y="1"/>
                  </a:moveTo>
                  <a:cubicBezTo>
                    <a:pt x="1120" y="1"/>
                    <a:pt x="882" y="1"/>
                    <a:pt x="703" y="84"/>
                  </a:cubicBezTo>
                  <a:cubicBezTo>
                    <a:pt x="501" y="179"/>
                    <a:pt x="346" y="322"/>
                    <a:pt x="239" y="501"/>
                  </a:cubicBezTo>
                  <a:cubicBezTo>
                    <a:pt x="1" y="870"/>
                    <a:pt x="25" y="1334"/>
                    <a:pt x="263" y="1691"/>
                  </a:cubicBezTo>
                  <a:cubicBezTo>
                    <a:pt x="787" y="2465"/>
                    <a:pt x="1799" y="2584"/>
                    <a:pt x="2680" y="2644"/>
                  </a:cubicBezTo>
                  <a:cubicBezTo>
                    <a:pt x="3156" y="2679"/>
                    <a:pt x="3597" y="2739"/>
                    <a:pt x="4049" y="2906"/>
                  </a:cubicBezTo>
                  <a:cubicBezTo>
                    <a:pt x="4454" y="3072"/>
                    <a:pt x="5013" y="4287"/>
                    <a:pt x="5251" y="4644"/>
                  </a:cubicBezTo>
                  <a:cubicBezTo>
                    <a:pt x="5311" y="4727"/>
                    <a:pt x="5359" y="4823"/>
                    <a:pt x="5406" y="4918"/>
                  </a:cubicBezTo>
                  <a:cubicBezTo>
                    <a:pt x="5416" y="4942"/>
                    <a:pt x="5437" y="4952"/>
                    <a:pt x="5457" y="4952"/>
                  </a:cubicBezTo>
                  <a:cubicBezTo>
                    <a:pt x="5488" y="4952"/>
                    <a:pt x="5516" y="4929"/>
                    <a:pt x="5502" y="4894"/>
                  </a:cubicBezTo>
                  <a:cubicBezTo>
                    <a:pt x="5490" y="4846"/>
                    <a:pt x="5478" y="4787"/>
                    <a:pt x="5442" y="4739"/>
                  </a:cubicBezTo>
                  <a:cubicBezTo>
                    <a:pt x="5442" y="4727"/>
                    <a:pt x="5466" y="4727"/>
                    <a:pt x="5466" y="4715"/>
                  </a:cubicBezTo>
                  <a:cubicBezTo>
                    <a:pt x="5466" y="4668"/>
                    <a:pt x="5442" y="4620"/>
                    <a:pt x="5430" y="4572"/>
                  </a:cubicBezTo>
                  <a:cubicBezTo>
                    <a:pt x="5418" y="4513"/>
                    <a:pt x="5406" y="4442"/>
                    <a:pt x="5371" y="4382"/>
                  </a:cubicBezTo>
                  <a:cubicBezTo>
                    <a:pt x="5359" y="4322"/>
                    <a:pt x="5347" y="4311"/>
                    <a:pt x="5347" y="4287"/>
                  </a:cubicBezTo>
                  <a:cubicBezTo>
                    <a:pt x="5347" y="4263"/>
                    <a:pt x="5347" y="4239"/>
                    <a:pt x="5323" y="4203"/>
                  </a:cubicBezTo>
                  <a:cubicBezTo>
                    <a:pt x="5085" y="3799"/>
                    <a:pt x="4668" y="2441"/>
                    <a:pt x="4418" y="2048"/>
                  </a:cubicBezTo>
                  <a:cubicBezTo>
                    <a:pt x="4168" y="1667"/>
                    <a:pt x="3882" y="1322"/>
                    <a:pt x="3525" y="1024"/>
                  </a:cubicBezTo>
                  <a:cubicBezTo>
                    <a:pt x="2918" y="501"/>
                    <a:pt x="2156" y="24"/>
                    <a:pt x="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44"/>
            <p:cNvSpPr/>
            <p:nvPr/>
          </p:nvSpPr>
          <p:spPr>
            <a:xfrm>
              <a:off x="3873591" y="2935233"/>
              <a:ext cx="108576" cy="59626"/>
            </a:xfrm>
            <a:custGeom>
              <a:avLst/>
              <a:gdLst/>
              <a:ahLst/>
              <a:cxnLst/>
              <a:rect l="l" t="t" r="r" b="b"/>
              <a:pathLst>
                <a:path w="3427" h="1882" extrusionOk="0">
                  <a:moveTo>
                    <a:pt x="209" y="1"/>
                  </a:moveTo>
                  <a:cubicBezTo>
                    <a:pt x="147" y="1"/>
                    <a:pt x="85" y="3"/>
                    <a:pt x="23" y="9"/>
                  </a:cubicBezTo>
                  <a:cubicBezTo>
                    <a:pt x="19" y="5"/>
                    <a:pt x="15" y="3"/>
                    <a:pt x="12" y="3"/>
                  </a:cubicBezTo>
                  <a:cubicBezTo>
                    <a:pt x="0" y="3"/>
                    <a:pt x="4" y="33"/>
                    <a:pt x="23" y="33"/>
                  </a:cubicBezTo>
                  <a:cubicBezTo>
                    <a:pt x="84" y="27"/>
                    <a:pt x="145" y="25"/>
                    <a:pt x="205" y="25"/>
                  </a:cubicBezTo>
                  <a:cubicBezTo>
                    <a:pt x="775" y="25"/>
                    <a:pt x="1337" y="269"/>
                    <a:pt x="1821" y="581"/>
                  </a:cubicBezTo>
                  <a:cubicBezTo>
                    <a:pt x="2405" y="938"/>
                    <a:pt x="2905" y="1402"/>
                    <a:pt x="3381" y="1879"/>
                  </a:cubicBezTo>
                  <a:cubicBezTo>
                    <a:pt x="3383" y="1881"/>
                    <a:pt x="3386" y="1882"/>
                    <a:pt x="3390" y="1882"/>
                  </a:cubicBezTo>
                  <a:cubicBezTo>
                    <a:pt x="3405" y="1882"/>
                    <a:pt x="3426" y="1864"/>
                    <a:pt x="3417" y="1855"/>
                  </a:cubicBezTo>
                  <a:cubicBezTo>
                    <a:pt x="2917" y="1355"/>
                    <a:pt x="2381" y="879"/>
                    <a:pt x="1785" y="521"/>
                  </a:cubicBezTo>
                  <a:cubicBezTo>
                    <a:pt x="1303" y="232"/>
                    <a:pt x="763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44"/>
            <p:cNvSpPr/>
            <p:nvPr/>
          </p:nvSpPr>
          <p:spPr>
            <a:xfrm>
              <a:off x="3912402" y="3058002"/>
              <a:ext cx="133764" cy="68909"/>
            </a:xfrm>
            <a:custGeom>
              <a:avLst/>
              <a:gdLst/>
              <a:ahLst/>
              <a:cxnLst/>
              <a:rect l="l" t="t" r="r" b="b"/>
              <a:pathLst>
                <a:path w="4222" h="2175" extrusionOk="0">
                  <a:moveTo>
                    <a:pt x="1197" y="0"/>
                  </a:moveTo>
                  <a:cubicBezTo>
                    <a:pt x="981" y="0"/>
                    <a:pt x="766" y="42"/>
                    <a:pt x="560" y="135"/>
                  </a:cubicBezTo>
                  <a:cubicBezTo>
                    <a:pt x="299" y="254"/>
                    <a:pt x="60" y="468"/>
                    <a:pt x="25" y="790"/>
                  </a:cubicBezTo>
                  <a:cubicBezTo>
                    <a:pt x="1" y="1087"/>
                    <a:pt x="132" y="1361"/>
                    <a:pt x="322" y="1587"/>
                  </a:cubicBezTo>
                  <a:cubicBezTo>
                    <a:pt x="537" y="1826"/>
                    <a:pt x="799" y="1956"/>
                    <a:pt x="1096" y="1980"/>
                  </a:cubicBezTo>
                  <a:cubicBezTo>
                    <a:pt x="1142" y="1984"/>
                    <a:pt x="1188" y="1985"/>
                    <a:pt x="1234" y="1985"/>
                  </a:cubicBezTo>
                  <a:cubicBezTo>
                    <a:pt x="1518" y="1985"/>
                    <a:pt x="1796" y="1928"/>
                    <a:pt x="2073" y="1897"/>
                  </a:cubicBezTo>
                  <a:cubicBezTo>
                    <a:pt x="2300" y="1872"/>
                    <a:pt x="2533" y="1846"/>
                    <a:pt x="2764" y="1846"/>
                  </a:cubicBezTo>
                  <a:cubicBezTo>
                    <a:pt x="2860" y="1846"/>
                    <a:pt x="2955" y="1851"/>
                    <a:pt x="3049" y="1861"/>
                  </a:cubicBezTo>
                  <a:cubicBezTo>
                    <a:pt x="3394" y="1885"/>
                    <a:pt x="3716" y="1992"/>
                    <a:pt x="4013" y="2159"/>
                  </a:cubicBezTo>
                  <a:cubicBezTo>
                    <a:pt x="4035" y="2170"/>
                    <a:pt x="4056" y="2175"/>
                    <a:pt x="4074" y="2175"/>
                  </a:cubicBezTo>
                  <a:cubicBezTo>
                    <a:pt x="4177" y="2175"/>
                    <a:pt x="4221" y="2027"/>
                    <a:pt x="4120" y="1956"/>
                  </a:cubicBezTo>
                  <a:cubicBezTo>
                    <a:pt x="4073" y="1933"/>
                    <a:pt x="4013" y="1909"/>
                    <a:pt x="3978" y="1885"/>
                  </a:cubicBezTo>
                  <a:cubicBezTo>
                    <a:pt x="3775" y="1611"/>
                    <a:pt x="3561" y="1349"/>
                    <a:pt x="3323" y="1111"/>
                  </a:cubicBezTo>
                  <a:cubicBezTo>
                    <a:pt x="3061" y="861"/>
                    <a:pt x="2787" y="623"/>
                    <a:pt x="2465" y="432"/>
                  </a:cubicBezTo>
                  <a:cubicBezTo>
                    <a:pt x="2089" y="176"/>
                    <a:pt x="1641" y="0"/>
                    <a:pt x="1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44"/>
            <p:cNvSpPr/>
            <p:nvPr/>
          </p:nvSpPr>
          <p:spPr>
            <a:xfrm>
              <a:off x="3924600" y="3079071"/>
              <a:ext cx="92196" cy="28578"/>
            </a:xfrm>
            <a:custGeom>
              <a:avLst/>
              <a:gdLst/>
              <a:ahLst/>
              <a:cxnLst/>
              <a:rect l="l" t="t" r="r" b="b"/>
              <a:pathLst>
                <a:path w="2910" h="902" extrusionOk="0">
                  <a:moveTo>
                    <a:pt x="745" y="0"/>
                  </a:moveTo>
                  <a:cubicBezTo>
                    <a:pt x="508" y="0"/>
                    <a:pt x="270" y="38"/>
                    <a:pt x="33" y="125"/>
                  </a:cubicBezTo>
                  <a:cubicBezTo>
                    <a:pt x="1" y="135"/>
                    <a:pt x="16" y="174"/>
                    <a:pt x="37" y="174"/>
                  </a:cubicBezTo>
                  <a:cubicBezTo>
                    <a:pt x="39" y="174"/>
                    <a:pt x="42" y="174"/>
                    <a:pt x="45" y="172"/>
                  </a:cubicBezTo>
                  <a:cubicBezTo>
                    <a:pt x="284" y="82"/>
                    <a:pt x="524" y="43"/>
                    <a:pt x="760" y="43"/>
                  </a:cubicBezTo>
                  <a:cubicBezTo>
                    <a:pt x="1524" y="43"/>
                    <a:pt x="2260" y="453"/>
                    <a:pt x="2878" y="899"/>
                  </a:cubicBezTo>
                  <a:cubicBezTo>
                    <a:pt x="2880" y="901"/>
                    <a:pt x="2883" y="902"/>
                    <a:pt x="2886" y="902"/>
                  </a:cubicBezTo>
                  <a:cubicBezTo>
                    <a:pt x="2897" y="902"/>
                    <a:pt x="2910" y="882"/>
                    <a:pt x="2890" y="863"/>
                  </a:cubicBezTo>
                  <a:cubicBezTo>
                    <a:pt x="2270" y="407"/>
                    <a:pt x="1518" y="0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44"/>
            <p:cNvSpPr/>
            <p:nvPr/>
          </p:nvSpPr>
          <p:spPr>
            <a:xfrm>
              <a:off x="3770972" y="2508469"/>
              <a:ext cx="87064" cy="74042"/>
            </a:xfrm>
            <a:custGeom>
              <a:avLst/>
              <a:gdLst/>
              <a:ahLst/>
              <a:cxnLst/>
              <a:rect l="l" t="t" r="r" b="b"/>
              <a:pathLst>
                <a:path w="2748" h="2337" extrusionOk="0">
                  <a:moveTo>
                    <a:pt x="719" y="0"/>
                  </a:moveTo>
                  <a:cubicBezTo>
                    <a:pt x="702" y="0"/>
                    <a:pt x="684" y="1"/>
                    <a:pt x="667" y="2"/>
                  </a:cubicBezTo>
                  <a:cubicBezTo>
                    <a:pt x="441" y="25"/>
                    <a:pt x="226" y="97"/>
                    <a:pt x="107" y="299"/>
                  </a:cubicBezTo>
                  <a:cubicBezTo>
                    <a:pt x="0" y="502"/>
                    <a:pt x="12" y="728"/>
                    <a:pt x="83" y="930"/>
                  </a:cubicBezTo>
                  <a:cubicBezTo>
                    <a:pt x="167" y="1133"/>
                    <a:pt x="322" y="1299"/>
                    <a:pt x="524" y="1406"/>
                  </a:cubicBezTo>
                  <a:cubicBezTo>
                    <a:pt x="738" y="1502"/>
                    <a:pt x="1000" y="1549"/>
                    <a:pt x="1238" y="1609"/>
                  </a:cubicBezTo>
                  <a:cubicBezTo>
                    <a:pt x="1476" y="1668"/>
                    <a:pt x="1726" y="1740"/>
                    <a:pt x="1941" y="1847"/>
                  </a:cubicBezTo>
                  <a:cubicBezTo>
                    <a:pt x="2179" y="1966"/>
                    <a:pt x="2381" y="2121"/>
                    <a:pt x="2560" y="2311"/>
                  </a:cubicBezTo>
                  <a:cubicBezTo>
                    <a:pt x="2580" y="2329"/>
                    <a:pt x="2603" y="2336"/>
                    <a:pt x="2625" y="2336"/>
                  </a:cubicBezTo>
                  <a:cubicBezTo>
                    <a:pt x="2691" y="2336"/>
                    <a:pt x="2748" y="2267"/>
                    <a:pt x="2703" y="2204"/>
                  </a:cubicBezTo>
                  <a:lnTo>
                    <a:pt x="2619" y="2121"/>
                  </a:lnTo>
                  <a:cubicBezTo>
                    <a:pt x="2560" y="1883"/>
                    <a:pt x="2465" y="1645"/>
                    <a:pt x="2369" y="1418"/>
                  </a:cubicBezTo>
                  <a:cubicBezTo>
                    <a:pt x="2250" y="1180"/>
                    <a:pt x="2107" y="942"/>
                    <a:pt x="1953" y="716"/>
                  </a:cubicBezTo>
                  <a:cubicBezTo>
                    <a:pt x="1665" y="336"/>
                    <a:pt x="1232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44"/>
            <p:cNvSpPr/>
            <p:nvPr/>
          </p:nvSpPr>
          <p:spPr>
            <a:xfrm>
              <a:off x="3782282" y="2521332"/>
              <a:ext cx="59120" cy="41472"/>
            </a:xfrm>
            <a:custGeom>
              <a:avLst/>
              <a:gdLst/>
              <a:ahLst/>
              <a:cxnLst/>
              <a:rect l="l" t="t" r="r" b="b"/>
              <a:pathLst>
                <a:path w="1866" h="1309" extrusionOk="0">
                  <a:moveTo>
                    <a:pt x="12" y="0"/>
                  </a:moveTo>
                  <a:cubicBezTo>
                    <a:pt x="0" y="0"/>
                    <a:pt x="0" y="48"/>
                    <a:pt x="24" y="48"/>
                  </a:cubicBezTo>
                  <a:cubicBezTo>
                    <a:pt x="834" y="60"/>
                    <a:pt x="1429" y="667"/>
                    <a:pt x="1834" y="1298"/>
                  </a:cubicBezTo>
                  <a:cubicBezTo>
                    <a:pt x="1837" y="1305"/>
                    <a:pt x="1842" y="1308"/>
                    <a:pt x="1847" y="1308"/>
                  </a:cubicBezTo>
                  <a:cubicBezTo>
                    <a:pt x="1857" y="1308"/>
                    <a:pt x="1866" y="1294"/>
                    <a:pt x="1858" y="1286"/>
                  </a:cubicBezTo>
                  <a:cubicBezTo>
                    <a:pt x="1441" y="643"/>
                    <a:pt x="834" y="12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44"/>
            <p:cNvSpPr/>
            <p:nvPr/>
          </p:nvSpPr>
          <p:spPr>
            <a:xfrm>
              <a:off x="3947126" y="2676703"/>
              <a:ext cx="91689" cy="183220"/>
            </a:xfrm>
            <a:custGeom>
              <a:avLst/>
              <a:gdLst/>
              <a:ahLst/>
              <a:cxnLst/>
              <a:rect l="l" t="t" r="r" b="b"/>
              <a:pathLst>
                <a:path w="2894" h="5783" extrusionOk="0">
                  <a:moveTo>
                    <a:pt x="1597" y="1"/>
                  </a:moveTo>
                  <a:cubicBezTo>
                    <a:pt x="1334" y="1"/>
                    <a:pt x="1071" y="102"/>
                    <a:pt x="869" y="264"/>
                  </a:cubicBezTo>
                  <a:cubicBezTo>
                    <a:pt x="512" y="526"/>
                    <a:pt x="334" y="966"/>
                    <a:pt x="215" y="1383"/>
                  </a:cubicBezTo>
                  <a:cubicBezTo>
                    <a:pt x="96" y="1823"/>
                    <a:pt x="36" y="2300"/>
                    <a:pt x="24" y="2776"/>
                  </a:cubicBezTo>
                  <a:cubicBezTo>
                    <a:pt x="0" y="3252"/>
                    <a:pt x="36" y="3728"/>
                    <a:pt x="84" y="4205"/>
                  </a:cubicBezTo>
                  <a:cubicBezTo>
                    <a:pt x="107" y="4443"/>
                    <a:pt x="143" y="4681"/>
                    <a:pt x="179" y="4931"/>
                  </a:cubicBezTo>
                  <a:cubicBezTo>
                    <a:pt x="215" y="5098"/>
                    <a:pt x="238" y="5276"/>
                    <a:pt x="274" y="5443"/>
                  </a:cubicBezTo>
                  <a:cubicBezTo>
                    <a:pt x="215" y="5514"/>
                    <a:pt x="226" y="5645"/>
                    <a:pt x="298" y="5740"/>
                  </a:cubicBezTo>
                  <a:cubicBezTo>
                    <a:pt x="327" y="5769"/>
                    <a:pt x="361" y="5782"/>
                    <a:pt x="394" y="5782"/>
                  </a:cubicBezTo>
                  <a:cubicBezTo>
                    <a:pt x="456" y="5782"/>
                    <a:pt x="512" y="5735"/>
                    <a:pt x="512" y="5657"/>
                  </a:cubicBezTo>
                  <a:cubicBezTo>
                    <a:pt x="512" y="5574"/>
                    <a:pt x="488" y="5467"/>
                    <a:pt x="512" y="5383"/>
                  </a:cubicBezTo>
                  <a:cubicBezTo>
                    <a:pt x="596" y="4562"/>
                    <a:pt x="1239" y="3955"/>
                    <a:pt x="1774" y="3383"/>
                  </a:cubicBezTo>
                  <a:cubicBezTo>
                    <a:pt x="2322" y="2788"/>
                    <a:pt x="2893" y="2050"/>
                    <a:pt x="2739" y="1180"/>
                  </a:cubicBezTo>
                  <a:cubicBezTo>
                    <a:pt x="2667" y="740"/>
                    <a:pt x="2417" y="228"/>
                    <a:pt x="1965" y="73"/>
                  </a:cubicBezTo>
                  <a:cubicBezTo>
                    <a:pt x="1846" y="23"/>
                    <a:pt x="1721" y="1"/>
                    <a:pt x="1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44"/>
            <p:cNvSpPr/>
            <p:nvPr/>
          </p:nvSpPr>
          <p:spPr>
            <a:xfrm>
              <a:off x="3959578" y="2689186"/>
              <a:ext cx="43025" cy="123847"/>
            </a:xfrm>
            <a:custGeom>
              <a:avLst/>
              <a:gdLst/>
              <a:ahLst/>
              <a:cxnLst/>
              <a:rect l="l" t="t" r="r" b="b"/>
              <a:pathLst>
                <a:path w="1358" h="3909" extrusionOk="0">
                  <a:moveTo>
                    <a:pt x="1322" y="1"/>
                  </a:moveTo>
                  <a:cubicBezTo>
                    <a:pt x="738" y="227"/>
                    <a:pt x="465" y="965"/>
                    <a:pt x="310" y="1525"/>
                  </a:cubicBezTo>
                  <a:cubicBezTo>
                    <a:pt x="119" y="2275"/>
                    <a:pt x="0" y="3096"/>
                    <a:pt x="0" y="3882"/>
                  </a:cubicBezTo>
                  <a:cubicBezTo>
                    <a:pt x="0" y="3900"/>
                    <a:pt x="12" y="3909"/>
                    <a:pt x="24" y="3909"/>
                  </a:cubicBezTo>
                  <a:cubicBezTo>
                    <a:pt x="36" y="3909"/>
                    <a:pt x="48" y="3900"/>
                    <a:pt x="48" y="3882"/>
                  </a:cubicBezTo>
                  <a:cubicBezTo>
                    <a:pt x="24" y="3156"/>
                    <a:pt x="143" y="2418"/>
                    <a:pt x="310" y="1691"/>
                  </a:cubicBezTo>
                  <a:cubicBezTo>
                    <a:pt x="441" y="1120"/>
                    <a:pt x="715" y="286"/>
                    <a:pt x="1322" y="48"/>
                  </a:cubicBezTo>
                  <a:cubicBezTo>
                    <a:pt x="1357" y="36"/>
                    <a:pt x="1357" y="1"/>
                    <a:pt x="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44"/>
            <p:cNvSpPr/>
            <p:nvPr/>
          </p:nvSpPr>
          <p:spPr>
            <a:xfrm>
              <a:off x="3985209" y="2816867"/>
              <a:ext cx="96980" cy="186040"/>
            </a:xfrm>
            <a:custGeom>
              <a:avLst/>
              <a:gdLst/>
              <a:ahLst/>
              <a:cxnLst/>
              <a:rect l="l" t="t" r="r" b="b"/>
              <a:pathLst>
                <a:path w="3061" h="5872" extrusionOk="0">
                  <a:moveTo>
                    <a:pt x="1907" y="1"/>
                  </a:moveTo>
                  <a:cubicBezTo>
                    <a:pt x="1835" y="1"/>
                    <a:pt x="1763" y="10"/>
                    <a:pt x="1691" y="31"/>
                  </a:cubicBezTo>
                  <a:cubicBezTo>
                    <a:pt x="1501" y="78"/>
                    <a:pt x="1322" y="209"/>
                    <a:pt x="1168" y="328"/>
                  </a:cubicBezTo>
                  <a:cubicBezTo>
                    <a:pt x="537" y="864"/>
                    <a:pt x="263" y="1697"/>
                    <a:pt x="108" y="2495"/>
                  </a:cubicBezTo>
                  <a:cubicBezTo>
                    <a:pt x="25" y="2936"/>
                    <a:pt x="1" y="3400"/>
                    <a:pt x="48" y="3841"/>
                  </a:cubicBezTo>
                  <a:cubicBezTo>
                    <a:pt x="96" y="4305"/>
                    <a:pt x="179" y="4769"/>
                    <a:pt x="239" y="5234"/>
                  </a:cubicBezTo>
                  <a:cubicBezTo>
                    <a:pt x="239" y="5257"/>
                    <a:pt x="263" y="5269"/>
                    <a:pt x="275" y="5293"/>
                  </a:cubicBezTo>
                  <a:cubicBezTo>
                    <a:pt x="287" y="5317"/>
                    <a:pt x="310" y="5353"/>
                    <a:pt x="310" y="5377"/>
                  </a:cubicBezTo>
                  <a:cubicBezTo>
                    <a:pt x="322" y="5436"/>
                    <a:pt x="346" y="5496"/>
                    <a:pt x="382" y="5555"/>
                  </a:cubicBezTo>
                  <a:cubicBezTo>
                    <a:pt x="394" y="5603"/>
                    <a:pt x="406" y="5650"/>
                    <a:pt x="441" y="5674"/>
                  </a:cubicBezTo>
                  <a:cubicBezTo>
                    <a:pt x="453" y="5686"/>
                    <a:pt x="453" y="5686"/>
                    <a:pt x="465" y="5686"/>
                  </a:cubicBezTo>
                  <a:cubicBezTo>
                    <a:pt x="489" y="5734"/>
                    <a:pt x="501" y="5793"/>
                    <a:pt x="513" y="5841"/>
                  </a:cubicBezTo>
                  <a:cubicBezTo>
                    <a:pt x="526" y="5862"/>
                    <a:pt x="545" y="5871"/>
                    <a:pt x="563" y="5871"/>
                  </a:cubicBezTo>
                  <a:cubicBezTo>
                    <a:pt x="596" y="5871"/>
                    <a:pt x="628" y="5843"/>
                    <a:pt x="620" y="5805"/>
                  </a:cubicBezTo>
                  <a:cubicBezTo>
                    <a:pt x="584" y="5698"/>
                    <a:pt x="572" y="5603"/>
                    <a:pt x="560" y="5496"/>
                  </a:cubicBezTo>
                  <a:cubicBezTo>
                    <a:pt x="513" y="5067"/>
                    <a:pt x="644" y="4650"/>
                    <a:pt x="858" y="4269"/>
                  </a:cubicBezTo>
                  <a:cubicBezTo>
                    <a:pt x="1084" y="3876"/>
                    <a:pt x="1394" y="3543"/>
                    <a:pt x="1739" y="3233"/>
                  </a:cubicBezTo>
                  <a:cubicBezTo>
                    <a:pt x="2370" y="2650"/>
                    <a:pt x="3061" y="1948"/>
                    <a:pt x="2989" y="1031"/>
                  </a:cubicBezTo>
                  <a:cubicBezTo>
                    <a:pt x="2954" y="602"/>
                    <a:pt x="2704" y="233"/>
                    <a:pt x="2299" y="78"/>
                  </a:cubicBezTo>
                  <a:cubicBezTo>
                    <a:pt x="2175" y="32"/>
                    <a:pt x="2041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44"/>
            <p:cNvSpPr/>
            <p:nvPr/>
          </p:nvSpPr>
          <p:spPr>
            <a:xfrm>
              <a:off x="4000670" y="2834324"/>
              <a:ext cx="47524" cy="112631"/>
            </a:xfrm>
            <a:custGeom>
              <a:avLst/>
              <a:gdLst/>
              <a:ahLst/>
              <a:cxnLst/>
              <a:rect l="l" t="t" r="r" b="b"/>
              <a:pathLst>
                <a:path w="1500" h="3555" extrusionOk="0">
                  <a:moveTo>
                    <a:pt x="1462" y="0"/>
                  </a:moveTo>
                  <a:cubicBezTo>
                    <a:pt x="1458" y="0"/>
                    <a:pt x="1456" y="1"/>
                    <a:pt x="1454" y="3"/>
                  </a:cubicBezTo>
                  <a:cubicBezTo>
                    <a:pt x="930" y="349"/>
                    <a:pt x="632" y="908"/>
                    <a:pt x="430" y="1480"/>
                  </a:cubicBezTo>
                  <a:cubicBezTo>
                    <a:pt x="191" y="2135"/>
                    <a:pt x="72" y="2837"/>
                    <a:pt x="1" y="3528"/>
                  </a:cubicBezTo>
                  <a:cubicBezTo>
                    <a:pt x="1" y="3546"/>
                    <a:pt x="10" y="3555"/>
                    <a:pt x="19" y="3555"/>
                  </a:cubicBezTo>
                  <a:cubicBezTo>
                    <a:pt x="28" y="3555"/>
                    <a:pt x="37" y="3546"/>
                    <a:pt x="37" y="3528"/>
                  </a:cubicBezTo>
                  <a:cubicBezTo>
                    <a:pt x="120" y="2873"/>
                    <a:pt x="215" y="2206"/>
                    <a:pt x="441" y="1575"/>
                  </a:cubicBezTo>
                  <a:cubicBezTo>
                    <a:pt x="656" y="1004"/>
                    <a:pt x="953" y="384"/>
                    <a:pt x="1489" y="51"/>
                  </a:cubicBezTo>
                  <a:cubicBezTo>
                    <a:pt x="1499" y="22"/>
                    <a:pt x="1477" y="0"/>
                    <a:pt x="1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44"/>
            <p:cNvSpPr/>
            <p:nvPr/>
          </p:nvSpPr>
          <p:spPr>
            <a:xfrm>
              <a:off x="3855469" y="2479733"/>
              <a:ext cx="67927" cy="136266"/>
            </a:xfrm>
            <a:custGeom>
              <a:avLst/>
              <a:gdLst/>
              <a:ahLst/>
              <a:cxnLst/>
              <a:rect l="l" t="t" r="r" b="b"/>
              <a:pathLst>
                <a:path w="2144" h="4301" extrusionOk="0">
                  <a:moveTo>
                    <a:pt x="1253" y="1"/>
                  </a:moveTo>
                  <a:cubicBezTo>
                    <a:pt x="1162" y="1"/>
                    <a:pt x="1071" y="15"/>
                    <a:pt x="976" y="51"/>
                  </a:cubicBezTo>
                  <a:cubicBezTo>
                    <a:pt x="845" y="111"/>
                    <a:pt x="726" y="218"/>
                    <a:pt x="619" y="313"/>
                  </a:cubicBezTo>
                  <a:cubicBezTo>
                    <a:pt x="202" y="766"/>
                    <a:pt x="71" y="1385"/>
                    <a:pt x="24" y="1956"/>
                  </a:cubicBezTo>
                  <a:cubicBezTo>
                    <a:pt x="0" y="2278"/>
                    <a:pt x="24" y="2611"/>
                    <a:pt x="95" y="2921"/>
                  </a:cubicBezTo>
                  <a:cubicBezTo>
                    <a:pt x="179" y="3254"/>
                    <a:pt x="274" y="3564"/>
                    <a:pt x="357" y="3885"/>
                  </a:cubicBezTo>
                  <a:cubicBezTo>
                    <a:pt x="357" y="3909"/>
                    <a:pt x="369" y="3921"/>
                    <a:pt x="381" y="3933"/>
                  </a:cubicBezTo>
                  <a:cubicBezTo>
                    <a:pt x="381" y="3930"/>
                    <a:pt x="381" y="3930"/>
                    <a:pt x="381" y="3930"/>
                  </a:cubicBezTo>
                  <a:cubicBezTo>
                    <a:pt x="381" y="3930"/>
                    <a:pt x="383" y="3949"/>
                    <a:pt x="393" y="3968"/>
                  </a:cubicBezTo>
                  <a:cubicBezTo>
                    <a:pt x="417" y="4004"/>
                    <a:pt x="441" y="4052"/>
                    <a:pt x="476" y="4087"/>
                  </a:cubicBezTo>
                  <a:cubicBezTo>
                    <a:pt x="488" y="4111"/>
                    <a:pt x="500" y="4135"/>
                    <a:pt x="536" y="4159"/>
                  </a:cubicBezTo>
                  <a:lnTo>
                    <a:pt x="548" y="4171"/>
                  </a:lnTo>
                  <a:cubicBezTo>
                    <a:pt x="560" y="4207"/>
                    <a:pt x="572" y="4242"/>
                    <a:pt x="595" y="4278"/>
                  </a:cubicBezTo>
                  <a:cubicBezTo>
                    <a:pt x="603" y="4294"/>
                    <a:pt x="615" y="4300"/>
                    <a:pt x="627" y="4300"/>
                  </a:cubicBezTo>
                  <a:cubicBezTo>
                    <a:pt x="651" y="4300"/>
                    <a:pt x="675" y="4274"/>
                    <a:pt x="667" y="4242"/>
                  </a:cubicBezTo>
                  <a:cubicBezTo>
                    <a:pt x="631" y="4171"/>
                    <a:pt x="619" y="4111"/>
                    <a:pt x="607" y="4040"/>
                  </a:cubicBezTo>
                  <a:cubicBezTo>
                    <a:pt x="548" y="3742"/>
                    <a:pt x="607" y="3433"/>
                    <a:pt x="726" y="3147"/>
                  </a:cubicBezTo>
                  <a:cubicBezTo>
                    <a:pt x="845" y="2837"/>
                    <a:pt x="1048" y="2575"/>
                    <a:pt x="1274" y="2325"/>
                  </a:cubicBezTo>
                  <a:cubicBezTo>
                    <a:pt x="1691" y="1849"/>
                    <a:pt x="2143" y="1290"/>
                    <a:pt x="2000" y="635"/>
                  </a:cubicBezTo>
                  <a:cubicBezTo>
                    <a:pt x="1941" y="337"/>
                    <a:pt x="1738" y="99"/>
                    <a:pt x="1429" y="16"/>
                  </a:cubicBezTo>
                  <a:cubicBezTo>
                    <a:pt x="1369" y="6"/>
                    <a:pt x="1311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44"/>
            <p:cNvSpPr/>
            <p:nvPr/>
          </p:nvSpPr>
          <p:spPr>
            <a:xfrm>
              <a:off x="3868269" y="2491044"/>
              <a:ext cx="26011" cy="84814"/>
            </a:xfrm>
            <a:custGeom>
              <a:avLst/>
              <a:gdLst/>
              <a:ahLst/>
              <a:cxnLst/>
              <a:rect l="l" t="t" r="r" b="b"/>
              <a:pathLst>
                <a:path w="821" h="2677" extrusionOk="0">
                  <a:moveTo>
                    <a:pt x="794" y="1"/>
                  </a:moveTo>
                  <a:cubicBezTo>
                    <a:pt x="791" y="1"/>
                    <a:pt x="789" y="2"/>
                    <a:pt x="787" y="4"/>
                  </a:cubicBezTo>
                  <a:cubicBezTo>
                    <a:pt x="441" y="301"/>
                    <a:pt x="263" y="730"/>
                    <a:pt x="156" y="1171"/>
                  </a:cubicBezTo>
                  <a:cubicBezTo>
                    <a:pt x="37" y="1659"/>
                    <a:pt x="1" y="2159"/>
                    <a:pt x="1" y="2659"/>
                  </a:cubicBezTo>
                  <a:cubicBezTo>
                    <a:pt x="1" y="2671"/>
                    <a:pt x="13" y="2677"/>
                    <a:pt x="25" y="2677"/>
                  </a:cubicBezTo>
                  <a:cubicBezTo>
                    <a:pt x="37" y="2677"/>
                    <a:pt x="48" y="2671"/>
                    <a:pt x="48" y="2659"/>
                  </a:cubicBezTo>
                  <a:cubicBezTo>
                    <a:pt x="48" y="2183"/>
                    <a:pt x="84" y="1683"/>
                    <a:pt x="179" y="1206"/>
                  </a:cubicBezTo>
                  <a:cubicBezTo>
                    <a:pt x="287" y="778"/>
                    <a:pt x="453" y="313"/>
                    <a:pt x="810" y="40"/>
                  </a:cubicBezTo>
                  <a:cubicBezTo>
                    <a:pt x="820" y="20"/>
                    <a:pt x="806" y="1"/>
                    <a:pt x="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44"/>
            <p:cNvSpPr/>
            <p:nvPr/>
          </p:nvSpPr>
          <p:spPr>
            <a:xfrm>
              <a:off x="4026998" y="2970337"/>
              <a:ext cx="95174" cy="122675"/>
            </a:xfrm>
            <a:custGeom>
              <a:avLst/>
              <a:gdLst/>
              <a:ahLst/>
              <a:cxnLst/>
              <a:rect l="l" t="t" r="r" b="b"/>
              <a:pathLst>
                <a:path w="3004" h="3872" extrusionOk="0">
                  <a:moveTo>
                    <a:pt x="2168" y="1"/>
                  </a:moveTo>
                  <a:cubicBezTo>
                    <a:pt x="2064" y="1"/>
                    <a:pt x="1960" y="17"/>
                    <a:pt x="1861" y="44"/>
                  </a:cubicBezTo>
                  <a:cubicBezTo>
                    <a:pt x="1158" y="223"/>
                    <a:pt x="694" y="830"/>
                    <a:pt x="444" y="1473"/>
                  </a:cubicBezTo>
                  <a:cubicBezTo>
                    <a:pt x="313" y="1806"/>
                    <a:pt x="218" y="2187"/>
                    <a:pt x="182" y="2545"/>
                  </a:cubicBezTo>
                  <a:cubicBezTo>
                    <a:pt x="122" y="2890"/>
                    <a:pt x="99" y="3211"/>
                    <a:pt x="122" y="3557"/>
                  </a:cubicBezTo>
                  <a:cubicBezTo>
                    <a:pt x="87" y="3592"/>
                    <a:pt x="75" y="3664"/>
                    <a:pt x="39" y="3700"/>
                  </a:cubicBezTo>
                  <a:cubicBezTo>
                    <a:pt x="0" y="3801"/>
                    <a:pt x="73" y="3872"/>
                    <a:pt x="145" y="3872"/>
                  </a:cubicBezTo>
                  <a:cubicBezTo>
                    <a:pt x="183" y="3872"/>
                    <a:pt x="221" y="3852"/>
                    <a:pt x="242" y="3807"/>
                  </a:cubicBezTo>
                  <a:cubicBezTo>
                    <a:pt x="396" y="3485"/>
                    <a:pt x="599" y="3199"/>
                    <a:pt x="861" y="2961"/>
                  </a:cubicBezTo>
                  <a:cubicBezTo>
                    <a:pt x="1111" y="2735"/>
                    <a:pt x="1408" y="2545"/>
                    <a:pt x="1706" y="2378"/>
                  </a:cubicBezTo>
                  <a:cubicBezTo>
                    <a:pt x="2004" y="2211"/>
                    <a:pt x="2325" y="2045"/>
                    <a:pt x="2575" y="1830"/>
                  </a:cubicBezTo>
                  <a:cubicBezTo>
                    <a:pt x="2813" y="1616"/>
                    <a:pt x="2944" y="1354"/>
                    <a:pt x="2980" y="1044"/>
                  </a:cubicBezTo>
                  <a:cubicBezTo>
                    <a:pt x="3004" y="747"/>
                    <a:pt x="2932" y="449"/>
                    <a:pt x="2718" y="223"/>
                  </a:cubicBezTo>
                  <a:cubicBezTo>
                    <a:pt x="2575" y="64"/>
                    <a:pt x="2374" y="1"/>
                    <a:pt x="2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44"/>
            <p:cNvSpPr/>
            <p:nvPr/>
          </p:nvSpPr>
          <p:spPr>
            <a:xfrm>
              <a:off x="4041192" y="2984847"/>
              <a:ext cx="63112" cy="76513"/>
            </a:xfrm>
            <a:custGeom>
              <a:avLst/>
              <a:gdLst/>
              <a:ahLst/>
              <a:cxnLst/>
              <a:rect l="l" t="t" r="r" b="b"/>
              <a:pathLst>
                <a:path w="1992" h="2415" extrusionOk="0">
                  <a:moveTo>
                    <a:pt x="1958" y="1"/>
                  </a:moveTo>
                  <a:cubicBezTo>
                    <a:pt x="1955" y="1"/>
                    <a:pt x="1952" y="1"/>
                    <a:pt x="1949" y="3"/>
                  </a:cubicBezTo>
                  <a:cubicBezTo>
                    <a:pt x="877" y="348"/>
                    <a:pt x="329" y="1384"/>
                    <a:pt x="8" y="2384"/>
                  </a:cubicBezTo>
                  <a:cubicBezTo>
                    <a:pt x="0" y="2399"/>
                    <a:pt x="17" y="2414"/>
                    <a:pt x="33" y="2414"/>
                  </a:cubicBezTo>
                  <a:cubicBezTo>
                    <a:pt x="42" y="2414"/>
                    <a:pt x="51" y="2409"/>
                    <a:pt x="55" y="2396"/>
                  </a:cubicBezTo>
                  <a:cubicBezTo>
                    <a:pt x="365" y="1420"/>
                    <a:pt x="901" y="372"/>
                    <a:pt x="1960" y="51"/>
                  </a:cubicBezTo>
                  <a:cubicBezTo>
                    <a:pt x="1991" y="30"/>
                    <a:pt x="1978" y="1"/>
                    <a:pt x="1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44"/>
            <p:cNvSpPr/>
            <p:nvPr/>
          </p:nvSpPr>
          <p:spPr>
            <a:xfrm>
              <a:off x="3897322" y="2572658"/>
              <a:ext cx="75848" cy="155973"/>
            </a:xfrm>
            <a:custGeom>
              <a:avLst/>
              <a:gdLst/>
              <a:ahLst/>
              <a:cxnLst/>
              <a:rect l="l" t="t" r="r" b="b"/>
              <a:pathLst>
                <a:path w="2394" h="4923" extrusionOk="0">
                  <a:moveTo>
                    <a:pt x="1380" y="1"/>
                  </a:moveTo>
                  <a:cubicBezTo>
                    <a:pt x="1290" y="1"/>
                    <a:pt x="1202" y="16"/>
                    <a:pt x="1120" y="47"/>
                  </a:cubicBezTo>
                  <a:cubicBezTo>
                    <a:pt x="965" y="107"/>
                    <a:pt x="834" y="226"/>
                    <a:pt x="715" y="333"/>
                  </a:cubicBezTo>
                  <a:cubicBezTo>
                    <a:pt x="251" y="821"/>
                    <a:pt x="84" y="1535"/>
                    <a:pt x="24" y="2190"/>
                  </a:cubicBezTo>
                  <a:cubicBezTo>
                    <a:pt x="1" y="2559"/>
                    <a:pt x="24" y="2940"/>
                    <a:pt x="108" y="3309"/>
                  </a:cubicBezTo>
                  <a:cubicBezTo>
                    <a:pt x="179" y="3679"/>
                    <a:pt x="286" y="4048"/>
                    <a:pt x="370" y="4429"/>
                  </a:cubicBezTo>
                  <a:cubicBezTo>
                    <a:pt x="370" y="4452"/>
                    <a:pt x="382" y="4464"/>
                    <a:pt x="405" y="4476"/>
                  </a:cubicBezTo>
                  <a:cubicBezTo>
                    <a:pt x="417" y="4500"/>
                    <a:pt x="429" y="4512"/>
                    <a:pt x="429" y="4524"/>
                  </a:cubicBezTo>
                  <a:cubicBezTo>
                    <a:pt x="441" y="4572"/>
                    <a:pt x="477" y="4631"/>
                    <a:pt x="501" y="4679"/>
                  </a:cubicBezTo>
                  <a:cubicBezTo>
                    <a:pt x="525" y="4703"/>
                    <a:pt x="536" y="4750"/>
                    <a:pt x="560" y="4762"/>
                  </a:cubicBezTo>
                  <a:cubicBezTo>
                    <a:pt x="584" y="4786"/>
                    <a:pt x="584" y="4786"/>
                    <a:pt x="596" y="4786"/>
                  </a:cubicBezTo>
                  <a:cubicBezTo>
                    <a:pt x="608" y="4822"/>
                    <a:pt x="620" y="4857"/>
                    <a:pt x="655" y="4905"/>
                  </a:cubicBezTo>
                  <a:cubicBezTo>
                    <a:pt x="663" y="4917"/>
                    <a:pt x="678" y="4922"/>
                    <a:pt x="693" y="4922"/>
                  </a:cubicBezTo>
                  <a:cubicBezTo>
                    <a:pt x="722" y="4922"/>
                    <a:pt x="751" y="4901"/>
                    <a:pt x="727" y="4869"/>
                  </a:cubicBezTo>
                  <a:cubicBezTo>
                    <a:pt x="703" y="4798"/>
                    <a:pt x="667" y="4703"/>
                    <a:pt x="655" y="4619"/>
                  </a:cubicBezTo>
                  <a:cubicBezTo>
                    <a:pt x="584" y="4274"/>
                    <a:pt x="667" y="3917"/>
                    <a:pt x="786" y="3583"/>
                  </a:cubicBezTo>
                  <a:cubicBezTo>
                    <a:pt x="941" y="3238"/>
                    <a:pt x="1156" y="2952"/>
                    <a:pt x="1417" y="2667"/>
                  </a:cubicBezTo>
                  <a:cubicBezTo>
                    <a:pt x="1894" y="2143"/>
                    <a:pt x="2394" y="1500"/>
                    <a:pt x="2263" y="762"/>
                  </a:cubicBezTo>
                  <a:cubicBezTo>
                    <a:pt x="2203" y="416"/>
                    <a:pt x="1965" y="142"/>
                    <a:pt x="1620" y="35"/>
                  </a:cubicBezTo>
                  <a:cubicBezTo>
                    <a:pt x="1541" y="13"/>
                    <a:pt x="1460" y="1"/>
                    <a:pt x="1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44"/>
            <p:cNvSpPr/>
            <p:nvPr/>
          </p:nvSpPr>
          <p:spPr>
            <a:xfrm>
              <a:off x="3912022" y="2586852"/>
              <a:ext cx="30003" cy="96061"/>
            </a:xfrm>
            <a:custGeom>
              <a:avLst/>
              <a:gdLst/>
              <a:ahLst/>
              <a:cxnLst/>
              <a:rect l="l" t="t" r="r" b="b"/>
              <a:pathLst>
                <a:path w="947" h="3032" extrusionOk="0">
                  <a:moveTo>
                    <a:pt x="908" y="1"/>
                  </a:moveTo>
                  <a:cubicBezTo>
                    <a:pt x="903" y="1"/>
                    <a:pt x="898" y="2"/>
                    <a:pt x="894" y="4"/>
                  </a:cubicBezTo>
                  <a:cubicBezTo>
                    <a:pt x="489" y="325"/>
                    <a:pt x="299" y="826"/>
                    <a:pt x="180" y="1314"/>
                  </a:cubicBezTo>
                  <a:cubicBezTo>
                    <a:pt x="37" y="1861"/>
                    <a:pt x="1" y="2445"/>
                    <a:pt x="1" y="3004"/>
                  </a:cubicBezTo>
                  <a:cubicBezTo>
                    <a:pt x="1" y="3022"/>
                    <a:pt x="10" y="3031"/>
                    <a:pt x="19" y="3031"/>
                  </a:cubicBezTo>
                  <a:cubicBezTo>
                    <a:pt x="28" y="3031"/>
                    <a:pt x="37" y="3022"/>
                    <a:pt x="37" y="3004"/>
                  </a:cubicBezTo>
                  <a:cubicBezTo>
                    <a:pt x="37" y="2457"/>
                    <a:pt x="84" y="1909"/>
                    <a:pt x="203" y="1349"/>
                  </a:cubicBezTo>
                  <a:cubicBezTo>
                    <a:pt x="322" y="861"/>
                    <a:pt x="513" y="361"/>
                    <a:pt x="918" y="28"/>
                  </a:cubicBezTo>
                  <a:cubicBezTo>
                    <a:pt x="947" y="18"/>
                    <a:pt x="929" y="1"/>
                    <a:pt x="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44"/>
            <p:cNvSpPr/>
            <p:nvPr/>
          </p:nvSpPr>
          <p:spPr>
            <a:xfrm>
              <a:off x="3761150" y="2582321"/>
              <a:ext cx="134080" cy="80632"/>
            </a:xfrm>
            <a:custGeom>
              <a:avLst/>
              <a:gdLst/>
              <a:ahLst/>
              <a:cxnLst/>
              <a:rect l="l" t="t" r="r" b="b"/>
              <a:pathLst>
                <a:path w="4232" h="2545" extrusionOk="0">
                  <a:moveTo>
                    <a:pt x="1168" y="0"/>
                  </a:moveTo>
                  <a:cubicBezTo>
                    <a:pt x="1021" y="0"/>
                    <a:pt x="873" y="20"/>
                    <a:pt x="727" y="64"/>
                  </a:cubicBezTo>
                  <a:cubicBezTo>
                    <a:pt x="429" y="159"/>
                    <a:pt x="143" y="337"/>
                    <a:pt x="72" y="647"/>
                  </a:cubicBezTo>
                  <a:cubicBezTo>
                    <a:pt x="0" y="945"/>
                    <a:pt x="96" y="1242"/>
                    <a:pt x="262" y="1480"/>
                  </a:cubicBezTo>
                  <a:cubicBezTo>
                    <a:pt x="441" y="1742"/>
                    <a:pt x="691" y="1897"/>
                    <a:pt x="1013" y="1969"/>
                  </a:cubicBezTo>
                  <a:cubicBezTo>
                    <a:pt x="1186" y="2014"/>
                    <a:pt x="1369" y="2024"/>
                    <a:pt x="1554" y="2024"/>
                  </a:cubicBezTo>
                  <a:cubicBezTo>
                    <a:pt x="1712" y="2024"/>
                    <a:pt x="1871" y="2016"/>
                    <a:pt x="2025" y="2016"/>
                  </a:cubicBezTo>
                  <a:cubicBezTo>
                    <a:pt x="2358" y="2016"/>
                    <a:pt x="2703" y="2028"/>
                    <a:pt x="3048" y="2112"/>
                  </a:cubicBezTo>
                  <a:cubicBezTo>
                    <a:pt x="3406" y="2183"/>
                    <a:pt x="3715" y="2326"/>
                    <a:pt x="4013" y="2528"/>
                  </a:cubicBezTo>
                  <a:cubicBezTo>
                    <a:pt x="4032" y="2540"/>
                    <a:pt x="4051" y="2545"/>
                    <a:pt x="4069" y="2545"/>
                  </a:cubicBezTo>
                  <a:cubicBezTo>
                    <a:pt x="4164" y="2545"/>
                    <a:pt x="4232" y="2408"/>
                    <a:pt x="4132" y="2338"/>
                  </a:cubicBezTo>
                  <a:lnTo>
                    <a:pt x="4001" y="2242"/>
                  </a:lnTo>
                  <a:cubicBezTo>
                    <a:pt x="3834" y="1945"/>
                    <a:pt x="3644" y="1659"/>
                    <a:pt x="3429" y="1397"/>
                  </a:cubicBezTo>
                  <a:cubicBezTo>
                    <a:pt x="3191" y="1111"/>
                    <a:pt x="2941" y="826"/>
                    <a:pt x="2656" y="599"/>
                  </a:cubicBezTo>
                  <a:cubicBezTo>
                    <a:pt x="2235" y="263"/>
                    <a:pt x="1705" y="0"/>
                    <a:pt x="1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44"/>
            <p:cNvSpPr/>
            <p:nvPr/>
          </p:nvSpPr>
          <p:spPr>
            <a:xfrm>
              <a:off x="3774742" y="2602693"/>
              <a:ext cx="92354" cy="37575"/>
            </a:xfrm>
            <a:custGeom>
              <a:avLst/>
              <a:gdLst/>
              <a:ahLst/>
              <a:cxnLst/>
              <a:rect l="l" t="t" r="r" b="b"/>
              <a:pathLst>
                <a:path w="2915" h="1186" extrusionOk="0">
                  <a:moveTo>
                    <a:pt x="505" y="0"/>
                  </a:moveTo>
                  <a:cubicBezTo>
                    <a:pt x="347" y="0"/>
                    <a:pt x="187" y="17"/>
                    <a:pt x="24" y="52"/>
                  </a:cubicBezTo>
                  <a:cubicBezTo>
                    <a:pt x="0" y="64"/>
                    <a:pt x="12" y="99"/>
                    <a:pt x="48" y="99"/>
                  </a:cubicBezTo>
                  <a:cubicBezTo>
                    <a:pt x="209" y="64"/>
                    <a:pt x="368" y="47"/>
                    <a:pt x="524" y="47"/>
                  </a:cubicBezTo>
                  <a:cubicBezTo>
                    <a:pt x="1417" y="47"/>
                    <a:pt x="2221" y="585"/>
                    <a:pt x="2870" y="1183"/>
                  </a:cubicBezTo>
                  <a:cubicBezTo>
                    <a:pt x="2872" y="1185"/>
                    <a:pt x="2875" y="1186"/>
                    <a:pt x="2878" y="1186"/>
                  </a:cubicBezTo>
                  <a:cubicBezTo>
                    <a:pt x="2893" y="1186"/>
                    <a:pt x="2915" y="1166"/>
                    <a:pt x="2905" y="1147"/>
                  </a:cubicBezTo>
                  <a:cubicBezTo>
                    <a:pt x="2245" y="548"/>
                    <a:pt x="1420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44"/>
            <p:cNvSpPr/>
            <p:nvPr/>
          </p:nvSpPr>
          <p:spPr>
            <a:xfrm>
              <a:off x="3795843" y="2673440"/>
              <a:ext cx="134872" cy="97075"/>
            </a:xfrm>
            <a:custGeom>
              <a:avLst/>
              <a:gdLst/>
              <a:ahLst/>
              <a:cxnLst/>
              <a:rect l="l" t="t" r="r" b="b"/>
              <a:pathLst>
                <a:path w="4257" h="3064" extrusionOk="0">
                  <a:moveTo>
                    <a:pt x="1097" y="0"/>
                  </a:moveTo>
                  <a:cubicBezTo>
                    <a:pt x="1049" y="0"/>
                    <a:pt x="1001" y="3"/>
                    <a:pt x="953" y="9"/>
                  </a:cubicBezTo>
                  <a:cubicBezTo>
                    <a:pt x="608" y="33"/>
                    <a:pt x="299" y="212"/>
                    <a:pt x="156" y="521"/>
                  </a:cubicBezTo>
                  <a:cubicBezTo>
                    <a:pt x="13" y="807"/>
                    <a:pt x="1" y="1152"/>
                    <a:pt x="108" y="1438"/>
                  </a:cubicBezTo>
                  <a:cubicBezTo>
                    <a:pt x="370" y="2141"/>
                    <a:pt x="1132" y="2450"/>
                    <a:pt x="1834" y="2522"/>
                  </a:cubicBezTo>
                  <a:cubicBezTo>
                    <a:pt x="2275" y="2581"/>
                    <a:pt x="2727" y="2534"/>
                    <a:pt x="3156" y="2653"/>
                  </a:cubicBezTo>
                  <a:cubicBezTo>
                    <a:pt x="3323" y="2700"/>
                    <a:pt x="3501" y="2748"/>
                    <a:pt x="3668" y="2819"/>
                  </a:cubicBezTo>
                  <a:cubicBezTo>
                    <a:pt x="3823" y="2879"/>
                    <a:pt x="3978" y="2962"/>
                    <a:pt x="4144" y="3057"/>
                  </a:cubicBezTo>
                  <a:cubicBezTo>
                    <a:pt x="4155" y="3062"/>
                    <a:pt x="4166" y="3064"/>
                    <a:pt x="4176" y="3064"/>
                  </a:cubicBezTo>
                  <a:cubicBezTo>
                    <a:pt x="4222" y="3064"/>
                    <a:pt x="4257" y="3023"/>
                    <a:pt x="4228" y="2974"/>
                  </a:cubicBezTo>
                  <a:cubicBezTo>
                    <a:pt x="4216" y="2938"/>
                    <a:pt x="4204" y="2915"/>
                    <a:pt x="4168" y="2891"/>
                  </a:cubicBezTo>
                  <a:cubicBezTo>
                    <a:pt x="3847" y="2224"/>
                    <a:pt x="3370" y="1617"/>
                    <a:pt x="2846" y="1081"/>
                  </a:cubicBezTo>
                  <a:cubicBezTo>
                    <a:pt x="2573" y="807"/>
                    <a:pt x="2311" y="521"/>
                    <a:pt x="1977" y="319"/>
                  </a:cubicBezTo>
                  <a:cubicBezTo>
                    <a:pt x="1718" y="133"/>
                    <a:pt x="1415" y="0"/>
                    <a:pt x="1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44"/>
            <p:cNvSpPr/>
            <p:nvPr/>
          </p:nvSpPr>
          <p:spPr>
            <a:xfrm>
              <a:off x="3810226" y="2690137"/>
              <a:ext cx="92735" cy="53100"/>
            </a:xfrm>
            <a:custGeom>
              <a:avLst/>
              <a:gdLst/>
              <a:ahLst/>
              <a:cxnLst/>
              <a:rect l="l" t="t" r="r" b="b"/>
              <a:pathLst>
                <a:path w="2927" h="1676" extrusionOk="0">
                  <a:moveTo>
                    <a:pt x="338" y="0"/>
                  </a:moveTo>
                  <a:cubicBezTo>
                    <a:pt x="233" y="0"/>
                    <a:pt x="131" y="7"/>
                    <a:pt x="35" y="18"/>
                  </a:cubicBezTo>
                  <a:cubicBezTo>
                    <a:pt x="6" y="18"/>
                    <a:pt x="1" y="49"/>
                    <a:pt x="12" y="49"/>
                  </a:cubicBezTo>
                  <a:cubicBezTo>
                    <a:pt x="15" y="49"/>
                    <a:pt x="18" y="47"/>
                    <a:pt x="23" y="42"/>
                  </a:cubicBezTo>
                  <a:cubicBezTo>
                    <a:pt x="105" y="36"/>
                    <a:pt x="190" y="32"/>
                    <a:pt x="276" y="32"/>
                  </a:cubicBezTo>
                  <a:cubicBezTo>
                    <a:pt x="517" y="32"/>
                    <a:pt x="768" y="62"/>
                    <a:pt x="988" y="149"/>
                  </a:cubicBezTo>
                  <a:cubicBezTo>
                    <a:pt x="1202" y="221"/>
                    <a:pt x="1392" y="363"/>
                    <a:pt x="1571" y="483"/>
                  </a:cubicBezTo>
                  <a:cubicBezTo>
                    <a:pt x="2047" y="816"/>
                    <a:pt x="2452" y="1268"/>
                    <a:pt x="2881" y="1673"/>
                  </a:cubicBezTo>
                  <a:cubicBezTo>
                    <a:pt x="2882" y="1675"/>
                    <a:pt x="2884" y="1676"/>
                    <a:pt x="2887" y="1676"/>
                  </a:cubicBezTo>
                  <a:cubicBezTo>
                    <a:pt x="2902" y="1676"/>
                    <a:pt x="2927" y="1648"/>
                    <a:pt x="2916" y="1637"/>
                  </a:cubicBezTo>
                  <a:cubicBezTo>
                    <a:pt x="2476" y="1221"/>
                    <a:pt x="2059" y="780"/>
                    <a:pt x="1571" y="435"/>
                  </a:cubicBezTo>
                  <a:cubicBezTo>
                    <a:pt x="1392" y="316"/>
                    <a:pt x="1202" y="173"/>
                    <a:pt x="988" y="102"/>
                  </a:cubicBezTo>
                  <a:cubicBezTo>
                    <a:pt x="786" y="29"/>
                    <a:pt x="557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44"/>
            <p:cNvSpPr/>
            <p:nvPr/>
          </p:nvSpPr>
          <p:spPr>
            <a:xfrm>
              <a:off x="4964863" y="2754801"/>
              <a:ext cx="484742" cy="389631"/>
            </a:xfrm>
            <a:custGeom>
              <a:avLst/>
              <a:gdLst/>
              <a:ahLst/>
              <a:cxnLst/>
              <a:rect l="l" t="t" r="r" b="b"/>
              <a:pathLst>
                <a:path w="15300" h="12298" extrusionOk="0">
                  <a:moveTo>
                    <a:pt x="13109" y="0"/>
                  </a:moveTo>
                  <a:cubicBezTo>
                    <a:pt x="12392" y="0"/>
                    <a:pt x="11847" y="386"/>
                    <a:pt x="11050" y="386"/>
                  </a:cubicBezTo>
                  <a:cubicBezTo>
                    <a:pt x="11007" y="386"/>
                    <a:pt x="10963" y="385"/>
                    <a:pt x="10918" y="382"/>
                  </a:cubicBezTo>
                  <a:cubicBezTo>
                    <a:pt x="10490" y="370"/>
                    <a:pt x="10073" y="251"/>
                    <a:pt x="9644" y="180"/>
                  </a:cubicBezTo>
                  <a:cubicBezTo>
                    <a:pt x="9325" y="119"/>
                    <a:pt x="9011" y="78"/>
                    <a:pt x="8702" y="78"/>
                  </a:cubicBezTo>
                  <a:cubicBezTo>
                    <a:pt x="8285" y="78"/>
                    <a:pt x="7879" y="153"/>
                    <a:pt x="7489" y="358"/>
                  </a:cubicBezTo>
                  <a:cubicBezTo>
                    <a:pt x="7168" y="513"/>
                    <a:pt x="6894" y="739"/>
                    <a:pt x="6680" y="989"/>
                  </a:cubicBezTo>
                  <a:cubicBezTo>
                    <a:pt x="6442" y="1275"/>
                    <a:pt x="6323" y="1644"/>
                    <a:pt x="6025" y="1906"/>
                  </a:cubicBezTo>
                  <a:cubicBezTo>
                    <a:pt x="5549" y="2323"/>
                    <a:pt x="4834" y="2299"/>
                    <a:pt x="4251" y="2359"/>
                  </a:cubicBezTo>
                  <a:cubicBezTo>
                    <a:pt x="3572" y="2418"/>
                    <a:pt x="2917" y="2585"/>
                    <a:pt x="2274" y="3014"/>
                  </a:cubicBezTo>
                  <a:cubicBezTo>
                    <a:pt x="1655" y="3454"/>
                    <a:pt x="1120" y="4085"/>
                    <a:pt x="739" y="4788"/>
                  </a:cubicBezTo>
                  <a:cubicBezTo>
                    <a:pt x="0" y="6228"/>
                    <a:pt x="12" y="7871"/>
                    <a:pt x="465" y="8990"/>
                  </a:cubicBezTo>
                  <a:cubicBezTo>
                    <a:pt x="715" y="9610"/>
                    <a:pt x="1131" y="10086"/>
                    <a:pt x="1572" y="10455"/>
                  </a:cubicBezTo>
                  <a:cubicBezTo>
                    <a:pt x="1977" y="10800"/>
                    <a:pt x="2405" y="11086"/>
                    <a:pt x="2882" y="11276"/>
                  </a:cubicBezTo>
                  <a:cubicBezTo>
                    <a:pt x="2882" y="11324"/>
                    <a:pt x="2894" y="11348"/>
                    <a:pt x="2929" y="11384"/>
                  </a:cubicBezTo>
                  <a:cubicBezTo>
                    <a:pt x="3600" y="11961"/>
                    <a:pt x="4474" y="12298"/>
                    <a:pt x="5500" y="12298"/>
                  </a:cubicBezTo>
                  <a:cubicBezTo>
                    <a:pt x="5787" y="12298"/>
                    <a:pt x="6085" y="12272"/>
                    <a:pt x="6394" y="12217"/>
                  </a:cubicBezTo>
                  <a:cubicBezTo>
                    <a:pt x="7632" y="11991"/>
                    <a:pt x="9037" y="11372"/>
                    <a:pt x="10133" y="10479"/>
                  </a:cubicBezTo>
                  <a:cubicBezTo>
                    <a:pt x="10656" y="10062"/>
                    <a:pt x="11085" y="9586"/>
                    <a:pt x="11359" y="9110"/>
                  </a:cubicBezTo>
                  <a:cubicBezTo>
                    <a:pt x="11621" y="8633"/>
                    <a:pt x="11657" y="8181"/>
                    <a:pt x="11621" y="7728"/>
                  </a:cubicBezTo>
                  <a:cubicBezTo>
                    <a:pt x="11597" y="7336"/>
                    <a:pt x="11514" y="6871"/>
                    <a:pt x="11847" y="6502"/>
                  </a:cubicBezTo>
                  <a:cubicBezTo>
                    <a:pt x="12073" y="6264"/>
                    <a:pt x="12430" y="6157"/>
                    <a:pt x="12740" y="6038"/>
                  </a:cubicBezTo>
                  <a:cubicBezTo>
                    <a:pt x="13050" y="5907"/>
                    <a:pt x="13335" y="5764"/>
                    <a:pt x="13562" y="5561"/>
                  </a:cubicBezTo>
                  <a:cubicBezTo>
                    <a:pt x="13800" y="5371"/>
                    <a:pt x="13954" y="5145"/>
                    <a:pt x="14050" y="4930"/>
                  </a:cubicBezTo>
                  <a:cubicBezTo>
                    <a:pt x="14133" y="4669"/>
                    <a:pt x="14121" y="4407"/>
                    <a:pt x="14074" y="4133"/>
                  </a:cubicBezTo>
                  <a:cubicBezTo>
                    <a:pt x="14002" y="3633"/>
                    <a:pt x="13859" y="3204"/>
                    <a:pt x="14312" y="2847"/>
                  </a:cubicBezTo>
                  <a:cubicBezTo>
                    <a:pt x="14526" y="2680"/>
                    <a:pt x="14728" y="2549"/>
                    <a:pt x="14895" y="2359"/>
                  </a:cubicBezTo>
                  <a:cubicBezTo>
                    <a:pt x="15026" y="2204"/>
                    <a:pt x="15133" y="2037"/>
                    <a:pt x="15193" y="1847"/>
                  </a:cubicBezTo>
                  <a:cubicBezTo>
                    <a:pt x="15300" y="1466"/>
                    <a:pt x="15205" y="1037"/>
                    <a:pt x="14752" y="620"/>
                  </a:cubicBezTo>
                  <a:cubicBezTo>
                    <a:pt x="14312" y="251"/>
                    <a:pt x="13716" y="13"/>
                    <a:pt x="13169" y="1"/>
                  </a:cubicBezTo>
                  <a:cubicBezTo>
                    <a:pt x="13148" y="1"/>
                    <a:pt x="13128" y="0"/>
                    <a:pt x="13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4"/>
            <p:cNvSpPr/>
            <p:nvPr/>
          </p:nvSpPr>
          <p:spPr>
            <a:xfrm>
              <a:off x="5019801" y="2781604"/>
              <a:ext cx="410954" cy="387540"/>
            </a:xfrm>
            <a:custGeom>
              <a:avLst/>
              <a:gdLst/>
              <a:ahLst/>
              <a:cxnLst/>
              <a:rect l="l" t="t" r="r" b="b"/>
              <a:pathLst>
                <a:path w="12971" h="12232" extrusionOk="0">
                  <a:moveTo>
                    <a:pt x="12935" y="1"/>
                  </a:moveTo>
                  <a:cubicBezTo>
                    <a:pt x="8827" y="1727"/>
                    <a:pt x="5112" y="4382"/>
                    <a:pt x="2434" y="7966"/>
                  </a:cubicBezTo>
                  <a:cubicBezTo>
                    <a:pt x="1969" y="8585"/>
                    <a:pt x="1529" y="9240"/>
                    <a:pt x="1136" y="9918"/>
                  </a:cubicBezTo>
                  <a:cubicBezTo>
                    <a:pt x="719" y="10609"/>
                    <a:pt x="243" y="11371"/>
                    <a:pt x="17" y="12145"/>
                  </a:cubicBezTo>
                  <a:cubicBezTo>
                    <a:pt x="0" y="12194"/>
                    <a:pt x="51" y="12231"/>
                    <a:pt x="99" y="12231"/>
                  </a:cubicBezTo>
                  <a:cubicBezTo>
                    <a:pt x="122" y="12231"/>
                    <a:pt x="144" y="12223"/>
                    <a:pt x="159" y="12204"/>
                  </a:cubicBezTo>
                  <a:cubicBezTo>
                    <a:pt x="540" y="11573"/>
                    <a:pt x="826" y="10871"/>
                    <a:pt x="1195" y="10228"/>
                  </a:cubicBezTo>
                  <a:cubicBezTo>
                    <a:pt x="1541" y="9633"/>
                    <a:pt x="1910" y="9049"/>
                    <a:pt x="2314" y="8490"/>
                  </a:cubicBezTo>
                  <a:cubicBezTo>
                    <a:pt x="3076" y="7406"/>
                    <a:pt x="3934" y="6418"/>
                    <a:pt x="4874" y="5489"/>
                  </a:cubicBezTo>
                  <a:cubicBezTo>
                    <a:pt x="6494" y="3918"/>
                    <a:pt x="8327" y="2560"/>
                    <a:pt x="10292" y="1429"/>
                  </a:cubicBezTo>
                  <a:cubicBezTo>
                    <a:pt x="11149" y="929"/>
                    <a:pt x="12066" y="465"/>
                    <a:pt x="12959" y="36"/>
                  </a:cubicBezTo>
                  <a:cubicBezTo>
                    <a:pt x="12971" y="13"/>
                    <a:pt x="12959" y="1"/>
                    <a:pt x="12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4"/>
            <p:cNvSpPr/>
            <p:nvPr/>
          </p:nvSpPr>
          <p:spPr>
            <a:xfrm>
              <a:off x="5343596" y="2757082"/>
              <a:ext cx="15493" cy="58993"/>
            </a:xfrm>
            <a:custGeom>
              <a:avLst/>
              <a:gdLst/>
              <a:ahLst/>
              <a:cxnLst/>
              <a:rect l="l" t="t" r="r" b="b"/>
              <a:pathLst>
                <a:path w="489" h="1862" extrusionOk="0">
                  <a:moveTo>
                    <a:pt x="381" y="1"/>
                  </a:moveTo>
                  <a:cubicBezTo>
                    <a:pt x="322" y="13"/>
                    <a:pt x="262" y="36"/>
                    <a:pt x="203" y="60"/>
                  </a:cubicBezTo>
                  <a:cubicBezTo>
                    <a:pt x="155" y="179"/>
                    <a:pt x="119" y="298"/>
                    <a:pt x="84" y="417"/>
                  </a:cubicBezTo>
                  <a:cubicBezTo>
                    <a:pt x="0" y="846"/>
                    <a:pt x="60" y="1394"/>
                    <a:pt x="441" y="1846"/>
                  </a:cubicBezTo>
                  <a:cubicBezTo>
                    <a:pt x="445" y="1857"/>
                    <a:pt x="451" y="1862"/>
                    <a:pt x="457" y="1862"/>
                  </a:cubicBezTo>
                  <a:cubicBezTo>
                    <a:pt x="472" y="1862"/>
                    <a:pt x="488" y="1842"/>
                    <a:pt x="488" y="1834"/>
                  </a:cubicBezTo>
                  <a:cubicBezTo>
                    <a:pt x="238" y="1334"/>
                    <a:pt x="131" y="858"/>
                    <a:pt x="215" y="417"/>
                  </a:cubicBezTo>
                  <a:cubicBezTo>
                    <a:pt x="262" y="275"/>
                    <a:pt x="310" y="132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4"/>
            <p:cNvSpPr/>
            <p:nvPr/>
          </p:nvSpPr>
          <p:spPr>
            <a:xfrm>
              <a:off x="5282861" y="2764242"/>
              <a:ext cx="17014" cy="90263"/>
            </a:xfrm>
            <a:custGeom>
              <a:avLst/>
              <a:gdLst/>
              <a:ahLst/>
              <a:cxnLst/>
              <a:rect l="l" t="t" r="r" b="b"/>
              <a:pathLst>
                <a:path w="537" h="2849" extrusionOk="0">
                  <a:moveTo>
                    <a:pt x="453" y="1"/>
                  </a:moveTo>
                  <a:cubicBezTo>
                    <a:pt x="322" y="239"/>
                    <a:pt x="215" y="501"/>
                    <a:pt x="143" y="763"/>
                  </a:cubicBezTo>
                  <a:cubicBezTo>
                    <a:pt x="36" y="1108"/>
                    <a:pt x="0" y="1501"/>
                    <a:pt x="36" y="1906"/>
                  </a:cubicBezTo>
                  <a:cubicBezTo>
                    <a:pt x="84" y="2192"/>
                    <a:pt x="84" y="2632"/>
                    <a:pt x="405" y="2847"/>
                  </a:cubicBezTo>
                  <a:cubicBezTo>
                    <a:pt x="407" y="2848"/>
                    <a:pt x="409" y="2849"/>
                    <a:pt x="411" y="2849"/>
                  </a:cubicBezTo>
                  <a:cubicBezTo>
                    <a:pt x="426" y="2849"/>
                    <a:pt x="451" y="2821"/>
                    <a:pt x="441" y="2811"/>
                  </a:cubicBezTo>
                  <a:cubicBezTo>
                    <a:pt x="107" y="2561"/>
                    <a:pt x="107" y="2001"/>
                    <a:pt x="107" y="1692"/>
                  </a:cubicBezTo>
                  <a:cubicBezTo>
                    <a:pt x="107" y="1323"/>
                    <a:pt x="167" y="953"/>
                    <a:pt x="274" y="608"/>
                  </a:cubicBezTo>
                  <a:cubicBezTo>
                    <a:pt x="346" y="406"/>
                    <a:pt x="441" y="203"/>
                    <a:pt x="536" y="13"/>
                  </a:cubicBezTo>
                  <a:cubicBezTo>
                    <a:pt x="512" y="13"/>
                    <a:pt x="477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4"/>
            <p:cNvSpPr/>
            <p:nvPr/>
          </p:nvSpPr>
          <p:spPr>
            <a:xfrm>
              <a:off x="5200233" y="2760472"/>
              <a:ext cx="35643" cy="133130"/>
            </a:xfrm>
            <a:custGeom>
              <a:avLst/>
              <a:gdLst/>
              <a:ahLst/>
              <a:cxnLst/>
              <a:rect l="l" t="t" r="r" b="b"/>
              <a:pathLst>
                <a:path w="1125" h="4202" extrusionOk="0">
                  <a:moveTo>
                    <a:pt x="549" y="1"/>
                  </a:moveTo>
                  <a:cubicBezTo>
                    <a:pt x="477" y="13"/>
                    <a:pt x="394" y="37"/>
                    <a:pt x="334" y="72"/>
                  </a:cubicBezTo>
                  <a:cubicBezTo>
                    <a:pt x="275" y="227"/>
                    <a:pt x="227" y="370"/>
                    <a:pt x="191" y="525"/>
                  </a:cubicBezTo>
                  <a:cubicBezTo>
                    <a:pt x="60" y="953"/>
                    <a:pt x="1" y="1430"/>
                    <a:pt x="25" y="1894"/>
                  </a:cubicBezTo>
                  <a:cubicBezTo>
                    <a:pt x="72" y="2692"/>
                    <a:pt x="370" y="3632"/>
                    <a:pt x="1072" y="4192"/>
                  </a:cubicBezTo>
                  <a:cubicBezTo>
                    <a:pt x="1076" y="4199"/>
                    <a:pt x="1082" y="4202"/>
                    <a:pt x="1089" y="4202"/>
                  </a:cubicBezTo>
                  <a:cubicBezTo>
                    <a:pt x="1106" y="4202"/>
                    <a:pt x="1125" y="4185"/>
                    <a:pt x="1108" y="4168"/>
                  </a:cubicBezTo>
                  <a:cubicBezTo>
                    <a:pt x="846" y="3823"/>
                    <a:pt x="596" y="3501"/>
                    <a:pt x="429" y="3108"/>
                  </a:cubicBezTo>
                  <a:cubicBezTo>
                    <a:pt x="251" y="2692"/>
                    <a:pt x="156" y="2263"/>
                    <a:pt x="144" y="1823"/>
                  </a:cubicBezTo>
                  <a:cubicBezTo>
                    <a:pt x="132" y="1382"/>
                    <a:pt x="191" y="930"/>
                    <a:pt x="322" y="525"/>
                  </a:cubicBezTo>
                  <a:cubicBezTo>
                    <a:pt x="382" y="322"/>
                    <a:pt x="453" y="168"/>
                    <a:pt x="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4"/>
            <p:cNvSpPr/>
            <p:nvPr/>
          </p:nvSpPr>
          <p:spPr>
            <a:xfrm>
              <a:off x="5152329" y="2815188"/>
              <a:ext cx="48981" cy="112378"/>
            </a:xfrm>
            <a:custGeom>
              <a:avLst/>
              <a:gdLst/>
              <a:ahLst/>
              <a:cxnLst/>
              <a:rect l="l" t="t" r="r" b="b"/>
              <a:pathLst>
                <a:path w="1546" h="3547" extrusionOk="0">
                  <a:moveTo>
                    <a:pt x="167" y="0"/>
                  </a:moveTo>
                  <a:lnTo>
                    <a:pt x="156" y="12"/>
                  </a:lnTo>
                  <a:lnTo>
                    <a:pt x="25" y="96"/>
                  </a:lnTo>
                  <a:cubicBezTo>
                    <a:pt x="1" y="381"/>
                    <a:pt x="25" y="667"/>
                    <a:pt x="60" y="953"/>
                  </a:cubicBezTo>
                  <a:cubicBezTo>
                    <a:pt x="203" y="1870"/>
                    <a:pt x="632" y="2989"/>
                    <a:pt x="1489" y="3536"/>
                  </a:cubicBezTo>
                  <a:cubicBezTo>
                    <a:pt x="1492" y="3543"/>
                    <a:pt x="1499" y="3546"/>
                    <a:pt x="1506" y="3546"/>
                  </a:cubicBezTo>
                  <a:cubicBezTo>
                    <a:pt x="1524" y="3546"/>
                    <a:pt x="1545" y="3529"/>
                    <a:pt x="1537" y="3513"/>
                  </a:cubicBezTo>
                  <a:cubicBezTo>
                    <a:pt x="1239" y="3167"/>
                    <a:pt x="929" y="2834"/>
                    <a:pt x="703" y="2441"/>
                  </a:cubicBezTo>
                  <a:cubicBezTo>
                    <a:pt x="453" y="1977"/>
                    <a:pt x="286" y="1489"/>
                    <a:pt x="215" y="977"/>
                  </a:cubicBezTo>
                  <a:cubicBezTo>
                    <a:pt x="167" y="655"/>
                    <a:pt x="156" y="322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44"/>
            <p:cNvSpPr/>
            <p:nvPr/>
          </p:nvSpPr>
          <p:spPr>
            <a:xfrm>
              <a:off x="5090865" y="2829128"/>
              <a:ext cx="45274" cy="154484"/>
            </a:xfrm>
            <a:custGeom>
              <a:avLst/>
              <a:gdLst/>
              <a:ahLst/>
              <a:cxnLst/>
              <a:rect l="l" t="t" r="r" b="b"/>
              <a:pathLst>
                <a:path w="1429" h="4876" extrusionOk="0">
                  <a:moveTo>
                    <a:pt x="321" y="1"/>
                  </a:moveTo>
                  <a:cubicBezTo>
                    <a:pt x="274" y="1"/>
                    <a:pt x="238" y="25"/>
                    <a:pt x="191" y="25"/>
                  </a:cubicBezTo>
                  <a:cubicBezTo>
                    <a:pt x="155" y="120"/>
                    <a:pt x="143" y="239"/>
                    <a:pt x="119" y="346"/>
                  </a:cubicBezTo>
                  <a:cubicBezTo>
                    <a:pt x="24" y="918"/>
                    <a:pt x="0" y="1513"/>
                    <a:pt x="60" y="2084"/>
                  </a:cubicBezTo>
                  <a:cubicBezTo>
                    <a:pt x="155" y="3144"/>
                    <a:pt x="560" y="4132"/>
                    <a:pt x="1274" y="4859"/>
                  </a:cubicBezTo>
                  <a:cubicBezTo>
                    <a:pt x="1286" y="4871"/>
                    <a:pt x="1300" y="4876"/>
                    <a:pt x="1315" y="4876"/>
                  </a:cubicBezTo>
                  <a:cubicBezTo>
                    <a:pt x="1371" y="4876"/>
                    <a:pt x="1428" y="4799"/>
                    <a:pt x="1381" y="4751"/>
                  </a:cubicBezTo>
                  <a:cubicBezTo>
                    <a:pt x="667" y="4013"/>
                    <a:pt x="298" y="3013"/>
                    <a:pt x="202" y="1942"/>
                  </a:cubicBezTo>
                  <a:cubicBezTo>
                    <a:pt x="155" y="1394"/>
                    <a:pt x="191" y="834"/>
                    <a:pt x="310" y="287"/>
                  </a:cubicBezTo>
                  <a:cubicBezTo>
                    <a:pt x="321" y="203"/>
                    <a:pt x="357" y="108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44"/>
            <p:cNvSpPr/>
            <p:nvPr/>
          </p:nvSpPr>
          <p:spPr>
            <a:xfrm>
              <a:off x="5041820" y="2837809"/>
              <a:ext cx="54494" cy="191489"/>
            </a:xfrm>
            <a:custGeom>
              <a:avLst/>
              <a:gdLst/>
              <a:ahLst/>
              <a:cxnLst/>
              <a:rect l="l" t="t" r="r" b="b"/>
              <a:pathLst>
                <a:path w="1720" h="6044" extrusionOk="0">
                  <a:moveTo>
                    <a:pt x="548" y="1"/>
                  </a:moveTo>
                  <a:lnTo>
                    <a:pt x="548" y="1"/>
                  </a:lnTo>
                  <a:cubicBezTo>
                    <a:pt x="476" y="24"/>
                    <a:pt x="393" y="60"/>
                    <a:pt x="322" y="108"/>
                  </a:cubicBezTo>
                  <a:cubicBezTo>
                    <a:pt x="72" y="1013"/>
                    <a:pt x="0" y="2025"/>
                    <a:pt x="84" y="2870"/>
                  </a:cubicBezTo>
                  <a:cubicBezTo>
                    <a:pt x="215" y="4073"/>
                    <a:pt x="679" y="5418"/>
                    <a:pt x="1631" y="6037"/>
                  </a:cubicBezTo>
                  <a:cubicBezTo>
                    <a:pt x="1638" y="6042"/>
                    <a:pt x="1646" y="6044"/>
                    <a:pt x="1653" y="6044"/>
                  </a:cubicBezTo>
                  <a:cubicBezTo>
                    <a:pt x="1686" y="6044"/>
                    <a:pt x="1720" y="6007"/>
                    <a:pt x="1691" y="5978"/>
                  </a:cubicBezTo>
                  <a:cubicBezTo>
                    <a:pt x="1286" y="5549"/>
                    <a:pt x="917" y="5144"/>
                    <a:pt x="667" y="4585"/>
                  </a:cubicBezTo>
                  <a:cubicBezTo>
                    <a:pt x="417" y="4013"/>
                    <a:pt x="262" y="3382"/>
                    <a:pt x="215" y="2727"/>
                  </a:cubicBezTo>
                  <a:cubicBezTo>
                    <a:pt x="155" y="2049"/>
                    <a:pt x="215" y="1358"/>
                    <a:pt x="357" y="679"/>
                  </a:cubicBezTo>
                  <a:cubicBezTo>
                    <a:pt x="393" y="441"/>
                    <a:pt x="476" y="227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4"/>
            <p:cNvSpPr/>
            <p:nvPr/>
          </p:nvSpPr>
          <p:spPr>
            <a:xfrm>
              <a:off x="4969394" y="2946068"/>
              <a:ext cx="97614" cy="120045"/>
            </a:xfrm>
            <a:custGeom>
              <a:avLst/>
              <a:gdLst/>
              <a:ahLst/>
              <a:cxnLst/>
              <a:rect l="l" t="t" r="r" b="b"/>
              <a:pathLst>
                <a:path w="3081" h="3789" extrusionOk="0">
                  <a:moveTo>
                    <a:pt x="95" y="1"/>
                  </a:moveTo>
                  <a:cubicBezTo>
                    <a:pt x="48" y="167"/>
                    <a:pt x="24" y="334"/>
                    <a:pt x="0" y="477"/>
                  </a:cubicBezTo>
                  <a:cubicBezTo>
                    <a:pt x="393" y="2132"/>
                    <a:pt x="1524" y="3442"/>
                    <a:pt x="3001" y="3787"/>
                  </a:cubicBezTo>
                  <a:cubicBezTo>
                    <a:pt x="3003" y="3788"/>
                    <a:pt x="3006" y="3788"/>
                    <a:pt x="3009" y="3788"/>
                  </a:cubicBezTo>
                  <a:cubicBezTo>
                    <a:pt x="3043" y="3788"/>
                    <a:pt x="3080" y="3725"/>
                    <a:pt x="3036" y="3692"/>
                  </a:cubicBezTo>
                  <a:cubicBezTo>
                    <a:pt x="1905" y="3156"/>
                    <a:pt x="917" y="2501"/>
                    <a:pt x="393" y="1203"/>
                  </a:cubicBezTo>
                  <a:cubicBezTo>
                    <a:pt x="226" y="822"/>
                    <a:pt x="143" y="417"/>
                    <a:pt x="95" y="1"/>
                  </a:cubicBezTo>
                  <a:close/>
                </a:path>
              </a:pathLst>
            </a:custGeom>
            <a:solidFill>
              <a:srgbClr val="8CC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44"/>
            <p:cNvSpPr/>
            <p:nvPr/>
          </p:nvSpPr>
          <p:spPr>
            <a:xfrm>
              <a:off x="5387001" y="2800550"/>
              <a:ext cx="53575" cy="24079"/>
            </a:xfrm>
            <a:custGeom>
              <a:avLst/>
              <a:gdLst/>
              <a:ahLst/>
              <a:cxnLst/>
              <a:rect l="l" t="t" r="r" b="b"/>
              <a:pathLst>
                <a:path w="1691" h="760" extrusionOk="0">
                  <a:moveTo>
                    <a:pt x="61" y="0"/>
                  </a:moveTo>
                  <a:cubicBezTo>
                    <a:pt x="29" y="0"/>
                    <a:pt x="0" y="23"/>
                    <a:pt x="35" y="57"/>
                  </a:cubicBezTo>
                  <a:cubicBezTo>
                    <a:pt x="392" y="415"/>
                    <a:pt x="1023" y="641"/>
                    <a:pt x="1512" y="748"/>
                  </a:cubicBezTo>
                  <a:cubicBezTo>
                    <a:pt x="1559" y="760"/>
                    <a:pt x="1595" y="760"/>
                    <a:pt x="1631" y="760"/>
                  </a:cubicBezTo>
                  <a:cubicBezTo>
                    <a:pt x="1642" y="724"/>
                    <a:pt x="1678" y="700"/>
                    <a:pt x="1690" y="665"/>
                  </a:cubicBezTo>
                  <a:cubicBezTo>
                    <a:pt x="1619" y="653"/>
                    <a:pt x="1559" y="653"/>
                    <a:pt x="1476" y="641"/>
                  </a:cubicBezTo>
                  <a:cubicBezTo>
                    <a:pt x="1250" y="581"/>
                    <a:pt x="988" y="510"/>
                    <a:pt x="738" y="403"/>
                  </a:cubicBezTo>
                  <a:cubicBezTo>
                    <a:pt x="499" y="296"/>
                    <a:pt x="309" y="165"/>
                    <a:pt x="95" y="10"/>
                  </a:cubicBezTo>
                  <a:cubicBezTo>
                    <a:pt x="85" y="3"/>
                    <a:pt x="73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44"/>
            <p:cNvSpPr/>
            <p:nvPr/>
          </p:nvSpPr>
          <p:spPr>
            <a:xfrm>
              <a:off x="5324713" y="2831884"/>
              <a:ext cx="82279" cy="34249"/>
            </a:xfrm>
            <a:custGeom>
              <a:avLst/>
              <a:gdLst/>
              <a:ahLst/>
              <a:cxnLst/>
              <a:rect l="l" t="t" r="r" b="b"/>
              <a:pathLst>
                <a:path w="2597" h="1081" extrusionOk="0">
                  <a:moveTo>
                    <a:pt x="14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191" y="592"/>
                    <a:pt x="1049" y="854"/>
                    <a:pt x="1703" y="973"/>
                  </a:cubicBezTo>
                  <a:cubicBezTo>
                    <a:pt x="2001" y="1033"/>
                    <a:pt x="2299" y="1069"/>
                    <a:pt x="2596" y="1081"/>
                  </a:cubicBezTo>
                  <a:lnTo>
                    <a:pt x="2596" y="985"/>
                  </a:lnTo>
                  <a:cubicBezTo>
                    <a:pt x="2358" y="973"/>
                    <a:pt x="2120" y="950"/>
                    <a:pt x="1882" y="914"/>
                  </a:cubicBezTo>
                  <a:cubicBezTo>
                    <a:pt x="1192" y="807"/>
                    <a:pt x="382" y="592"/>
                    <a:pt x="37" y="9"/>
                  </a:cubicBezTo>
                  <a:cubicBezTo>
                    <a:pt x="31" y="3"/>
                    <a:pt x="22" y="0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4"/>
            <p:cNvSpPr/>
            <p:nvPr/>
          </p:nvSpPr>
          <p:spPr>
            <a:xfrm>
              <a:off x="5267305" y="2874212"/>
              <a:ext cx="141209" cy="36815"/>
            </a:xfrm>
            <a:custGeom>
              <a:avLst/>
              <a:gdLst/>
              <a:ahLst/>
              <a:cxnLst/>
              <a:rect l="l" t="t" r="r" b="b"/>
              <a:pathLst>
                <a:path w="4457" h="1162" extrusionOk="0">
                  <a:moveTo>
                    <a:pt x="71" y="0"/>
                  </a:moveTo>
                  <a:cubicBezTo>
                    <a:pt x="32" y="0"/>
                    <a:pt x="0" y="35"/>
                    <a:pt x="39" y="54"/>
                  </a:cubicBezTo>
                  <a:cubicBezTo>
                    <a:pt x="777" y="602"/>
                    <a:pt x="1718" y="900"/>
                    <a:pt x="2694" y="1054"/>
                  </a:cubicBezTo>
                  <a:cubicBezTo>
                    <a:pt x="3206" y="1126"/>
                    <a:pt x="3730" y="1161"/>
                    <a:pt x="4230" y="1161"/>
                  </a:cubicBezTo>
                  <a:lnTo>
                    <a:pt x="4420" y="1161"/>
                  </a:lnTo>
                  <a:cubicBezTo>
                    <a:pt x="4444" y="1126"/>
                    <a:pt x="4444" y="1078"/>
                    <a:pt x="4456" y="1054"/>
                  </a:cubicBezTo>
                  <a:cubicBezTo>
                    <a:pt x="4432" y="1042"/>
                    <a:pt x="4397" y="1042"/>
                    <a:pt x="4361" y="1042"/>
                  </a:cubicBezTo>
                  <a:cubicBezTo>
                    <a:pt x="4296" y="1044"/>
                    <a:pt x="4232" y="1045"/>
                    <a:pt x="4167" y="1045"/>
                  </a:cubicBezTo>
                  <a:cubicBezTo>
                    <a:pt x="3731" y="1045"/>
                    <a:pt x="3293" y="1011"/>
                    <a:pt x="2837" y="959"/>
                  </a:cubicBezTo>
                  <a:cubicBezTo>
                    <a:pt x="1849" y="840"/>
                    <a:pt x="872" y="542"/>
                    <a:pt x="98" y="7"/>
                  </a:cubicBezTo>
                  <a:cubicBezTo>
                    <a:pt x="89" y="2"/>
                    <a:pt x="80" y="0"/>
                    <a:pt x="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44"/>
            <p:cNvSpPr/>
            <p:nvPr/>
          </p:nvSpPr>
          <p:spPr>
            <a:xfrm>
              <a:off x="5213064" y="2908714"/>
              <a:ext cx="158096" cy="40047"/>
            </a:xfrm>
            <a:custGeom>
              <a:avLst/>
              <a:gdLst/>
              <a:ahLst/>
              <a:cxnLst/>
              <a:rect l="l" t="t" r="r" b="b"/>
              <a:pathLst>
                <a:path w="4990" h="1264" extrusionOk="0">
                  <a:moveTo>
                    <a:pt x="59" y="0"/>
                  </a:moveTo>
                  <a:cubicBezTo>
                    <a:pt x="25" y="0"/>
                    <a:pt x="1" y="31"/>
                    <a:pt x="36" y="49"/>
                  </a:cubicBezTo>
                  <a:cubicBezTo>
                    <a:pt x="989" y="715"/>
                    <a:pt x="2179" y="1049"/>
                    <a:pt x="3430" y="1180"/>
                  </a:cubicBezTo>
                  <a:cubicBezTo>
                    <a:pt x="3882" y="1227"/>
                    <a:pt x="4323" y="1263"/>
                    <a:pt x="4775" y="1263"/>
                  </a:cubicBezTo>
                  <a:cubicBezTo>
                    <a:pt x="4787" y="1263"/>
                    <a:pt x="4799" y="1239"/>
                    <a:pt x="4799" y="1239"/>
                  </a:cubicBezTo>
                  <a:cubicBezTo>
                    <a:pt x="4858" y="1215"/>
                    <a:pt x="4930" y="1180"/>
                    <a:pt x="4989" y="1156"/>
                  </a:cubicBezTo>
                  <a:cubicBezTo>
                    <a:pt x="4418" y="1156"/>
                    <a:pt x="3834" y="1144"/>
                    <a:pt x="3263" y="1061"/>
                  </a:cubicBezTo>
                  <a:cubicBezTo>
                    <a:pt x="2108" y="930"/>
                    <a:pt x="1001" y="584"/>
                    <a:pt x="96" y="13"/>
                  </a:cubicBezTo>
                  <a:cubicBezTo>
                    <a:pt x="84" y="4"/>
                    <a:pt x="71" y="0"/>
                    <a:pt x="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44"/>
            <p:cNvSpPr/>
            <p:nvPr/>
          </p:nvSpPr>
          <p:spPr>
            <a:xfrm>
              <a:off x="5151695" y="2963335"/>
              <a:ext cx="176820" cy="50534"/>
            </a:xfrm>
            <a:custGeom>
              <a:avLst/>
              <a:gdLst/>
              <a:ahLst/>
              <a:cxnLst/>
              <a:rect l="l" t="t" r="r" b="b"/>
              <a:pathLst>
                <a:path w="5581" h="1595" extrusionOk="0">
                  <a:moveTo>
                    <a:pt x="38" y="0"/>
                  </a:moveTo>
                  <a:cubicBezTo>
                    <a:pt x="21" y="0"/>
                    <a:pt x="1" y="23"/>
                    <a:pt x="9" y="39"/>
                  </a:cubicBezTo>
                  <a:cubicBezTo>
                    <a:pt x="533" y="1039"/>
                    <a:pt x="1723" y="1385"/>
                    <a:pt x="2926" y="1515"/>
                  </a:cubicBezTo>
                  <a:cubicBezTo>
                    <a:pt x="3327" y="1558"/>
                    <a:pt x="3788" y="1594"/>
                    <a:pt x="4256" y="1594"/>
                  </a:cubicBezTo>
                  <a:cubicBezTo>
                    <a:pt x="4705" y="1594"/>
                    <a:pt x="5162" y="1561"/>
                    <a:pt x="5581" y="1468"/>
                  </a:cubicBezTo>
                  <a:lnTo>
                    <a:pt x="5581" y="1325"/>
                  </a:lnTo>
                  <a:cubicBezTo>
                    <a:pt x="5319" y="1373"/>
                    <a:pt x="5057" y="1432"/>
                    <a:pt x="4748" y="1456"/>
                  </a:cubicBezTo>
                  <a:cubicBezTo>
                    <a:pt x="4577" y="1466"/>
                    <a:pt x="4407" y="1470"/>
                    <a:pt x="4237" y="1470"/>
                  </a:cubicBezTo>
                  <a:cubicBezTo>
                    <a:pt x="3789" y="1470"/>
                    <a:pt x="3345" y="1440"/>
                    <a:pt x="2914" y="1396"/>
                  </a:cubicBezTo>
                  <a:cubicBezTo>
                    <a:pt x="1747" y="1265"/>
                    <a:pt x="604" y="932"/>
                    <a:pt x="56" y="15"/>
                  </a:cubicBezTo>
                  <a:cubicBezTo>
                    <a:pt x="53" y="4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44"/>
            <p:cNvSpPr/>
            <p:nvPr/>
          </p:nvSpPr>
          <p:spPr>
            <a:xfrm>
              <a:off x="5118397" y="2999770"/>
              <a:ext cx="204479" cy="53258"/>
            </a:xfrm>
            <a:custGeom>
              <a:avLst/>
              <a:gdLst/>
              <a:ahLst/>
              <a:cxnLst/>
              <a:rect l="l" t="t" r="r" b="b"/>
              <a:pathLst>
                <a:path w="6454" h="1681" extrusionOk="0">
                  <a:moveTo>
                    <a:pt x="25" y="0"/>
                  </a:moveTo>
                  <a:cubicBezTo>
                    <a:pt x="14" y="0"/>
                    <a:pt x="0" y="20"/>
                    <a:pt x="0" y="20"/>
                  </a:cubicBezTo>
                  <a:cubicBezTo>
                    <a:pt x="810" y="901"/>
                    <a:pt x="1905" y="1473"/>
                    <a:pt x="3227" y="1639"/>
                  </a:cubicBezTo>
                  <a:cubicBezTo>
                    <a:pt x="3488" y="1667"/>
                    <a:pt x="3755" y="1680"/>
                    <a:pt x="4026" y="1680"/>
                  </a:cubicBezTo>
                  <a:cubicBezTo>
                    <a:pt x="4460" y="1680"/>
                    <a:pt x="4902" y="1646"/>
                    <a:pt x="5334" y="1580"/>
                  </a:cubicBezTo>
                  <a:cubicBezTo>
                    <a:pt x="5656" y="1544"/>
                    <a:pt x="6013" y="1473"/>
                    <a:pt x="6358" y="1389"/>
                  </a:cubicBezTo>
                  <a:cubicBezTo>
                    <a:pt x="6406" y="1330"/>
                    <a:pt x="6430" y="1270"/>
                    <a:pt x="6453" y="1211"/>
                  </a:cubicBezTo>
                  <a:lnTo>
                    <a:pt x="6453" y="1211"/>
                  </a:lnTo>
                  <a:cubicBezTo>
                    <a:pt x="6418" y="1223"/>
                    <a:pt x="6382" y="1223"/>
                    <a:pt x="6370" y="1247"/>
                  </a:cubicBezTo>
                  <a:cubicBezTo>
                    <a:pt x="6013" y="1330"/>
                    <a:pt x="5644" y="1401"/>
                    <a:pt x="5275" y="1461"/>
                  </a:cubicBezTo>
                  <a:cubicBezTo>
                    <a:pt x="4865" y="1523"/>
                    <a:pt x="4454" y="1554"/>
                    <a:pt x="4054" y="1554"/>
                  </a:cubicBezTo>
                  <a:cubicBezTo>
                    <a:pt x="3768" y="1554"/>
                    <a:pt x="3487" y="1538"/>
                    <a:pt x="3215" y="1508"/>
                  </a:cubicBezTo>
                  <a:cubicBezTo>
                    <a:pt x="1917" y="1366"/>
                    <a:pt x="893" y="782"/>
                    <a:pt x="36" y="8"/>
                  </a:cubicBezTo>
                  <a:cubicBezTo>
                    <a:pt x="33" y="2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44"/>
            <p:cNvSpPr/>
            <p:nvPr/>
          </p:nvSpPr>
          <p:spPr>
            <a:xfrm>
              <a:off x="5075118" y="3053060"/>
              <a:ext cx="150048" cy="75721"/>
            </a:xfrm>
            <a:custGeom>
              <a:avLst/>
              <a:gdLst/>
              <a:ahLst/>
              <a:cxnLst/>
              <a:rect l="l" t="t" r="r" b="b"/>
              <a:pathLst>
                <a:path w="4736" h="2390" extrusionOk="0">
                  <a:moveTo>
                    <a:pt x="30" y="0"/>
                  </a:moveTo>
                  <a:cubicBezTo>
                    <a:pt x="16" y="0"/>
                    <a:pt x="0" y="9"/>
                    <a:pt x="9" y="17"/>
                  </a:cubicBezTo>
                  <a:cubicBezTo>
                    <a:pt x="473" y="1196"/>
                    <a:pt x="1390" y="1970"/>
                    <a:pt x="2628" y="2255"/>
                  </a:cubicBezTo>
                  <a:cubicBezTo>
                    <a:pt x="3074" y="2357"/>
                    <a:pt x="3572" y="2389"/>
                    <a:pt x="4085" y="2389"/>
                  </a:cubicBezTo>
                  <a:cubicBezTo>
                    <a:pt x="4175" y="2389"/>
                    <a:pt x="4265" y="2388"/>
                    <a:pt x="4355" y="2386"/>
                  </a:cubicBezTo>
                  <a:cubicBezTo>
                    <a:pt x="4474" y="2339"/>
                    <a:pt x="4617" y="2279"/>
                    <a:pt x="4736" y="2220"/>
                  </a:cubicBezTo>
                  <a:cubicBezTo>
                    <a:pt x="4724" y="2216"/>
                    <a:pt x="4713" y="2214"/>
                    <a:pt x="4703" y="2214"/>
                  </a:cubicBezTo>
                  <a:cubicBezTo>
                    <a:pt x="4683" y="2214"/>
                    <a:pt x="4664" y="2220"/>
                    <a:pt x="4640" y="2220"/>
                  </a:cubicBezTo>
                  <a:cubicBezTo>
                    <a:pt x="4418" y="2239"/>
                    <a:pt x="4197" y="2250"/>
                    <a:pt x="3979" y="2250"/>
                  </a:cubicBezTo>
                  <a:cubicBezTo>
                    <a:pt x="3542" y="2250"/>
                    <a:pt x="3116" y="2208"/>
                    <a:pt x="2712" y="2112"/>
                  </a:cubicBezTo>
                  <a:cubicBezTo>
                    <a:pt x="2164" y="2005"/>
                    <a:pt x="1652" y="1779"/>
                    <a:pt x="1223" y="1470"/>
                  </a:cubicBezTo>
                  <a:cubicBezTo>
                    <a:pt x="699" y="1077"/>
                    <a:pt x="414" y="529"/>
                    <a:pt x="45" y="5"/>
                  </a:cubicBezTo>
                  <a:cubicBezTo>
                    <a:pt x="41" y="2"/>
                    <a:pt x="36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4"/>
            <p:cNvSpPr/>
            <p:nvPr/>
          </p:nvSpPr>
          <p:spPr>
            <a:xfrm>
              <a:off x="3818115" y="3186728"/>
              <a:ext cx="1489679" cy="265975"/>
            </a:xfrm>
            <a:custGeom>
              <a:avLst/>
              <a:gdLst/>
              <a:ahLst/>
              <a:cxnLst/>
              <a:rect l="l" t="t" r="r" b="b"/>
              <a:pathLst>
                <a:path w="47019" h="8395" extrusionOk="0">
                  <a:moveTo>
                    <a:pt x="7049" y="1"/>
                  </a:moveTo>
                  <a:lnTo>
                    <a:pt x="346" y="6037"/>
                  </a:lnTo>
                  <a:cubicBezTo>
                    <a:pt x="0" y="6716"/>
                    <a:pt x="417" y="8395"/>
                    <a:pt x="1346" y="8395"/>
                  </a:cubicBezTo>
                  <a:lnTo>
                    <a:pt x="45327" y="8395"/>
                  </a:lnTo>
                  <a:cubicBezTo>
                    <a:pt x="46232" y="8395"/>
                    <a:pt x="47018" y="6680"/>
                    <a:pt x="46339" y="6037"/>
                  </a:cubicBezTo>
                  <a:lnTo>
                    <a:pt x="39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4"/>
            <p:cNvSpPr/>
            <p:nvPr/>
          </p:nvSpPr>
          <p:spPr>
            <a:xfrm>
              <a:off x="4042934" y="2591097"/>
              <a:ext cx="1031741" cy="595663"/>
            </a:xfrm>
            <a:custGeom>
              <a:avLst/>
              <a:gdLst/>
              <a:ahLst/>
              <a:cxnLst/>
              <a:rect l="l" t="t" r="r" b="b"/>
              <a:pathLst>
                <a:path w="32565" h="18801" extrusionOk="0">
                  <a:moveTo>
                    <a:pt x="751" y="1"/>
                  </a:moveTo>
                  <a:cubicBezTo>
                    <a:pt x="334" y="1"/>
                    <a:pt x="0" y="334"/>
                    <a:pt x="0" y="751"/>
                  </a:cubicBezTo>
                  <a:lnTo>
                    <a:pt x="0" y="18801"/>
                  </a:lnTo>
                  <a:lnTo>
                    <a:pt x="32564" y="18801"/>
                  </a:lnTo>
                  <a:lnTo>
                    <a:pt x="32564" y="727"/>
                  </a:lnTo>
                  <a:cubicBezTo>
                    <a:pt x="32564" y="334"/>
                    <a:pt x="32243" y="1"/>
                    <a:pt x="3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44"/>
            <p:cNvSpPr/>
            <p:nvPr/>
          </p:nvSpPr>
          <p:spPr>
            <a:xfrm>
              <a:off x="3818115" y="3186728"/>
              <a:ext cx="1489679" cy="223362"/>
            </a:xfrm>
            <a:custGeom>
              <a:avLst/>
              <a:gdLst/>
              <a:ahLst/>
              <a:cxnLst/>
              <a:rect l="l" t="t" r="r" b="b"/>
              <a:pathLst>
                <a:path w="47019" h="7050" extrusionOk="0">
                  <a:moveTo>
                    <a:pt x="7049" y="1"/>
                  </a:moveTo>
                  <a:lnTo>
                    <a:pt x="346" y="6085"/>
                  </a:lnTo>
                  <a:cubicBezTo>
                    <a:pt x="0" y="6728"/>
                    <a:pt x="417" y="7049"/>
                    <a:pt x="1346" y="7049"/>
                  </a:cubicBezTo>
                  <a:lnTo>
                    <a:pt x="45327" y="7049"/>
                  </a:lnTo>
                  <a:cubicBezTo>
                    <a:pt x="46232" y="7049"/>
                    <a:pt x="47018" y="6728"/>
                    <a:pt x="46339" y="6133"/>
                  </a:cubicBezTo>
                  <a:lnTo>
                    <a:pt x="39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44"/>
            <p:cNvSpPr/>
            <p:nvPr/>
          </p:nvSpPr>
          <p:spPr>
            <a:xfrm>
              <a:off x="4072367" y="3208241"/>
              <a:ext cx="75468" cy="27184"/>
            </a:xfrm>
            <a:custGeom>
              <a:avLst/>
              <a:gdLst/>
              <a:ahLst/>
              <a:cxnLst/>
              <a:rect l="l" t="t" r="r" b="b"/>
              <a:pathLst>
                <a:path w="2382" h="858" extrusionOk="0">
                  <a:moveTo>
                    <a:pt x="1084" y="1"/>
                  </a:moveTo>
                  <a:cubicBezTo>
                    <a:pt x="1012" y="1"/>
                    <a:pt x="905" y="36"/>
                    <a:pt x="857" y="84"/>
                  </a:cubicBezTo>
                  <a:lnTo>
                    <a:pt x="36" y="774"/>
                  </a:lnTo>
                  <a:cubicBezTo>
                    <a:pt x="0" y="822"/>
                    <a:pt x="12" y="858"/>
                    <a:pt x="83" y="858"/>
                  </a:cubicBezTo>
                  <a:lnTo>
                    <a:pt x="1381" y="858"/>
                  </a:lnTo>
                  <a:cubicBezTo>
                    <a:pt x="1453" y="858"/>
                    <a:pt x="1560" y="822"/>
                    <a:pt x="1607" y="774"/>
                  </a:cubicBezTo>
                  <a:lnTo>
                    <a:pt x="2334" y="84"/>
                  </a:lnTo>
                  <a:cubicBezTo>
                    <a:pt x="2381" y="36"/>
                    <a:pt x="2358" y="1"/>
                    <a:pt x="2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4"/>
            <p:cNvSpPr/>
            <p:nvPr/>
          </p:nvSpPr>
          <p:spPr>
            <a:xfrm>
              <a:off x="4129681" y="3208241"/>
              <a:ext cx="71729" cy="27184"/>
            </a:xfrm>
            <a:custGeom>
              <a:avLst/>
              <a:gdLst/>
              <a:ahLst/>
              <a:cxnLst/>
              <a:rect l="l" t="t" r="r" b="b"/>
              <a:pathLst>
                <a:path w="2264" h="858" extrusionOk="0">
                  <a:moveTo>
                    <a:pt x="965" y="1"/>
                  </a:moveTo>
                  <a:cubicBezTo>
                    <a:pt x="894" y="1"/>
                    <a:pt x="799" y="36"/>
                    <a:pt x="763" y="84"/>
                  </a:cubicBezTo>
                  <a:lnTo>
                    <a:pt x="49" y="774"/>
                  </a:lnTo>
                  <a:cubicBezTo>
                    <a:pt x="1" y="822"/>
                    <a:pt x="37" y="858"/>
                    <a:pt x="108" y="858"/>
                  </a:cubicBezTo>
                  <a:lnTo>
                    <a:pt x="1406" y="858"/>
                  </a:lnTo>
                  <a:cubicBezTo>
                    <a:pt x="1477" y="858"/>
                    <a:pt x="1584" y="822"/>
                    <a:pt x="1596" y="774"/>
                  </a:cubicBezTo>
                  <a:lnTo>
                    <a:pt x="2227" y="84"/>
                  </a:lnTo>
                  <a:cubicBezTo>
                    <a:pt x="2263" y="36"/>
                    <a:pt x="2251" y="1"/>
                    <a:pt x="2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4"/>
            <p:cNvSpPr/>
            <p:nvPr/>
          </p:nvSpPr>
          <p:spPr>
            <a:xfrm>
              <a:off x="4188167" y="3208241"/>
              <a:ext cx="69068" cy="27184"/>
            </a:xfrm>
            <a:custGeom>
              <a:avLst/>
              <a:gdLst/>
              <a:ahLst/>
              <a:cxnLst/>
              <a:rect l="l" t="t" r="r" b="b"/>
              <a:pathLst>
                <a:path w="2180" h="858" extrusionOk="0">
                  <a:moveTo>
                    <a:pt x="870" y="1"/>
                  </a:moveTo>
                  <a:cubicBezTo>
                    <a:pt x="810" y="1"/>
                    <a:pt x="715" y="36"/>
                    <a:pt x="667" y="84"/>
                  </a:cubicBezTo>
                  <a:lnTo>
                    <a:pt x="48" y="774"/>
                  </a:lnTo>
                  <a:cubicBezTo>
                    <a:pt x="0" y="822"/>
                    <a:pt x="24" y="858"/>
                    <a:pt x="108" y="858"/>
                  </a:cubicBezTo>
                  <a:lnTo>
                    <a:pt x="1405" y="858"/>
                  </a:lnTo>
                  <a:cubicBezTo>
                    <a:pt x="1477" y="858"/>
                    <a:pt x="1560" y="822"/>
                    <a:pt x="1596" y="774"/>
                  </a:cubicBezTo>
                  <a:lnTo>
                    <a:pt x="2132" y="84"/>
                  </a:lnTo>
                  <a:cubicBezTo>
                    <a:pt x="2179" y="36"/>
                    <a:pt x="2143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4"/>
            <p:cNvSpPr/>
            <p:nvPr/>
          </p:nvSpPr>
          <p:spPr>
            <a:xfrm>
              <a:off x="4246241" y="3208621"/>
              <a:ext cx="64917" cy="27184"/>
            </a:xfrm>
            <a:custGeom>
              <a:avLst/>
              <a:gdLst/>
              <a:ahLst/>
              <a:cxnLst/>
              <a:rect l="l" t="t" r="r" b="b"/>
              <a:pathLst>
                <a:path w="2049" h="858" extrusionOk="0">
                  <a:moveTo>
                    <a:pt x="739" y="0"/>
                  </a:moveTo>
                  <a:cubicBezTo>
                    <a:pt x="668" y="0"/>
                    <a:pt x="584" y="36"/>
                    <a:pt x="549" y="84"/>
                  </a:cubicBezTo>
                  <a:lnTo>
                    <a:pt x="25" y="774"/>
                  </a:lnTo>
                  <a:cubicBezTo>
                    <a:pt x="1" y="822"/>
                    <a:pt x="25" y="858"/>
                    <a:pt x="108" y="858"/>
                  </a:cubicBezTo>
                  <a:lnTo>
                    <a:pt x="1394" y="858"/>
                  </a:lnTo>
                  <a:cubicBezTo>
                    <a:pt x="1477" y="858"/>
                    <a:pt x="1561" y="810"/>
                    <a:pt x="1573" y="774"/>
                  </a:cubicBezTo>
                  <a:lnTo>
                    <a:pt x="2025" y="84"/>
                  </a:lnTo>
                  <a:cubicBezTo>
                    <a:pt x="2049" y="36"/>
                    <a:pt x="2025" y="0"/>
                    <a:pt x="1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44"/>
            <p:cNvSpPr/>
            <p:nvPr/>
          </p:nvSpPr>
          <p:spPr>
            <a:xfrm>
              <a:off x="4304347" y="3208621"/>
              <a:ext cx="61527" cy="27184"/>
            </a:xfrm>
            <a:custGeom>
              <a:avLst/>
              <a:gdLst/>
              <a:ahLst/>
              <a:cxnLst/>
              <a:rect l="l" t="t" r="r" b="b"/>
              <a:pathLst>
                <a:path w="1942" h="858" extrusionOk="0">
                  <a:moveTo>
                    <a:pt x="632" y="0"/>
                  </a:moveTo>
                  <a:cubicBezTo>
                    <a:pt x="560" y="0"/>
                    <a:pt x="489" y="36"/>
                    <a:pt x="453" y="84"/>
                  </a:cubicBezTo>
                  <a:lnTo>
                    <a:pt x="24" y="774"/>
                  </a:lnTo>
                  <a:cubicBezTo>
                    <a:pt x="0" y="822"/>
                    <a:pt x="36" y="858"/>
                    <a:pt x="120" y="858"/>
                  </a:cubicBezTo>
                  <a:lnTo>
                    <a:pt x="1405" y="858"/>
                  </a:lnTo>
                  <a:cubicBezTo>
                    <a:pt x="1489" y="858"/>
                    <a:pt x="1560" y="810"/>
                    <a:pt x="1584" y="798"/>
                  </a:cubicBezTo>
                  <a:lnTo>
                    <a:pt x="1929" y="84"/>
                  </a:lnTo>
                  <a:cubicBezTo>
                    <a:pt x="1941" y="36"/>
                    <a:pt x="191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44"/>
            <p:cNvSpPr/>
            <p:nvPr/>
          </p:nvSpPr>
          <p:spPr>
            <a:xfrm>
              <a:off x="4362072" y="3208241"/>
              <a:ext cx="58106" cy="27564"/>
            </a:xfrm>
            <a:custGeom>
              <a:avLst/>
              <a:gdLst/>
              <a:ahLst/>
              <a:cxnLst/>
              <a:rect l="l" t="t" r="r" b="b"/>
              <a:pathLst>
                <a:path w="1834" h="870" extrusionOk="0">
                  <a:moveTo>
                    <a:pt x="512" y="1"/>
                  </a:moveTo>
                  <a:cubicBezTo>
                    <a:pt x="441" y="1"/>
                    <a:pt x="357" y="36"/>
                    <a:pt x="345" y="84"/>
                  </a:cubicBezTo>
                  <a:lnTo>
                    <a:pt x="12" y="786"/>
                  </a:lnTo>
                  <a:cubicBezTo>
                    <a:pt x="0" y="834"/>
                    <a:pt x="48" y="870"/>
                    <a:pt x="119" y="870"/>
                  </a:cubicBezTo>
                  <a:lnTo>
                    <a:pt x="1417" y="870"/>
                  </a:lnTo>
                  <a:cubicBezTo>
                    <a:pt x="1488" y="870"/>
                    <a:pt x="1572" y="834"/>
                    <a:pt x="1572" y="810"/>
                  </a:cubicBezTo>
                  <a:lnTo>
                    <a:pt x="1822" y="96"/>
                  </a:lnTo>
                  <a:cubicBezTo>
                    <a:pt x="1834" y="36"/>
                    <a:pt x="1786" y="1"/>
                    <a:pt x="1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44"/>
            <p:cNvSpPr/>
            <p:nvPr/>
          </p:nvSpPr>
          <p:spPr>
            <a:xfrm>
              <a:off x="4420526" y="3207480"/>
              <a:ext cx="54716" cy="28324"/>
            </a:xfrm>
            <a:custGeom>
              <a:avLst/>
              <a:gdLst/>
              <a:ahLst/>
              <a:cxnLst/>
              <a:rect l="l" t="t" r="r" b="b"/>
              <a:pathLst>
                <a:path w="1727" h="894" extrusionOk="0">
                  <a:moveTo>
                    <a:pt x="405" y="1"/>
                  </a:moveTo>
                  <a:cubicBezTo>
                    <a:pt x="346" y="1"/>
                    <a:pt x="274" y="48"/>
                    <a:pt x="263" y="84"/>
                  </a:cubicBezTo>
                  <a:lnTo>
                    <a:pt x="24" y="798"/>
                  </a:lnTo>
                  <a:cubicBezTo>
                    <a:pt x="1" y="858"/>
                    <a:pt x="48" y="894"/>
                    <a:pt x="120" y="894"/>
                  </a:cubicBezTo>
                  <a:lnTo>
                    <a:pt x="1417" y="894"/>
                  </a:lnTo>
                  <a:cubicBezTo>
                    <a:pt x="1489" y="894"/>
                    <a:pt x="1548" y="858"/>
                    <a:pt x="1572" y="798"/>
                  </a:cubicBezTo>
                  <a:lnTo>
                    <a:pt x="1715" y="84"/>
                  </a:lnTo>
                  <a:cubicBezTo>
                    <a:pt x="1727" y="25"/>
                    <a:pt x="1691" y="1"/>
                    <a:pt x="1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4"/>
            <p:cNvSpPr/>
            <p:nvPr/>
          </p:nvSpPr>
          <p:spPr>
            <a:xfrm>
              <a:off x="4478252" y="3207861"/>
              <a:ext cx="51326" cy="28324"/>
            </a:xfrm>
            <a:custGeom>
              <a:avLst/>
              <a:gdLst/>
              <a:ahLst/>
              <a:cxnLst/>
              <a:rect l="l" t="t" r="r" b="b"/>
              <a:pathLst>
                <a:path w="1620" h="894" extrusionOk="0">
                  <a:moveTo>
                    <a:pt x="298" y="1"/>
                  </a:moveTo>
                  <a:cubicBezTo>
                    <a:pt x="226" y="1"/>
                    <a:pt x="167" y="48"/>
                    <a:pt x="143" y="96"/>
                  </a:cubicBezTo>
                  <a:lnTo>
                    <a:pt x="12" y="798"/>
                  </a:lnTo>
                  <a:cubicBezTo>
                    <a:pt x="0" y="858"/>
                    <a:pt x="60" y="894"/>
                    <a:pt x="131" y="894"/>
                  </a:cubicBezTo>
                  <a:lnTo>
                    <a:pt x="1429" y="894"/>
                  </a:lnTo>
                  <a:cubicBezTo>
                    <a:pt x="1500" y="894"/>
                    <a:pt x="1572" y="846"/>
                    <a:pt x="1560" y="798"/>
                  </a:cubicBezTo>
                  <a:lnTo>
                    <a:pt x="1620" y="96"/>
                  </a:lnTo>
                  <a:cubicBezTo>
                    <a:pt x="1620" y="36"/>
                    <a:pt x="1572" y="1"/>
                    <a:pt x="1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4"/>
            <p:cNvSpPr/>
            <p:nvPr/>
          </p:nvSpPr>
          <p:spPr>
            <a:xfrm>
              <a:off x="4536706" y="3207861"/>
              <a:ext cx="49456" cy="28324"/>
            </a:xfrm>
            <a:custGeom>
              <a:avLst/>
              <a:gdLst/>
              <a:ahLst/>
              <a:cxnLst/>
              <a:rect l="l" t="t" r="r" b="b"/>
              <a:pathLst>
                <a:path w="1561" h="894" extrusionOk="0">
                  <a:moveTo>
                    <a:pt x="179" y="1"/>
                  </a:moveTo>
                  <a:cubicBezTo>
                    <a:pt x="96" y="1"/>
                    <a:pt x="36" y="48"/>
                    <a:pt x="36" y="96"/>
                  </a:cubicBezTo>
                  <a:lnTo>
                    <a:pt x="1" y="798"/>
                  </a:lnTo>
                  <a:cubicBezTo>
                    <a:pt x="1" y="846"/>
                    <a:pt x="60" y="894"/>
                    <a:pt x="132" y="894"/>
                  </a:cubicBezTo>
                  <a:lnTo>
                    <a:pt x="1429" y="894"/>
                  </a:lnTo>
                  <a:cubicBezTo>
                    <a:pt x="1501" y="894"/>
                    <a:pt x="1560" y="846"/>
                    <a:pt x="1560" y="798"/>
                  </a:cubicBezTo>
                  <a:lnTo>
                    <a:pt x="1513" y="96"/>
                  </a:lnTo>
                  <a:cubicBezTo>
                    <a:pt x="1513" y="36"/>
                    <a:pt x="1453" y="1"/>
                    <a:pt x="1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4"/>
            <p:cNvSpPr/>
            <p:nvPr/>
          </p:nvSpPr>
          <p:spPr>
            <a:xfrm>
              <a:off x="4592150" y="3207861"/>
              <a:ext cx="52086" cy="28324"/>
            </a:xfrm>
            <a:custGeom>
              <a:avLst/>
              <a:gdLst/>
              <a:ahLst/>
              <a:cxnLst/>
              <a:rect l="l" t="t" r="r" b="b"/>
              <a:pathLst>
                <a:path w="1644" h="894" extrusionOk="0">
                  <a:moveTo>
                    <a:pt x="120" y="1"/>
                  </a:moveTo>
                  <a:cubicBezTo>
                    <a:pt x="49" y="1"/>
                    <a:pt x="1" y="48"/>
                    <a:pt x="1" y="96"/>
                  </a:cubicBezTo>
                  <a:lnTo>
                    <a:pt x="60" y="798"/>
                  </a:lnTo>
                  <a:cubicBezTo>
                    <a:pt x="84" y="846"/>
                    <a:pt x="144" y="894"/>
                    <a:pt x="215" y="894"/>
                  </a:cubicBezTo>
                  <a:lnTo>
                    <a:pt x="1513" y="894"/>
                  </a:lnTo>
                  <a:cubicBezTo>
                    <a:pt x="1584" y="894"/>
                    <a:pt x="1644" y="870"/>
                    <a:pt x="1608" y="822"/>
                  </a:cubicBezTo>
                  <a:lnTo>
                    <a:pt x="1477" y="96"/>
                  </a:lnTo>
                  <a:cubicBezTo>
                    <a:pt x="1465" y="48"/>
                    <a:pt x="1406" y="1"/>
                    <a:pt x="1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4"/>
            <p:cNvSpPr/>
            <p:nvPr/>
          </p:nvSpPr>
          <p:spPr>
            <a:xfrm>
              <a:off x="4647627" y="3207480"/>
              <a:ext cx="54716" cy="28704"/>
            </a:xfrm>
            <a:custGeom>
              <a:avLst/>
              <a:gdLst/>
              <a:ahLst/>
              <a:cxnLst/>
              <a:rect l="l" t="t" r="r" b="b"/>
              <a:pathLst>
                <a:path w="1727" h="906" extrusionOk="0">
                  <a:moveTo>
                    <a:pt x="119" y="1"/>
                  </a:moveTo>
                  <a:cubicBezTo>
                    <a:pt x="60" y="1"/>
                    <a:pt x="0" y="48"/>
                    <a:pt x="12" y="84"/>
                  </a:cubicBezTo>
                  <a:lnTo>
                    <a:pt x="155" y="810"/>
                  </a:lnTo>
                  <a:cubicBezTo>
                    <a:pt x="155" y="858"/>
                    <a:pt x="238" y="906"/>
                    <a:pt x="310" y="906"/>
                  </a:cubicBezTo>
                  <a:lnTo>
                    <a:pt x="1608" y="906"/>
                  </a:lnTo>
                  <a:cubicBezTo>
                    <a:pt x="1679" y="906"/>
                    <a:pt x="1727" y="882"/>
                    <a:pt x="1703" y="810"/>
                  </a:cubicBezTo>
                  <a:lnTo>
                    <a:pt x="1465" y="84"/>
                  </a:lnTo>
                  <a:cubicBezTo>
                    <a:pt x="1453" y="36"/>
                    <a:pt x="1393" y="1"/>
                    <a:pt x="1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4"/>
            <p:cNvSpPr/>
            <p:nvPr/>
          </p:nvSpPr>
          <p:spPr>
            <a:xfrm>
              <a:off x="4701550" y="3207480"/>
              <a:ext cx="58518" cy="28704"/>
            </a:xfrm>
            <a:custGeom>
              <a:avLst/>
              <a:gdLst/>
              <a:ahLst/>
              <a:cxnLst/>
              <a:rect l="l" t="t" r="r" b="b"/>
              <a:pathLst>
                <a:path w="1847" h="906" extrusionOk="0">
                  <a:moveTo>
                    <a:pt x="120" y="1"/>
                  </a:moveTo>
                  <a:cubicBezTo>
                    <a:pt x="48" y="1"/>
                    <a:pt x="1" y="48"/>
                    <a:pt x="13" y="84"/>
                  </a:cubicBezTo>
                  <a:lnTo>
                    <a:pt x="275" y="810"/>
                  </a:lnTo>
                  <a:cubicBezTo>
                    <a:pt x="287" y="858"/>
                    <a:pt x="358" y="906"/>
                    <a:pt x="441" y="906"/>
                  </a:cubicBezTo>
                  <a:lnTo>
                    <a:pt x="1727" y="906"/>
                  </a:lnTo>
                  <a:cubicBezTo>
                    <a:pt x="1811" y="906"/>
                    <a:pt x="1846" y="882"/>
                    <a:pt x="1822" y="810"/>
                  </a:cubicBezTo>
                  <a:lnTo>
                    <a:pt x="1489" y="84"/>
                  </a:lnTo>
                  <a:cubicBezTo>
                    <a:pt x="1477" y="36"/>
                    <a:pt x="1406" y="1"/>
                    <a:pt x="1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4"/>
            <p:cNvSpPr/>
            <p:nvPr/>
          </p:nvSpPr>
          <p:spPr>
            <a:xfrm>
              <a:off x="4756646" y="3207861"/>
              <a:ext cx="61496" cy="28704"/>
            </a:xfrm>
            <a:custGeom>
              <a:avLst/>
              <a:gdLst/>
              <a:ahLst/>
              <a:cxnLst/>
              <a:rect l="l" t="t" r="r" b="b"/>
              <a:pathLst>
                <a:path w="1941" h="906" extrusionOk="0">
                  <a:moveTo>
                    <a:pt x="107" y="1"/>
                  </a:moveTo>
                  <a:cubicBezTo>
                    <a:pt x="36" y="1"/>
                    <a:pt x="0" y="48"/>
                    <a:pt x="24" y="96"/>
                  </a:cubicBezTo>
                  <a:lnTo>
                    <a:pt x="357" y="822"/>
                  </a:lnTo>
                  <a:cubicBezTo>
                    <a:pt x="393" y="870"/>
                    <a:pt x="464" y="906"/>
                    <a:pt x="536" y="906"/>
                  </a:cubicBezTo>
                  <a:lnTo>
                    <a:pt x="1834" y="906"/>
                  </a:lnTo>
                  <a:cubicBezTo>
                    <a:pt x="1917" y="906"/>
                    <a:pt x="1941" y="870"/>
                    <a:pt x="1929" y="822"/>
                  </a:cubicBezTo>
                  <a:lnTo>
                    <a:pt x="1500" y="96"/>
                  </a:lnTo>
                  <a:cubicBezTo>
                    <a:pt x="1465" y="48"/>
                    <a:pt x="1393" y="1"/>
                    <a:pt x="1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4"/>
            <p:cNvSpPr/>
            <p:nvPr/>
          </p:nvSpPr>
          <p:spPr>
            <a:xfrm>
              <a:off x="4810570" y="3207861"/>
              <a:ext cx="65678" cy="28704"/>
            </a:xfrm>
            <a:custGeom>
              <a:avLst/>
              <a:gdLst/>
              <a:ahLst/>
              <a:cxnLst/>
              <a:rect l="l" t="t" r="r" b="b"/>
              <a:pathLst>
                <a:path w="2073" h="906" extrusionOk="0">
                  <a:moveTo>
                    <a:pt x="108" y="1"/>
                  </a:moveTo>
                  <a:cubicBezTo>
                    <a:pt x="36" y="1"/>
                    <a:pt x="1" y="48"/>
                    <a:pt x="36" y="96"/>
                  </a:cubicBezTo>
                  <a:lnTo>
                    <a:pt x="477" y="822"/>
                  </a:lnTo>
                  <a:cubicBezTo>
                    <a:pt x="513" y="870"/>
                    <a:pt x="596" y="906"/>
                    <a:pt x="667" y="906"/>
                  </a:cubicBezTo>
                  <a:lnTo>
                    <a:pt x="1965" y="906"/>
                  </a:lnTo>
                  <a:cubicBezTo>
                    <a:pt x="2037" y="906"/>
                    <a:pt x="2072" y="870"/>
                    <a:pt x="2025" y="822"/>
                  </a:cubicBezTo>
                  <a:lnTo>
                    <a:pt x="1501" y="96"/>
                  </a:lnTo>
                  <a:cubicBezTo>
                    <a:pt x="1465" y="48"/>
                    <a:pt x="1382" y="1"/>
                    <a:pt x="1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4"/>
            <p:cNvSpPr/>
            <p:nvPr/>
          </p:nvSpPr>
          <p:spPr>
            <a:xfrm>
              <a:off x="4866394" y="3207861"/>
              <a:ext cx="68307" cy="28704"/>
            </a:xfrm>
            <a:custGeom>
              <a:avLst/>
              <a:gdLst/>
              <a:ahLst/>
              <a:cxnLst/>
              <a:rect l="l" t="t" r="r" b="b"/>
              <a:pathLst>
                <a:path w="2156" h="906" extrusionOk="0">
                  <a:moveTo>
                    <a:pt x="84" y="1"/>
                  </a:moveTo>
                  <a:cubicBezTo>
                    <a:pt x="25" y="1"/>
                    <a:pt x="1" y="48"/>
                    <a:pt x="25" y="96"/>
                  </a:cubicBezTo>
                  <a:lnTo>
                    <a:pt x="560" y="822"/>
                  </a:lnTo>
                  <a:cubicBezTo>
                    <a:pt x="596" y="870"/>
                    <a:pt x="679" y="906"/>
                    <a:pt x="751" y="906"/>
                  </a:cubicBezTo>
                  <a:lnTo>
                    <a:pt x="2049" y="906"/>
                  </a:lnTo>
                  <a:cubicBezTo>
                    <a:pt x="2120" y="906"/>
                    <a:pt x="2156" y="882"/>
                    <a:pt x="2108" y="822"/>
                  </a:cubicBezTo>
                  <a:lnTo>
                    <a:pt x="1489" y="96"/>
                  </a:lnTo>
                  <a:cubicBezTo>
                    <a:pt x="1453" y="48"/>
                    <a:pt x="1370" y="1"/>
                    <a:pt x="1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4"/>
            <p:cNvSpPr/>
            <p:nvPr/>
          </p:nvSpPr>
          <p:spPr>
            <a:xfrm>
              <a:off x="4919969" y="3207861"/>
              <a:ext cx="72838" cy="28704"/>
            </a:xfrm>
            <a:custGeom>
              <a:avLst/>
              <a:gdLst/>
              <a:ahLst/>
              <a:cxnLst/>
              <a:rect l="l" t="t" r="r" b="b"/>
              <a:pathLst>
                <a:path w="2299" h="906" extrusionOk="0">
                  <a:moveTo>
                    <a:pt x="108" y="1"/>
                  </a:moveTo>
                  <a:cubicBezTo>
                    <a:pt x="24" y="1"/>
                    <a:pt x="0" y="48"/>
                    <a:pt x="48" y="96"/>
                  </a:cubicBezTo>
                  <a:lnTo>
                    <a:pt x="679" y="822"/>
                  </a:lnTo>
                  <a:cubicBezTo>
                    <a:pt x="727" y="870"/>
                    <a:pt x="822" y="906"/>
                    <a:pt x="893" y="906"/>
                  </a:cubicBezTo>
                  <a:lnTo>
                    <a:pt x="2191" y="906"/>
                  </a:lnTo>
                  <a:cubicBezTo>
                    <a:pt x="2263" y="906"/>
                    <a:pt x="2298" y="882"/>
                    <a:pt x="2227" y="834"/>
                  </a:cubicBezTo>
                  <a:lnTo>
                    <a:pt x="1524" y="96"/>
                  </a:lnTo>
                  <a:cubicBezTo>
                    <a:pt x="1477" y="48"/>
                    <a:pt x="1382" y="1"/>
                    <a:pt x="1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4"/>
            <p:cNvSpPr/>
            <p:nvPr/>
          </p:nvSpPr>
          <p:spPr>
            <a:xfrm>
              <a:off x="4975033" y="3207861"/>
              <a:ext cx="75499" cy="29465"/>
            </a:xfrm>
            <a:custGeom>
              <a:avLst/>
              <a:gdLst/>
              <a:ahLst/>
              <a:cxnLst/>
              <a:rect l="l" t="t" r="r" b="b"/>
              <a:pathLst>
                <a:path w="2383" h="930" extrusionOk="0">
                  <a:moveTo>
                    <a:pt x="96" y="1"/>
                  </a:moveTo>
                  <a:cubicBezTo>
                    <a:pt x="13" y="1"/>
                    <a:pt x="1" y="48"/>
                    <a:pt x="48" y="96"/>
                  </a:cubicBezTo>
                  <a:lnTo>
                    <a:pt x="775" y="834"/>
                  </a:lnTo>
                  <a:cubicBezTo>
                    <a:pt x="822" y="882"/>
                    <a:pt x="929" y="929"/>
                    <a:pt x="1001" y="929"/>
                  </a:cubicBezTo>
                  <a:lnTo>
                    <a:pt x="2299" y="929"/>
                  </a:lnTo>
                  <a:cubicBezTo>
                    <a:pt x="2370" y="929"/>
                    <a:pt x="2382" y="882"/>
                    <a:pt x="2334" y="834"/>
                  </a:cubicBezTo>
                  <a:lnTo>
                    <a:pt x="1525" y="96"/>
                  </a:lnTo>
                  <a:cubicBezTo>
                    <a:pt x="1465" y="48"/>
                    <a:pt x="1370" y="1"/>
                    <a:pt x="1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4"/>
            <p:cNvSpPr/>
            <p:nvPr/>
          </p:nvSpPr>
          <p:spPr>
            <a:xfrm>
              <a:off x="4035774" y="3239543"/>
              <a:ext cx="79238" cy="26835"/>
            </a:xfrm>
            <a:custGeom>
              <a:avLst/>
              <a:gdLst/>
              <a:ahLst/>
              <a:cxnLst/>
              <a:rect l="l" t="t" r="r" b="b"/>
              <a:pathLst>
                <a:path w="2501" h="847" extrusionOk="0">
                  <a:moveTo>
                    <a:pt x="1108" y="1"/>
                  </a:moveTo>
                  <a:cubicBezTo>
                    <a:pt x="1012" y="1"/>
                    <a:pt x="917" y="25"/>
                    <a:pt x="869" y="72"/>
                  </a:cubicBezTo>
                  <a:lnTo>
                    <a:pt x="48" y="775"/>
                  </a:lnTo>
                  <a:cubicBezTo>
                    <a:pt x="0" y="810"/>
                    <a:pt x="36" y="846"/>
                    <a:pt x="107" y="846"/>
                  </a:cubicBezTo>
                  <a:lnTo>
                    <a:pt x="1489" y="846"/>
                  </a:lnTo>
                  <a:cubicBezTo>
                    <a:pt x="1572" y="846"/>
                    <a:pt x="1667" y="822"/>
                    <a:pt x="1727" y="775"/>
                  </a:cubicBezTo>
                  <a:lnTo>
                    <a:pt x="2465" y="72"/>
                  </a:lnTo>
                  <a:cubicBezTo>
                    <a:pt x="2501" y="25"/>
                    <a:pt x="2477" y="1"/>
                    <a:pt x="2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4"/>
            <p:cNvSpPr/>
            <p:nvPr/>
          </p:nvSpPr>
          <p:spPr>
            <a:xfrm>
              <a:off x="4097999" y="3239923"/>
              <a:ext cx="75468" cy="26835"/>
            </a:xfrm>
            <a:custGeom>
              <a:avLst/>
              <a:gdLst/>
              <a:ahLst/>
              <a:cxnLst/>
              <a:rect l="l" t="t" r="r" b="b"/>
              <a:pathLst>
                <a:path w="2382" h="847" extrusionOk="0">
                  <a:moveTo>
                    <a:pt x="989" y="1"/>
                  </a:moveTo>
                  <a:cubicBezTo>
                    <a:pt x="918" y="1"/>
                    <a:pt x="810" y="36"/>
                    <a:pt x="763" y="72"/>
                  </a:cubicBezTo>
                  <a:lnTo>
                    <a:pt x="48" y="775"/>
                  </a:lnTo>
                  <a:cubicBezTo>
                    <a:pt x="1" y="822"/>
                    <a:pt x="36" y="846"/>
                    <a:pt x="108" y="846"/>
                  </a:cubicBezTo>
                  <a:lnTo>
                    <a:pt x="1489" y="846"/>
                  </a:lnTo>
                  <a:cubicBezTo>
                    <a:pt x="1584" y="846"/>
                    <a:pt x="1668" y="810"/>
                    <a:pt x="1703" y="775"/>
                  </a:cubicBezTo>
                  <a:lnTo>
                    <a:pt x="2346" y="72"/>
                  </a:lnTo>
                  <a:cubicBezTo>
                    <a:pt x="2382" y="36"/>
                    <a:pt x="2358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4"/>
            <p:cNvSpPr/>
            <p:nvPr/>
          </p:nvSpPr>
          <p:spPr>
            <a:xfrm>
              <a:off x="4160255" y="3239923"/>
              <a:ext cx="72458" cy="26835"/>
            </a:xfrm>
            <a:custGeom>
              <a:avLst/>
              <a:gdLst/>
              <a:ahLst/>
              <a:cxnLst/>
              <a:rect l="l" t="t" r="r" b="b"/>
              <a:pathLst>
                <a:path w="2287" h="847" extrusionOk="0">
                  <a:moveTo>
                    <a:pt x="881" y="1"/>
                  </a:moveTo>
                  <a:cubicBezTo>
                    <a:pt x="810" y="1"/>
                    <a:pt x="715" y="36"/>
                    <a:pt x="679" y="72"/>
                  </a:cubicBezTo>
                  <a:lnTo>
                    <a:pt x="48" y="775"/>
                  </a:lnTo>
                  <a:cubicBezTo>
                    <a:pt x="0" y="822"/>
                    <a:pt x="48" y="846"/>
                    <a:pt x="119" y="846"/>
                  </a:cubicBezTo>
                  <a:lnTo>
                    <a:pt x="1512" y="846"/>
                  </a:lnTo>
                  <a:cubicBezTo>
                    <a:pt x="1584" y="846"/>
                    <a:pt x="1691" y="822"/>
                    <a:pt x="1715" y="775"/>
                  </a:cubicBezTo>
                  <a:lnTo>
                    <a:pt x="2251" y="72"/>
                  </a:lnTo>
                  <a:cubicBezTo>
                    <a:pt x="2286" y="36"/>
                    <a:pt x="2251" y="1"/>
                    <a:pt x="2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4"/>
            <p:cNvSpPr/>
            <p:nvPr/>
          </p:nvSpPr>
          <p:spPr>
            <a:xfrm>
              <a:off x="4223239" y="3240303"/>
              <a:ext cx="68307" cy="27184"/>
            </a:xfrm>
            <a:custGeom>
              <a:avLst/>
              <a:gdLst/>
              <a:ahLst/>
              <a:cxnLst/>
              <a:rect l="l" t="t" r="r" b="b"/>
              <a:pathLst>
                <a:path w="2156" h="858" extrusionOk="0">
                  <a:moveTo>
                    <a:pt x="739" y="1"/>
                  </a:moveTo>
                  <a:cubicBezTo>
                    <a:pt x="667" y="1"/>
                    <a:pt x="572" y="36"/>
                    <a:pt x="548" y="72"/>
                  </a:cubicBezTo>
                  <a:lnTo>
                    <a:pt x="24" y="774"/>
                  </a:lnTo>
                  <a:cubicBezTo>
                    <a:pt x="1" y="822"/>
                    <a:pt x="36" y="858"/>
                    <a:pt x="120" y="858"/>
                  </a:cubicBezTo>
                  <a:lnTo>
                    <a:pt x="1501" y="858"/>
                  </a:lnTo>
                  <a:cubicBezTo>
                    <a:pt x="1572" y="858"/>
                    <a:pt x="1668" y="810"/>
                    <a:pt x="1679" y="774"/>
                  </a:cubicBezTo>
                  <a:lnTo>
                    <a:pt x="2120" y="72"/>
                  </a:lnTo>
                  <a:cubicBezTo>
                    <a:pt x="2156" y="36"/>
                    <a:pt x="2108" y="1"/>
                    <a:pt x="2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4"/>
            <p:cNvSpPr/>
            <p:nvPr/>
          </p:nvSpPr>
          <p:spPr>
            <a:xfrm>
              <a:off x="4285496" y="3240303"/>
              <a:ext cx="64917" cy="27184"/>
            </a:xfrm>
            <a:custGeom>
              <a:avLst/>
              <a:gdLst/>
              <a:ahLst/>
              <a:cxnLst/>
              <a:rect l="l" t="t" r="r" b="b"/>
              <a:pathLst>
                <a:path w="2049" h="858" extrusionOk="0">
                  <a:moveTo>
                    <a:pt x="631" y="1"/>
                  </a:moveTo>
                  <a:cubicBezTo>
                    <a:pt x="548" y="1"/>
                    <a:pt x="476" y="36"/>
                    <a:pt x="441" y="72"/>
                  </a:cubicBezTo>
                  <a:lnTo>
                    <a:pt x="12" y="774"/>
                  </a:lnTo>
                  <a:cubicBezTo>
                    <a:pt x="0" y="822"/>
                    <a:pt x="36" y="858"/>
                    <a:pt x="119" y="858"/>
                  </a:cubicBezTo>
                  <a:lnTo>
                    <a:pt x="1500" y="858"/>
                  </a:lnTo>
                  <a:cubicBezTo>
                    <a:pt x="1584" y="858"/>
                    <a:pt x="1667" y="822"/>
                    <a:pt x="1691" y="786"/>
                  </a:cubicBezTo>
                  <a:lnTo>
                    <a:pt x="2036" y="72"/>
                  </a:lnTo>
                  <a:cubicBezTo>
                    <a:pt x="2048" y="36"/>
                    <a:pt x="2000" y="1"/>
                    <a:pt x="1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4"/>
            <p:cNvSpPr/>
            <p:nvPr/>
          </p:nvSpPr>
          <p:spPr>
            <a:xfrm>
              <a:off x="4347720" y="3239923"/>
              <a:ext cx="61527" cy="27944"/>
            </a:xfrm>
            <a:custGeom>
              <a:avLst/>
              <a:gdLst/>
              <a:ahLst/>
              <a:cxnLst/>
              <a:rect l="l" t="t" r="r" b="b"/>
              <a:pathLst>
                <a:path w="1942" h="882" extrusionOk="0">
                  <a:moveTo>
                    <a:pt x="536" y="1"/>
                  </a:moveTo>
                  <a:cubicBezTo>
                    <a:pt x="453" y="1"/>
                    <a:pt x="370" y="36"/>
                    <a:pt x="358" y="72"/>
                  </a:cubicBezTo>
                  <a:lnTo>
                    <a:pt x="25" y="786"/>
                  </a:lnTo>
                  <a:cubicBezTo>
                    <a:pt x="1" y="846"/>
                    <a:pt x="60" y="882"/>
                    <a:pt x="132" y="882"/>
                  </a:cubicBezTo>
                  <a:lnTo>
                    <a:pt x="1513" y="882"/>
                  </a:lnTo>
                  <a:cubicBezTo>
                    <a:pt x="1584" y="882"/>
                    <a:pt x="1679" y="834"/>
                    <a:pt x="1679" y="810"/>
                  </a:cubicBezTo>
                  <a:lnTo>
                    <a:pt x="1930" y="96"/>
                  </a:lnTo>
                  <a:cubicBezTo>
                    <a:pt x="1941" y="36"/>
                    <a:pt x="1906" y="1"/>
                    <a:pt x="1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44"/>
            <p:cNvSpPr/>
            <p:nvPr/>
          </p:nvSpPr>
          <p:spPr>
            <a:xfrm>
              <a:off x="4410356" y="3239923"/>
              <a:ext cx="58486" cy="27944"/>
            </a:xfrm>
            <a:custGeom>
              <a:avLst/>
              <a:gdLst/>
              <a:ahLst/>
              <a:cxnLst/>
              <a:rect l="l" t="t" r="r" b="b"/>
              <a:pathLst>
                <a:path w="1846" h="882" extrusionOk="0">
                  <a:moveTo>
                    <a:pt x="417" y="1"/>
                  </a:moveTo>
                  <a:cubicBezTo>
                    <a:pt x="345" y="1"/>
                    <a:pt x="262" y="36"/>
                    <a:pt x="250" y="72"/>
                  </a:cubicBezTo>
                  <a:lnTo>
                    <a:pt x="12" y="786"/>
                  </a:lnTo>
                  <a:cubicBezTo>
                    <a:pt x="0" y="834"/>
                    <a:pt x="60" y="882"/>
                    <a:pt x="131" y="882"/>
                  </a:cubicBezTo>
                  <a:lnTo>
                    <a:pt x="1512" y="882"/>
                  </a:lnTo>
                  <a:cubicBezTo>
                    <a:pt x="1596" y="882"/>
                    <a:pt x="1667" y="846"/>
                    <a:pt x="1679" y="810"/>
                  </a:cubicBezTo>
                  <a:lnTo>
                    <a:pt x="1834" y="96"/>
                  </a:lnTo>
                  <a:cubicBezTo>
                    <a:pt x="1846" y="36"/>
                    <a:pt x="1786" y="1"/>
                    <a:pt x="1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44"/>
            <p:cNvSpPr/>
            <p:nvPr/>
          </p:nvSpPr>
          <p:spPr>
            <a:xfrm>
              <a:off x="4472581" y="3239923"/>
              <a:ext cx="54367" cy="28324"/>
            </a:xfrm>
            <a:custGeom>
              <a:avLst/>
              <a:gdLst/>
              <a:ahLst/>
              <a:cxnLst/>
              <a:rect l="l" t="t" r="r" b="b"/>
              <a:pathLst>
                <a:path w="1716" h="894" extrusionOk="0">
                  <a:moveTo>
                    <a:pt x="286" y="1"/>
                  </a:moveTo>
                  <a:cubicBezTo>
                    <a:pt x="203" y="1"/>
                    <a:pt x="144" y="48"/>
                    <a:pt x="132" y="96"/>
                  </a:cubicBezTo>
                  <a:lnTo>
                    <a:pt x="1" y="810"/>
                  </a:lnTo>
                  <a:cubicBezTo>
                    <a:pt x="1" y="846"/>
                    <a:pt x="60" y="894"/>
                    <a:pt x="132" y="894"/>
                  </a:cubicBezTo>
                  <a:lnTo>
                    <a:pt x="1513" y="894"/>
                  </a:lnTo>
                  <a:cubicBezTo>
                    <a:pt x="1608" y="894"/>
                    <a:pt x="1668" y="846"/>
                    <a:pt x="1656" y="810"/>
                  </a:cubicBezTo>
                  <a:lnTo>
                    <a:pt x="1715" y="96"/>
                  </a:lnTo>
                  <a:cubicBezTo>
                    <a:pt x="1715" y="48"/>
                    <a:pt x="1656" y="1"/>
                    <a:pt x="1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4"/>
            <p:cNvSpPr/>
            <p:nvPr/>
          </p:nvSpPr>
          <p:spPr>
            <a:xfrm>
              <a:off x="4534837" y="3239923"/>
              <a:ext cx="53195" cy="28324"/>
            </a:xfrm>
            <a:custGeom>
              <a:avLst/>
              <a:gdLst/>
              <a:ahLst/>
              <a:cxnLst/>
              <a:rect l="l" t="t" r="r" b="b"/>
              <a:pathLst>
                <a:path w="1679" h="894" extrusionOk="0">
                  <a:moveTo>
                    <a:pt x="191" y="1"/>
                  </a:moveTo>
                  <a:cubicBezTo>
                    <a:pt x="107" y="1"/>
                    <a:pt x="48" y="48"/>
                    <a:pt x="48" y="96"/>
                  </a:cubicBezTo>
                  <a:lnTo>
                    <a:pt x="0" y="810"/>
                  </a:lnTo>
                  <a:cubicBezTo>
                    <a:pt x="0" y="846"/>
                    <a:pt x="72" y="894"/>
                    <a:pt x="143" y="894"/>
                  </a:cubicBezTo>
                  <a:lnTo>
                    <a:pt x="1536" y="894"/>
                  </a:lnTo>
                  <a:cubicBezTo>
                    <a:pt x="1608" y="894"/>
                    <a:pt x="1679" y="870"/>
                    <a:pt x="1679" y="810"/>
                  </a:cubicBezTo>
                  <a:lnTo>
                    <a:pt x="1631" y="96"/>
                  </a:lnTo>
                  <a:cubicBezTo>
                    <a:pt x="1619" y="48"/>
                    <a:pt x="1560" y="1"/>
                    <a:pt x="1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44"/>
            <p:cNvSpPr/>
            <p:nvPr/>
          </p:nvSpPr>
          <p:spPr>
            <a:xfrm>
              <a:off x="4595572" y="3240303"/>
              <a:ext cx="54716" cy="28324"/>
            </a:xfrm>
            <a:custGeom>
              <a:avLst/>
              <a:gdLst/>
              <a:ahLst/>
              <a:cxnLst/>
              <a:rect l="l" t="t" r="r" b="b"/>
              <a:pathLst>
                <a:path w="1727" h="894" extrusionOk="0">
                  <a:moveTo>
                    <a:pt x="131" y="1"/>
                  </a:moveTo>
                  <a:cubicBezTo>
                    <a:pt x="60" y="1"/>
                    <a:pt x="0" y="48"/>
                    <a:pt x="0" y="96"/>
                  </a:cubicBezTo>
                  <a:lnTo>
                    <a:pt x="60" y="810"/>
                  </a:lnTo>
                  <a:cubicBezTo>
                    <a:pt x="60" y="858"/>
                    <a:pt x="131" y="894"/>
                    <a:pt x="214" y="894"/>
                  </a:cubicBezTo>
                  <a:lnTo>
                    <a:pt x="1596" y="894"/>
                  </a:lnTo>
                  <a:cubicBezTo>
                    <a:pt x="1667" y="894"/>
                    <a:pt x="1727" y="858"/>
                    <a:pt x="1715" y="822"/>
                  </a:cubicBezTo>
                  <a:lnTo>
                    <a:pt x="1584" y="96"/>
                  </a:lnTo>
                  <a:cubicBezTo>
                    <a:pt x="1584" y="48"/>
                    <a:pt x="1500" y="1"/>
                    <a:pt x="1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44"/>
            <p:cNvSpPr/>
            <p:nvPr/>
          </p:nvSpPr>
          <p:spPr>
            <a:xfrm>
              <a:off x="4654026" y="3239923"/>
              <a:ext cx="58518" cy="28704"/>
            </a:xfrm>
            <a:custGeom>
              <a:avLst/>
              <a:gdLst/>
              <a:ahLst/>
              <a:cxnLst/>
              <a:rect l="l" t="t" r="r" b="b"/>
              <a:pathLst>
                <a:path w="1847" h="906" extrusionOk="0">
                  <a:moveTo>
                    <a:pt x="132" y="1"/>
                  </a:moveTo>
                  <a:cubicBezTo>
                    <a:pt x="60" y="1"/>
                    <a:pt x="1" y="48"/>
                    <a:pt x="12" y="84"/>
                  </a:cubicBezTo>
                  <a:lnTo>
                    <a:pt x="167" y="822"/>
                  </a:lnTo>
                  <a:cubicBezTo>
                    <a:pt x="179" y="870"/>
                    <a:pt x="251" y="906"/>
                    <a:pt x="334" y="906"/>
                  </a:cubicBezTo>
                  <a:lnTo>
                    <a:pt x="1715" y="906"/>
                  </a:lnTo>
                  <a:cubicBezTo>
                    <a:pt x="1798" y="906"/>
                    <a:pt x="1846" y="882"/>
                    <a:pt x="1834" y="822"/>
                  </a:cubicBezTo>
                  <a:lnTo>
                    <a:pt x="1596" y="84"/>
                  </a:lnTo>
                  <a:cubicBezTo>
                    <a:pt x="1584" y="48"/>
                    <a:pt x="1501" y="1"/>
                    <a:pt x="1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4"/>
            <p:cNvSpPr/>
            <p:nvPr/>
          </p:nvSpPr>
          <p:spPr>
            <a:xfrm>
              <a:off x="4712861" y="3240303"/>
              <a:ext cx="62288" cy="29085"/>
            </a:xfrm>
            <a:custGeom>
              <a:avLst/>
              <a:gdLst/>
              <a:ahLst/>
              <a:cxnLst/>
              <a:rect l="l" t="t" r="r" b="b"/>
              <a:pathLst>
                <a:path w="1966" h="918" extrusionOk="0">
                  <a:moveTo>
                    <a:pt x="120" y="1"/>
                  </a:moveTo>
                  <a:cubicBezTo>
                    <a:pt x="49" y="1"/>
                    <a:pt x="1" y="48"/>
                    <a:pt x="25" y="96"/>
                  </a:cubicBezTo>
                  <a:lnTo>
                    <a:pt x="275" y="822"/>
                  </a:lnTo>
                  <a:cubicBezTo>
                    <a:pt x="287" y="870"/>
                    <a:pt x="382" y="917"/>
                    <a:pt x="453" y="917"/>
                  </a:cubicBezTo>
                  <a:lnTo>
                    <a:pt x="1835" y="917"/>
                  </a:lnTo>
                  <a:cubicBezTo>
                    <a:pt x="1906" y="917"/>
                    <a:pt x="1965" y="870"/>
                    <a:pt x="1930" y="822"/>
                  </a:cubicBezTo>
                  <a:lnTo>
                    <a:pt x="1596" y="96"/>
                  </a:lnTo>
                  <a:cubicBezTo>
                    <a:pt x="1573" y="48"/>
                    <a:pt x="1489" y="1"/>
                    <a:pt x="1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44"/>
            <p:cNvSpPr/>
            <p:nvPr/>
          </p:nvSpPr>
          <p:spPr>
            <a:xfrm>
              <a:off x="4772867" y="3240303"/>
              <a:ext cx="64506" cy="29085"/>
            </a:xfrm>
            <a:custGeom>
              <a:avLst/>
              <a:gdLst/>
              <a:ahLst/>
              <a:cxnLst/>
              <a:rect l="l" t="t" r="r" b="b"/>
              <a:pathLst>
                <a:path w="2036" h="918" extrusionOk="0">
                  <a:moveTo>
                    <a:pt x="119" y="1"/>
                  </a:moveTo>
                  <a:cubicBezTo>
                    <a:pt x="36" y="1"/>
                    <a:pt x="0" y="48"/>
                    <a:pt x="12" y="96"/>
                  </a:cubicBezTo>
                  <a:lnTo>
                    <a:pt x="357" y="822"/>
                  </a:lnTo>
                  <a:cubicBezTo>
                    <a:pt x="369" y="870"/>
                    <a:pt x="464" y="917"/>
                    <a:pt x="536" y="917"/>
                  </a:cubicBezTo>
                  <a:lnTo>
                    <a:pt x="1917" y="917"/>
                  </a:lnTo>
                  <a:cubicBezTo>
                    <a:pt x="2000" y="917"/>
                    <a:pt x="2036" y="882"/>
                    <a:pt x="2036" y="822"/>
                  </a:cubicBezTo>
                  <a:lnTo>
                    <a:pt x="1607" y="96"/>
                  </a:lnTo>
                  <a:cubicBezTo>
                    <a:pt x="1584" y="48"/>
                    <a:pt x="1488" y="1"/>
                    <a:pt x="1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44"/>
            <p:cNvSpPr/>
            <p:nvPr/>
          </p:nvSpPr>
          <p:spPr>
            <a:xfrm>
              <a:off x="4830941" y="3241064"/>
              <a:ext cx="68688" cy="28704"/>
            </a:xfrm>
            <a:custGeom>
              <a:avLst/>
              <a:gdLst/>
              <a:ahLst/>
              <a:cxnLst/>
              <a:rect l="l" t="t" r="r" b="b"/>
              <a:pathLst>
                <a:path w="2168" h="906" extrusionOk="0">
                  <a:moveTo>
                    <a:pt x="120" y="0"/>
                  </a:moveTo>
                  <a:cubicBezTo>
                    <a:pt x="48" y="0"/>
                    <a:pt x="1" y="36"/>
                    <a:pt x="24" y="84"/>
                  </a:cubicBezTo>
                  <a:lnTo>
                    <a:pt x="477" y="810"/>
                  </a:lnTo>
                  <a:cubicBezTo>
                    <a:pt x="501" y="858"/>
                    <a:pt x="596" y="905"/>
                    <a:pt x="667" y="905"/>
                  </a:cubicBezTo>
                  <a:lnTo>
                    <a:pt x="2048" y="905"/>
                  </a:lnTo>
                  <a:cubicBezTo>
                    <a:pt x="2144" y="905"/>
                    <a:pt x="2168" y="858"/>
                    <a:pt x="2132" y="810"/>
                  </a:cubicBezTo>
                  <a:lnTo>
                    <a:pt x="1608" y="84"/>
                  </a:lnTo>
                  <a:cubicBezTo>
                    <a:pt x="1572" y="36"/>
                    <a:pt x="1489" y="0"/>
                    <a:pt x="1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4"/>
            <p:cNvSpPr/>
            <p:nvPr/>
          </p:nvSpPr>
          <p:spPr>
            <a:xfrm>
              <a:off x="4890156" y="3241064"/>
              <a:ext cx="72078" cy="28704"/>
            </a:xfrm>
            <a:custGeom>
              <a:avLst/>
              <a:gdLst/>
              <a:ahLst/>
              <a:cxnLst/>
              <a:rect l="l" t="t" r="r" b="b"/>
              <a:pathLst>
                <a:path w="2275" h="906" extrusionOk="0">
                  <a:moveTo>
                    <a:pt x="108" y="0"/>
                  </a:moveTo>
                  <a:cubicBezTo>
                    <a:pt x="37" y="0"/>
                    <a:pt x="1" y="36"/>
                    <a:pt x="37" y="84"/>
                  </a:cubicBezTo>
                  <a:lnTo>
                    <a:pt x="572" y="810"/>
                  </a:lnTo>
                  <a:cubicBezTo>
                    <a:pt x="596" y="858"/>
                    <a:pt x="703" y="905"/>
                    <a:pt x="775" y="905"/>
                  </a:cubicBezTo>
                  <a:lnTo>
                    <a:pt x="2168" y="905"/>
                  </a:lnTo>
                  <a:cubicBezTo>
                    <a:pt x="2239" y="905"/>
                    <a:pt x="2275" y="870"/>
                    <a:pt x="2239" y="810"/>
                  </a:cubicBezTo>
                  <a:lnTo>
                    <a:pt x="1608" y="84"/>
                  </a:lnTo>
                  <a:cubicBezTo>
                    <a:pt x="1573" y="36"/>
                    <a:pt x="1477" y="0"/>
                    <a:pt x="1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4"/>
            <p:cNvSpPr/>
            <p:nvPr/>
          </p:nvSpPr>
          <p:spPr>
            <a:xfrm>
              <a:off x="4948642" y="3241444"/>
              <a:ext cx="76228" cy="28704"/>
            </a:xfrm>
            <a:custGeom>
              <a:avLst/>
              <a:gdLst/>
              <a:ahLst/>
              <a:cxnLst/>
              <a:rect l="l" t="t" r="r" b="b"/>
              <a:pathLst>
                <a:path w="2406" h="906" extrusionOk="0">
                  <a:moveTo>
                    <a:pt x="108" y="0"/>
                  </a:moveTo>
                  <a:cubicBezTo>
                    <a:pt x="36" y="0"/>
                    <a:pt x="0" y="48"/>
                    <a:pt x="48" y="84"/>
                  </a:cubicBezTo>
                  <a:lnTo>
                    <a:pt x="691" y="822"/>
                  </a:lnTo>
                  <a:cubicBezTo>
                    <a:pt x="727" y="858"/>
                    <a:pt x="834" y="905"/>
                    <a:pt x="917" y="905"/>
                  </a:cubicBezTo>
                  <a:lnTo>
                    <a:pt x="2298" y="905"/>
                  </a:lnTo>
                  <a:cubicBezTo>
                    <a:pt x="2370" y="905"/>
                    <a:pt x="2405" y="858"/>
                    <a:pt x="2346" y="834"/>
                  </a:cubicBezTo>
                  <a:lnTo>
                    <a:pt x="1632" y="84"/>
                  </a:lnTo>
                  <a:cubicBezTo>
                    <a:pt x="1584" y="36"/>
                    <a:pt x="1477" y="0"/>
                    <a:pt x="1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44"/>
            <p:cNvSpPr/>
            <p:nvPr/>
          </p:nvSpPr>
          <p:spPr>
            <a:xfrm>
              <a:off x="5008237" y="3241064"/>
              <a:ext cx="78858" cy="29085"/>
            </a:xfrm>
            <a:custGeom>
              <a:avLst/>
              <a:gdLst/>
              <a:ahLst/>
              <a:cxnLst/>
              <a:rect l="l" t="t" r="r" b="b"/>
              <a:pathLst>
                <a:path w="2489" h="918" extrusionOk="0">
                  <a:moveTo>
                    <a:pt x="108" y="0"/>
                  </a:moveTo>
                  <a:cubicBezTo>
                    <a:pt x="12" y="0"/>
                    <a:pt x="1" y="36"/>
                    <a:pt x="36" y="84"/>
                  </a:cubicBezTo>
                  <a:lnTo>
                    <a:pt x="774" y="834"/>
                  </a:lnTo>
                  <a:cubicBezTo>
                    <a:pt x="822" y="870"/>
                    <a:pt x="917" y="917"/>
                    <a:pt x="1001" y="917"/>
                  </a:cubicBezTo>
                  <a:lnTo>
                    <a:pt x="2382" y="917"/>
                  </a:lnTo>
                  <a:cubicBezTo>
                    <a:pt x="2465" y="917"/>
                    <a:pt x="2489" y="893"/>
                    <a:pt x="2453" y="834"/>
                  </a:cubicBezTo>
                  <a:lnTo>
                    <a:pt x="1632" y="84"/>
                  </a:lnTo>
                  <a:cubicBezTo>
                    <a:pt x="1572" y="36"/>
                    <a:pt x="1477" y="0"/>
                    <a:pt x="1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44"/>
            <p:cNvSpPr/>
            <p:nvPr/>
          </p:nvSpPr>
          <p:spPr>
            <a:xfrm>
              <a:off x="3998801" y="3270117"/>
              <a:ext cx="83008" cy="27564"/>
            </a:xfrm>
            <a:custGeom>
              <a:avLst/>
              <a:gdLst/>
              <a:ahLst/>
              <a:cxnLst/>
              <a:rect l="l" t="t" r="r" b="b"/>
              <a:pathLst>
                <a:path w="2620" h="870" extrusionOk="0">
                  <a:moveTo>
                    <a:pt x="1108" y="0"/>
                  </a:moveTo>
                  <a:cubicBezTo>
                    <a:pt x="1036" y="0"/>
                    <a:pt x="917" y="36"/>
                    <a:pt x="870" y="72"/>
                  </a:cubicBezTo>
                  <a:lnTo>
                    <a:pt x="60" y="774"/>
                  </a:lnTo>
                  <a:cubicBezTo>
                    <a:pt x="0" y="822"/>
                    <a:pt x="24" y="846"/>
                    <a:pt x="119" y="846"/>
                  </a:cubicBezTo>
                  <a:lnTo>
                    <a:pt x="1608" y="869"/>
                  </a:lnTo>
                  <a:cubicBezTo>
                    <a:pt x="1691" y="869"/>
                    <a:pt x="1798" y="834"/>
                    <a:pt x="1846" y="774"/>
                  </a:cubicBezTo>
                  <a:lnTo>
                    <a:pt x="2572" y="72"/>
                  </a:lnTo>
                  <a:cubicBezTo>
                    <a:pt x="2620" y="36"/>
                    <a:pt x="2584" y="0"/>
                    <a:pt x="2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4"/>
            <p:cNvSpPr/>
            <p:nvPr/>
          </p:nvSpPr>
          <p:spPr>
            <a:xfrm>
              <a:off x="4065556" y="3270497"/>
              <a:ext cx="79270" cy="27564"/>
            </a:xfrm>
            <a:custGeom>
              <a:avLst/>
              <a:gdLst/>
              <a:ahLst/>
              <a:cxnLst/>
              <a:rect l="l" t="t" r="r" b="b"/>
              <a:pathLst>
                <a:path w="2502" h="870" extrusionOk="0">
                  <a:moveTo>
                    <a:pt x="989" y="0"/>
                  </a:moveTo>
                  <a:cubicBezTo>
                    <a:pt x="906" y="0"/>
                    <a:pt x="810" y="36"/>
                    <a:pt x="763" y="83"/>
                  </a:cubicBezTo>
                  <a:lnTo>
                    <a:pt x="48" y="774"/>
                  </a:lnTo>
                  <a:cubicBezTo>
                    <a:pt x="1" y="822"/>
                    <a:pt x="37" y="857"/>
                    <a:pt x="120" y="857"/>
                  </a:cubicBezTo>
                  <a:lnTo>
                    <a:pt x="1608" y="869"/>
                  </a:lnTo>
                  <a:cubicBezTo>
                    <a:pt x="1703" y="869"/>
                    <a:pt x="1799" y="834"/>
                    <a:pt x="1822" y="774"/>
                  </a:cubicBezTo>
                  <a:lnTo>
                    <a:pt x="2454" y="83"/>
                  </a:lnTo>
                  <a:cubicBezTo>
                    <a:pt x="2501" y="36"/>
                    <a:pt x="2454" y="0"/>
                    <a:pt x="2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4"/>
            <p:cNvSpPr/>
            <p:nvPr/>
          </p:nvSpPr>
          <p:spPr>
            <a:xfrm>
              <a:off x="4132723" y="3271226"/>
              <a:ext cx="75848" cy="27215"/>
            </a:xfrm>
            <a:custGeom>
              <a:avLst/>
              <a:gdLst/>
              <a:ahLst/>
              <a:cxnLst/>
              <a:rect l="l" t="t" r="r" b="b"/>
              <a:pathLst>
                <a:path w="2394" h="859" extrusionOk="0">
                  <a:moveTo>
                    <a:pt x="869" y="1"/>
                  </a:moveTo>
                  <a:cubicBezTo>
                    <a:pt x="786" y="1"/>
                    <a:pt x="691" y="25"/>
                    <a:pt x="655" y="72"/>
                  </a:cubicBezTo>
                  <a:lnTo>
                    <a:pt x="24" y="775"/>
                  </a:lnTo>
                  <a:cubicBezTo>
                    <a:pt x="0" y="811"/>
                    <a:pt x="24" y="846"/>
                    <a:pt x="119" y="846"/>
                  </a:cubicBezTo>
                  <a:lnTo>
                    <a:pt x="1607" y="858"/>
                  </a:lnTo>
                  <a:cubicBezTo>
                    <a:pt x="1691" y="858"/>
                    <a:pt x="1786" y="811"/>
                    <a:pt x="1822" y="775"/>
                  </a:cubicBezTo>
                  <a:lnTo>
                    <a:pt x="2358" y="72"/>
                  </a:lnTo>
                  <a:cubicBezTo>
                    <a:pt x="2393" y="25"/>
                    <a:pt x="2346" y="1"/>
                    <a:pt x="2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44"/>
            <p:cNvSpPr/>
            <p:nvPr/>
          </p:nvSpPr>
          <p:spPr>
            <a:xfrm>
              <a:off x="4199097" y="3271606"/>
              <a:ext cx="72458" cy="27215"/>
            </a:xfrm>
            <a:custGeom>
              <a:avLst/>
              <a:gdLst/>
              <a:ahLst/>
              <a:cxnLst/>
              <a:rect l="l" t="t" r="r" b="b"/>
              <a:pathLst>
                <a:path w="2287" h="859" extrusionOk="0">
                  <a:moveTo>
                    <a:pt x="775" y="1"/>
                  </a:moveTo>
                  <a:cubicBezTo>
                    <a:pt x="679" y="1"/>
                    <a:pt x="596" y="25"/>
                    <a:pt x="560" y="72"/>
                  </a:cubicBezTo>
                  <a:lnTo>
                    <a:pt x="48" y="775"/>
                  </a:lnTo>
                  <a:cubicBezTo>
                    <a:pt x="1" y="822"/>
                    <a:pt x="48" y="846"/>
                    <a:pt x="132" y="846"/>
                  </a:cubicBezTo>
                  <a:lnTo>
                    <a:pt x="1620" y="858"/>
                  </a:lnTo>
                  <a:cubicBezTo>
                    <a:pt x="1715" y="858"/>
                    <a:pt x="1798" y="822"/>
                    <a:pt x="1810" y="775"/>
                  </a:cubicBezTo>
                  <a:lnTo>
                    <a:pt x="2263" y="72"/>
                  </a:lnTo>
                  <a:cubicBezTo>
                    <a:pt x="2287" y="25"/>
                    <a:pt x="2251" y="1"/>
                    <a:pt x="2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44"/>
            <p:cNvSpPr/>
            <p:nvPr/>
          </p:nvSpPr>
          <p:spPr>
            <a:xfrm>
              <a:off x="4265884" y="3271226"/>
              <a:ext cx="69416" cy="27595"/>
            </a:xfrm>
            <a:custGeom>
              <a:avLst/>
              <a:gdLst/>
              <a:ahLst/>
              <a:cxnLst/>
              <a:rect l="l" t="t" r="r" b="b"/>
              <a:pathLst>
                <a:path w="2191" h="871" extrusionOk="0">
                  <a:moveTo>
                    <a:pt x="655" y="1"/>
                  </a:moveTo>
                  <a:cubicBezTo>
                    <a:pt x="583" y="1"/>
                    <a:pt x="500" y="25"/>
                    <a:pt x="464" y="72"/>
                  </a:cubicBezTo>
                  <a:lnTo>
                    <a:pt x="36" y="775"/>
                  </a:lnTo>
                  <a:cubicBezTo>
                    <a:pt x="0" y="811"/>
                    <a:pt x="48" y="858"/>
                    <a:pt x="143" y="858"/>
                  </a:cubicBezTo>
                  <a:lnTo>
                    <a:pt x="1631" y="870"/>
                  </a:lnTo>
                  <a:cubicBezTo>
                    <a:pt x="1715" y="870"/>
                    <a:pt x="1786" y="846"/>
                    <a:pt x="1822" y="799"/>
                  </a:cubicBezTo>
                  <a:lnTo>
                    <a:pt x="2155" y="84"/>
                  </a:lnTo>
                  <a:cubicBezTo>
                    <a:pt x="2191" y="25"/>
                    <a:pt x="2131" y="1"/>
                    <a:pt x="2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44"/>
            <p:cNvSpPr/>
            <p:nvPr/>
          </p:nvSpPr>
          <p:spPr>
            <a:xfrm>
              <a:off x="4333019" y="3271226"/>
              <a:ext cx="64917" cy="28324"/>
            </a:xfrm>
            <a:custGeom>
              <a:avLst/>
              <a:gdLst/>
              <a:ahLst/>
              <a:cxnLst/>
              <a:rect l="l" t="t" r="r" b="b"/>
              <a:pathLst>
                <a:path w="2049" h="894" extrusionOk="0">
                  <a:moveTo>
                    <a:pt x="524" y="1"/>
                  </a:moveTo>
                  <a:cubicBezTo>
                    <a:pt x="441" y="1"/>
                    <a:pt x="358" y="25"/>
                    <a:pt x="346" y="72"/>
                  </a:cubicBezTo>
                  <a:lnTo>
                    <a:pt x="12" y="787"/>
                  </a:lnTo>
                  <a:cubicBezTo>
                    <a:pt x="0" y="834"/>
                    <a:pt x="48" y="870"/>
                    <a:pt x="131" y="870"/>
                  </a:cubicBezTo>
                  <a:lnTo>
                    <a:pt x="1620" y="894"/>
                  </a:lnTo>
                  <a:cubicBezTo>
                    <a:pt x="1691" y="894"/>
                    <a:pt x="1786" y="858"/>
                    <a:pt x="1786" y="799"/>
                  </a:cubicBezTo>
                  <a:lnTo>
                    <a:pt x="2036" y="84"/>
                  </a:lnTo>
                  <a:cubicBezTo>
                    <a:pt x="2048" y="37"/>
                    <a:pt x="1989" y="1"/>
                    <a:pt x="1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4"/>
            <p:cNvSpPr/>
            <p:nvPr/>
          </p:nvSpPr>
          <p:spPr>
            <a:xfrm>
              <a:off x="4399014" y="3271606"/>
              <a:ext cx="62288" cy="28324"/>
            </a:xfrm>
            <a:custGeom>
              <a:avLst/>
              <a:gdLst/>
              <a:ahLst/>
              <a:cxnLst/>
              <a:rect l="l" t="t" r="r" b="b"/>
              <a:pathLst>
                <a:path w="1966" h="894" extrusionOk="0">
                  <a:moveTo>
                    <a:pt x="430" y="1"/>
                  </a:moveTo>
                  <a:cubicBezTo>
                    <a:pt x="346" y="1"/>
                    <a:pt x="263" y="25"/>
                    <a:pt x="251" y="72"/>
                  </a:cubicBezTo>
                  <a:lnTo>
                    <a:pt x="13" y="787"/>
                  </a:lnTo>
                  <a:cubicBezTo>
                    <a:pt x="1" y="834"/>
                    <a:pt x="60" y="882"/>
                    <a:pt x="144" y="882"/>
                  </a:cubicBezTo>
                  <a:lnTo>
                    <a:pt x="1632" y="894"/>
                  </a:lnTo>
                  <a:cubicBezTo>
                    <a:pt x="1727" y="894"/>
                    <a:pt x="1811" y="846"/>
                    <a:pt x="1811" y="799"/>
                  </a:cubicBezTo>
                  <a:lnTo>
                    <a:pt x="1965" y="84"/>
                  </a:lnTo>
                  <a:cubicBezTo>
                    <a:pt x="1965" y="48"/>
                    <a:pt x="1906" y="1"/>
                    <a:pt x="1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4"/>
            <p:cNvSpPr/>
            <p:nvPr/>
          </p:nvSpPr>
          <p:spPr>
            <a:xfrm>
              <a:off x="4465801" y="3271923"/>
              <a:ext cx="59246" cy="28388"/>
            </a:xfrm>
            <a:custGeom>
              <a:avLst/>
              <a:gdLst/>
              <a:ahLst/>
              <a:cxnLst/>
              <a:rect l="l" t="t" r="r" b="b"/>
              <a:pathLst>
                <a:path w="1870" h="896" extrusionOk="0">
                  <a:moveTo>
                    <a:pt x="296" y="1"/>
                  </a:moveTo>
                  <a:cubicBezTo>
                    <a:pt x="224" y="1"/>
                    <a:pt x="166" y="42"/>
                    <a:pt x="155" y="74"/>
                  </a:cubicBezTo>
                  <a:lnTo>
                    <a:pt x="24" y="789"/>
                  </a:lnTo>
                  <a:cubicBezTo>
                    <a:pt x="0" y="836"/>
                    <a:pt x="60" y="884"/>
                    <a:pt x="155" y="884"/>
                  </a:cubicBezTo>
                  <a:lnTo>
                    <a:pt x="1643" y="896"/>
                  </a:lnTo>
                  <a:cubicBezTo>
                    <a:pt x="1727" y="896"/>
                    <a:pt x="1810" y="848"/>
                    <a:pt x="1786" y="812"/>
                  </a:cubicBezTo>
                  <a:lnTo>
                    <a:pt x="1846" y="98"/>
                  </a:lnTo>
                  <a:cubicBezTo>
                    <a:pt x="1870" y="50"/>
                    <a:pt x="1786" y="3"/>
                    <a:pt x="1715" y="3"/>
                  </a:cubicBezTo>
                  <a:lnTo>
                    <a:pt x="322" y="3"/>
                  </a:lnTo>
                  <a:cubicBezTo>
                    <a:pt x="313" y="1"/>
                    <a:pt x="304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44"/>
            <p:cNvSpPr/>
            <p:nvPr/>
          </p:nvSpPr>
          <p:spPr>
            <a:xfrm>
              <a:off x="4532936" y="3271606"/>
              <a:ext cx="56997" cy="28704"/>
            </a:xfrm>
            <a:custGeom>
              <a:avLst/>
              <a:gdLst/>
              <a:ahLst/>
              <a:cxnLst/>
              <a:rect l="l" t="t" r="r" b="b"/>
              <a:pathLst>
                <a:path w="1799" h="906" extrusionOk="0">
                  <a:moveTo>
                    <a:pt x="191" y="1"/>
                  </a:moveTo>
                  <a:cubicBezTo>
                    <a:pt x="120" y="1"/>
                    <a:pt x="48" y="48"/>
                    <a:pt x="48" y="84"/>
                  </a:cubicBezTo>
                  <a:lnTo>
                    <a:pt x="1" y="799"/>
                  </a:lnTo>
                  <a:cubicBezTo>
                    <a:pt x="1" y="846"/>
                    <a:pt x="60" y="894"/>
                    <a:pt x="144" y="894"/>
                  </a:cubicBezTo>
                  <a:lnTo>
                    <a:pt x="1632" y="906"/>
                  </a:lnTo>
                  <a:cubicBezTo>
                    <a:pt x="1727" y="906"/>
                    <a:pt x="1799" y="882"/>
                    <a:pt x="1787" y="799"/>
                  </a:cubicBezTo>
                  <a:lnTo>
                    <a:pt x="1739" y="84"/>
                  </a:lnTo>
                  <a:cubicBezTo>
                    <a:pt x="1739" y="48"/>
                    <a:pt x="1668" y="1"/>
                    <a:pt x="1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44"/>
            <p:cNvSpPr/>
            <p:nvPr/>
          </p:nvSpPr>
          <p:spPr>
            <a:xfrm>
              <a:off x="4597441" y="3271986"/>
              <a:ext cx="58866" cy="28704"/>
            </a:xfrm>
            <a:custGeom>
              <a:avLst/>
              <a:gdLst/>
              <a:ahLst/>
              <a:cxnLst/>
              <a:rect l="l" t="t" r="r" b="b"/>
              <a:pathLst>
                <a:path w="1858" h="906" extrusionOk="0">
                  <a:moveTo>
                    <a:pt x="132" y="1"/>
                  </a:moveTo>
                  <a:cubicBezTo>
                    <a:pt x="60" y="1"/>
                    <a:pt x="1" y="48"/>
                    <a:pt x="1" y="96"/>
                  </a:cubicBezTo>
                  <a:lnTo>
                    <a:pt x="60" y="810"/>
                  </a:lnTo>
                  <a:cubicBezTo>
                    <a:pt x="60" y="846"/>
                    <a:pt x="132" y="894"/>
                    <a:pt x="227" y="894"/>
                  </a:cubicBezTo>
                  <a:lnTo>
                    <a:pt x="1715" y="906"/>
                  </a:lnTo>
                  <a:cubicBezTo>
                    <a:pt x="1798" y="906"/>
                    <a:pt x="1858" y="882"/>
                    <a:pt x="1834" y="822"/>
                  </a:cubicBezTo>
                  <a:lnTo>
                    <a:pt x="1703" y="96"/>
                  </a:lnTo>
                  <a:cubicBezTo>
                    <a:pt x="1679" y="48"/>
                    <a:pt x="1608" y="1"/>
                    <a:pt x="1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44"/>
            <p:cNvSpPr/>
            <p:nvPr/>
          </p:nvSpPr>
          <p:spPr>
            <a:xfrm>
              <a:off x="4660426" y="3271986"/>
              <a:ext cx="63048" cy="29465"/>
            </a:xfrm>
            <a:custGeom>
              <a:avLst/>
              <a:gdLst/>
              <a:ahLst/>
              <a:cxnLst/>
              <a:rect l="l" t="t" r="r" b="b"/>
              <a:pathLst>
                <a:path w="1990" h="930" extrusionOk="0">
                  <a:moveTo>
                    <a:pt x="156" y="1"/>
                  </a:moveTo>
                  <a:cubicBezTo>
                    <a:pt x="61" y="1"/>
                    <a:pt x="1" y="48"/>
                    <a:pt x="25" y="96"/>
                  </a:cubicBezTo>
                  <a:lnTo>
                    <a:pt x="168" y="822"/>
                  </a:lnTo>
                  <a:cubicBezTo>
                    <a:pt x="191" y="870"/>
                    <a:pt x="263" y="906"/>
                    <a:pt x="346" y="906"/>
                  </a:cubicBezTo>
                  <a:lnTo>
                    <a:pt x="1835" y="929"/>
                  </a:lnTo>
                  <a:cubicBezTo>
                    <a:pt x="1930" y="929"/>
                    <a:pt x="1989" y="894"/>
                    <a:pt x="1977" y="822"/>
                  </a:cubicBezTo>
                  <a:lnTo>
                    <a:pt x="1739" y="96"/>
                  </a:lnTo>
                  <a:cubicBezTo>
                    <a:pt x="1715" y="48"/>
                    <a:pt x="1632" y="1"/>
                    <a:pt x="1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44"/>
            <p:cNvSpPr/>
            <p:nvPr/>
          </p:nvSpPr>
          <p:spPr>
            <a:xfrm>
              <a:off x="4724203" y="3272366"/>
              <a:ext cx="65646" cy="29465"/>
            </a:xfrm>
            <a:custGeom>
              <a:avLst/>
              <a:gdLst/>
              <a:ahLst/>
              <a:cxnLst/>
              <a:rect l="l" t="t" r="r" b="b"/>
              <a:pathLst>
                <a:path w="2072" h="930" extrusionOk="0">
                  <a:moveTo>
                    <a:pt x="131" y="1"/>
                  </a:moveTo>
                  <a:cubicBezTo>
                    <a:pt x="60" y="1"/>
                    <a:pt x="0" y="48"/>
                    <a:pt x="24" y="96"/>
                  </a:cubicBezTo>
                  <a:lnTo>
                    <a:pt x="274" y="822"/>
                  </a:lnTo>
                  <a:cubicBezTo>
                    <a:pt x="286" y="870"/>
                    <a:pt x="357" y="917"/>
                    <a:pt x="453" y="917"/>
                  </a:cubicBezTo>
                  <a:lnTo>
                    <a:pt x="1941" y="929"/>
                  </a:lnTo>
                  <a:cubicBezTo>
                    <a:pt x="2024" y="929"/>
                    <a:pt x="2072" y="882"/>
                    <a:pt x="2048" y="822"/>
                  </a:cubicBezTo>
                  <a:lnTo>
                    <a:pt x="1715" y="96"/>
                  </a:lnTo>
                  <a:cubicBezTo>
                    <a:pt x="1703" y="48"/>
                    <a:pt x="1607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44"/>
            <p:cNvSpPr/>
            <p:nvPr/>
          </p:nvSpPr>
          <p:spPr>
            <a:xfrm>
              <a:off x="4787948" y="3273127"/>
              <a:ext cx="69068" cy="29085"/>
            </a:xfrm>
            <a:custGeom>
              <a:avLst/>
              <a:gdLst/>
              <a:ahLst/>
              <a:cxnLst/>
              <a:rect l="l" t="t" r="r" b="b"/>
              <a:pathLst>
                <a:path w="2180" h="918" extrusionOk="0">
                  <a:moveTo>
                    <a:pt x="119" y="0"/>
                  </a:moveTo>
                  <a:cubicBezTo>
                    <a:pt x="48" y="0"/>
                    <a:pt x="0" y="36"/>
                    <a:pt x="12" y="84"/>
                  </a:cubicBezTo>
                  <a:lnTo>
                    <a:pt x="357" y="810"/>
                  </a:lnTo>
                  <a:cubicBezTo>
                    <a:pt x="369" y="858"/>
                    <a:pt x="465" y="905"/>
                    <a:pt x="548" y="905"/>
                  </a:cubicBezTo>
                  <a:lnTo>
                    <a:pt x="2036" y="917"/>
                  </a:lnTo>
                  <a:cubicBezTo>
                    <a:pt x="2132" y="917"/>
                    <a:pt x="2179" y="870"/>
                    <a:pt x="2143" y="810"/>
                  </a:cubicBezTo>
                  <a:lnTo>
                    <a:pt x="1715" y="84"/>
                  </a:lnTo>
                  <a:cubicBezTo>
                    <a:pt x="1679" y="36"/>
                    <a:pt x="1596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44"/>
            <p:cNvSpPr/>
            <p:nvPr/>
          </p:nvSpPr>
          <p:spPr>
            <a:xfrm>
              <a:off x="4850553" y="3273127"/>
              <a:ext cx="72838" cy="29085"/>
            </a:xfrm>
            <a:custGeom>
              <a:avLst/>
              <a:gdLst/>
              <a:ahLst/>
              <a:cxnLst/>
              <a:rect l="l" t="t" r="r" b="b"/>
              <a:pathLst>
                <a:path w="2299" h="918" extrusionOk="0">
                  <a:moveTo>
                    <a:pt x="120" y="0"/>
                  </a:moveTo>
                  <a:cubicBezTo>
                    <a:pt x="48" y="0"/>
                    <a:pt x="1" y="36"/>
                    <a:pt x="36" y="84"/>
                  </a:cubicBezTo>
                  <a:lnTo>
                    <a:pt x="477" y="810"/>
                  </a:lnTo>
                  <a:cubicBezTo>
                    <a:pt x="513" y="858"/>
                    <a:pt x="596" y="905"/>
                    <a:pt x="691" y="905"/>
                  </a:cubicBezTo>
                  <a:lnTo>
                    <a:pt x="2180" y="917"/>
                  </a:lnTo>
                  <a:cubicBezTo>
                    <a:pt x="2251" y="917"/>
                    <a:pt x="2299" y="893"/>
                    <a:pt x="2251" y="810"/>
                  </a:cubicBezTo>
                  <a:lnTo>
                    <a:pt x="1727" y="84"/>
                  </a:lnTo>
                  <a:cubicBezTo>
                    <a:pt x="1703" y="36"/>
                    <a:pt x="1596" y="0"/>
                    <a:pt x="1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4"/>
            <p:cNvSpPr/>
            <p:nvPr/>
          </p:nvSpPr>
          <p:spPr>
            <a:xfrm>
              <a:off x="4913918" y="3273507"/>
              <a:ext cx="76260" cy="29085"/>
            </a:xfrm>
            <a:custGeom>
              <a:avLst/>
              <a:gdLst/>
              <a:ahLst/>
              <a:cxnLst/>
              <a:rect l="l" t="t" r="r" b="b"/>
              <a:pathLst>
                <a:path w="2407" h="918" extrusionOk="0">
                  <a:moveTo>
                    <a:pt x="120" y="0"/>
                  </a:moveTo>
                  <a:cubicBezTo>
                    <a:pt x="25" y="0"/>
                    <a:pt x="1" y="48"/>
                    <a:pt x="25" y="84"/>
                  </a:cubicBezTo>
                  <a:lnTo>
                    <a:pt x="561" y="822"/>
                  </a:lnTo>
                  <a:cubicBezTo>
                    <a:pt x="608" y="858"/>
                    <a:pt x="703" y="905"/>
                    <a:pt x="787" y="905"/>
                  </a:cubicBezTo>
                  <a:lnTo>
                    <a:pt x="2275" y="917"/>
                  </a:lnTo>
                  <a:cubicBezTo>
                    <a:pt x="2370" y="917"/>
                    <a:pt x="2406" y="893"/>
                    <a:pt x="2370" y="822"/>
                  </a:cubicBezTo>
                  <a:lnTo>
                    <a:pt x="1739" y="84"/>
                  </a:lnTo>
                  <a:cubicBezTo>
                    <a:pt x="1692" y="36"/>
                    <a:pt x="1596" y="0"/>
                    <a:pt x="1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44"/>
            <p:cNvSpPr/>
            <p:nvPr/>
          </p:nvSpPr>
          <p:spPr>
            <a:xfrm>
              <a:off x="4976934" y="3273887"/>
              <a:ext cx="79618" cy="29433"/>
            </a:xfrm>
            <a:custGeom>
              <a:avLst/>
              <a:gdLst/>
              <a:ahLst/>
              <a:cxnLst/>
              <a:rect l="l" t="t" r="r" b="b"/>
              <a:pathLst>
                <a:path w="2513" h="929" extrusionOk="0">
                  <a:moveTo>
                    <a:pt x="119" y="0"/>
                  </a:moveTo>
                  <a:cubicBezTo>
                    <a:pt x="48" y="0"/>
                    <a:pt x="0" y="48"/>
                    <a:pt x="48" y="95"/>
                  </a:cubicBezTo>
                  <a:lnTo>
                    <a:pt x="691" y="822"/>
                  </a:lnTo>
                  <a:cubicBezTo>
                    <a:pt x="715" y="869"/>
                    <a:pt x="822" y="905"/>
                    <a:pt x="917" y="905"/>
                  </a:cubicBezTo>
                  <a:lnTo>
                    <a:pt x="2405" y="929"/>
                  </a:lnTo>
                  <a:cubicBezTo>
                    <a:pt x="2489" y="929"/>
                    <a:pt x="2513" y="881"/>
                    <a:pt x="2465" y="834"/>
                  </a:cubicBezTo>
                  <a:lnTo>
                    <a:pt x="1751" y="95"/>
                  </a:lnTo>
                  <a:cubicBezTo>
                    <a:pt x="1703" y="48"/>
                    <a:pt x="1596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44"/>
            <p:cNvSpPr/>
            <p:nvPr/>
          </p:nvSpPr>
          <p:spPr>
            <a:xfrm>
              <a:off x="5040680" y="3273887"/>
              <a:ext cx="83008" cy="29813"/>
            </a:xfrm>
            <a:custGeom>
              <a:avLst/>
              <a:gdLst/>
              <a:ahLst/>
              <a:cxnLst/>
              <a:rect l="l" t="t" r="r" b="b"/>
              <a:pathLst>
                <a:path w="2620" h="941" extrusionOk="0">
                  <a:moveTo>
                    <a:pt x="108" y="0"/>
                  </a:moveTo>
                  <a:cubicBezTo>
                    <a:pt x="36" y="0"/>
                    <a:pt x="0" y="48"/>
                    <a:pt x="48" y="95"/>
                  </a:cubicBezTo>
                  <a:lnTo>
                    <a:pt x="774" y="834"/>
                  </a:lnTo>
                  <a:cubicBezTo>
                    <a:pt x="822" y="881"/>
                    <a:pt x="929" y="929"/>
                    <a:pt x="1013" y="929"/>
                  </a:cubicBezTo>
                  <a:lnTo>
                    <a:pt x="2501" y="941"/>
                  </a:lnTo>
                  <a:cubicBezTo>
                    <a:pt x="2584" y="941"/>
                    <a:pt x="2620" y="893"/>
                    <a:pt x="2560" y="834"/>
                  </a:cubicBezTo>
                  <a:lnTo>
                    <a:pt x="1739" y="95"/>
                  </a:lnTo>
                  <a:cubicBezTo>
                    <a:pt x="1703" y="48"/>
                    <a:pt x="1584" y="0"/>
                    <a:pt x="1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4"/>
            <p:cNvSpPr/>
            <p:nvPr/>
          </p:nvSpPr>
          <p:spPr>
            <a:xfrm>
              <a:off x="4409976" y="3325181"/>
              <a:ext cx="302916" cy="63777"/>
            </a:xfrm>
            <a:custGeom>
              <a:avLst/>
              <a:gdLst/>
              <a:ahLst/>
              <a:cxnLst/>
              <a:rect l="l" t="t" r="r" b="b"/>
              <a:pathLst>
                <a:path w="9561" h="2013" extrusionOk="0">
                  <a:moveTo>
                    <a:pt x="846" y="0"/>
                  </a:moveTo>
                  <a:cubicBezTo>
                    <a:pt x="679" y="0"/>
                    <a:pt x="548" y="96"/>
                    <a:pt x="500" y="239"/>
                  </a:cubicBezTo>
                  <a:lnTo>
                    <a:pt x="72" y="1536"/>
                  </a:lnTo>
                  <a:cubicBezTo>
                    <a:pt x="0" y="1775"/>
                    <a:pt x="167" y="2013"/>
                    <a:pt x="417" y="2013"/>
                  </a:cubicBezTo>
                  <a:lnTo>
                    <a:pt x="9144" y="2013"/>
                  </a:lnTo>
                  <a:cubicBezTo>
                    <a:pt x="9406" y="2013"/>
                    <a:pt x="9561" y="1775"/>
                    <a:pt x="9490" y="1536"/>
                  </a:cubicBezTo>
                  <a:lnTo>
                    <a:pt x="9061" y="239"/>
                  </a:lnTo>
                  <a:cubicBezTo>
                    <a:pt x="9013" y="108"/>
                    <a:pt x="8870" y="0"/>
                    <a:pt x="8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44"/>
            <p:cNvSpPr/>
            <p:nvPr/>
          </p:nvSpPr>
          <p:spPr>
            <a:xfrm>
              <a:off x="4376393" y="2686842"/>
              <a:ext cx="366693" cy="425243"/>
            </a:xfrm>
            <a:custGeom>
              <a:avLst/>
              <a:gdLst/>
              <a:ahLst/>
              <a:cxnLst/>
              <a:rect l="l" t="t" r="r" b="b"/>
              <a:pathLst>
                <a:path w="11574" h="13422" extrusionOk="0">
                  <a:moveTo>
                    <a:pt x="5799" y="0"/>
                  </a:moveTo>
                  <a:cubicBezTo>
                    <a:pt x="5680" y="0"/>
                    <a:pt x="5561" y="45"/>
                    <a:pt x="5466" y="134"/>
                  </a:cubicBezTo>
                  <a:cubicBezTo>
                    <a:pt x="4192" y="1372"/>
                    <a:pt x="2668" y="1956"/>
                    <a:pt x="655" y="1956"/>
                  </a:cubicBezTo>
                  <a:cubicBezTo>
                    <a:pt x="382" y="1956"/>
                    <a:pt x="179" y="2158"/>
                    <a:pt x="179" y="2432"/>
                  </a:cubicBezTo>
                  <a:cubicBezTo>
                    <a:pt x="179" y="2765"/>
                    <a:pt x="179" y="3099"/>
                    <a:pt x="167" y="3456"/>
                  </a:cubicBezTo>
                  <a:cubicBezTo>
                    <a:pt x="108" y="6837"/>
                    <a:pt x="1" y="11445"/>
                    <a:pt x="5644" y="13398"/>
                  </a:cubicBezTo>
                  <a:lnTo>
                    <a:pt x="5799" y="13421"/>
                  </a:lnTo>
                  <a:lnTo>
                    <a:pt x="5966" y="13398"/>
                  </a:lnTo>
                  <a:cubicBezTo>
                    <a:pt x="11573" y="11457"/>
                    <a:pt x="11490" y="6849"/>
                    <a:pt x="11431" y="3456"/>
                  </a:cubicBezTo>
                  <a:cubicBezTo>
                    <a:pt x="11419" y="3099"/>
                    <a:pt x="11419" y="2765"/>
                    <a:pt x="11419" y="2432"/>
                  </a:cubicBezTo>
                  <a:cubicBezTo>
                    <a:pt x="11419" y="2158"/>
                    <a:pt x="11204" y="1956"/>
                    <a:pt x="10942" y="1956"/>
                  </a:cubicBezTo>
                  <a:cubicBezTo>
                    <a:pt x="8930" y="1956"/>
                    <a:pt x="7406" y="1372"/>
                    <a:pt x="6132" y="134"/>
                  </a:cubicBezTo>
                  <a:cubicBezTo>
                    <a:pt x="6037" y="45"/>
                    <a:pt x="5918" y="0"/>
                    <a:pt x="5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4"/>
            <p:cNvSpPr/>
            <p:nvPr/>
          </p:nvSpPr>
          <p:spPr>
            <a:xfrm>
              <a:off x="4412606" y="2729455"/>
              <a:ext cx="293887" cy="340365"/>
            </a:xfrm>
            <a:custGeom>
              <a:avLst/>
              <a:gdLst/>
              <a:ahLst/>
              <a:cxnLst/>
              <a:rect l="l" t="t" r="r" b="b"/>
              <a:pathLst>
                <a:path w="9276" h="10743" extrusionOk="0">
                  <a:moveTo>
                    <a:pt x="4645" y="1"/>
                  </a:moveTo>
                  <a:cubicBezTo>
                    <a:pt x="4549" y="1"/>
                    <a:pt x="4454" y="33"/>
                    <a:pt x="4382" y="99"/>
                  </a:cubicBezTo>
                  <a:cubicBezTo>
                    <a:pt x="3370" y="1087"/>
                    <a:pt x="2144" y="1563"/>
                    <a:pt x="536" y="1563"/>
                  </a:cubicBezTo>
                  <a:cubicBezTo>
                    <a:pt x="310" y="1563"/>
                    <a:pt x="155" y="1718"/>
                    <a:pt x="155" y="1944"/>
                  </a:cubicBezTo>
                  <a:cubicBezTo>
                    <a:pt x="155" y="2206"/>
                    <a:pt x="155" y="2480"/>
                    <a:pt x="132" y="2766"/>
                  </a:cubicBezTo>
                  <a:cubicBezTo>
                    <a:pt x="96" y="5457"/>
                    <a:pt x="1" y="9159"/>
                    <a:pt x="4513" y="10707"/>
                  </a:cubicBezTo>
                  <a:lnTo>
                    <a:pt x="4644" y="10743"/>
                  </a:lnTo>
                  <a:lnTo>
                    <a:pt x="4775" y="10707"/>
                  </a:lnTo>
                  <a:cubicBezTo>
                    <a:pt x="9276" y="9159"/>
                    <a:pt x="9216" y="5469"/>
                    <a:pt x="9156" y="2766"/>
                  </a:cubicBezTo>
                  <a:cubicBezTo>
                    <a:pt x="9145" y="2480"/>
                    <a:pt x="9145" y="2206"/>
                    <a:pt x="9145" y="1944"/>
                  </a:cubicBezTo>
                  <a:cubicBezTo>
                    <a:pt x="9145" y="1718"/>
                    <a:pt x="8978" y="1563"/>
                    <a:pt x="8752" y="1563"/>
                  </a:cubicBezTo>
                  <a:cubicBezTo>
                    <a:pt x="7144" y="1563"/>
                    <a:pt x="5930" y="1099"/>
                    <a:pt x="4918" y="99"/>
                  </a:cubicBezTo>
                  <a:cubicBezTo>
                    <a:pt x="4840" y="33"/>
                    <a:pt x="4742" y="1"/>
                    <a:pt x="4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44"/>
            <p:cNvSpPr/>
            <p:nvPr/>
          </p:nvSpPr>
          <p:spPr>
            <a:xfrm>
              <a:off x="4508414" y="2792915"/>
              <a:ext cx="102651" cy="192408"/>
            </a:xfrm>
            <a:custGeom>
              <a:avLst/>
              <a:gdLst/>
              <a:ahLst/>
              <a:cxnLst/>
              <a:rect l="l" t="t" r="r" b="b"/>
              <a:pathLst>
                <a:path w="3240" h="6073" extrusionOk="0">
                  <a:moveTo>
                    <a:pt x="1620" y="1"/>
                  </a:moveTo>
                  <a:cubicBezTo>
                    <a:pt x="727" y="1"/>
                    <a:pt x="1" y="727"/>
                    <a:pt x="1" y="1620"/>
                  </a:cubicBezTo>
                  <a:cubicBezTo>
                    <a:pt x="1" y="2180"/>
                    <a:pt x="287" y="2668"/>
                    <a:pt x="715" y="2965"/>
                  </a:cubicBezTo>
                  <a:lnTo>
                    <a:pt x="179" y="5513"/>
                  </a:lnTo>
                  <a:cubicBezTo>
                    <a:pt x="120" y="5811"/>
                    <a:pt x="358" y="6073"/>
                    <a:pt x="668" y="6073"/>
                  </a:cubicBezTo>
                  <a:lnTo>
                    <a:pt x="2573" y="6073"/>
                  </a:lnTo>
                  <a:cubicBezTo>
                    <a:pt x="2894" y="6073"/>
                    <a:pt x="3132" y="5787"/>
                    <a:pt x="3061" y="5513"/>
                  </a:cubicBezTo>
                  <a:lnTo>
                    <a:pt x="2525" y="2965"/>
                  </a:lnTo>
                  <a:cubicBezTo>
                    <a:pt x="2965" y="2668"/>
                    <a:pt x="3239" y="2180"/>
                    <a:pt x="3239" y="1620"/>
                  </a:cubicBezTo>
                  <a:cubicBezTo>
                    <a:pt x="3239" y="727"/>
                    <a:pt x="2513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44"/>
            <p:cNvSpPr/>
            <p:nvPr/>
          </p:nvSpPr>
          <p:spPr>
            <a:xfrm>
              <a:off x="4102909" y="2644292"/>
              <a:ext cx="444759" cy="542468"/>
            </a:xfrm>
            <a:custGeom>
              <a:avLst/>
              <a:gdLst/>
              <a:ahLst/>
              <a:cxnLst/>
              <a:rect l="l" t="t" r="r" b="b"/>
              <a:pathLst>
                <a:path w="14038" h="17122" extrusionOk="0">
                  <a:moveTo>
                    <a:pt x="11014" y="1"/>
                  </a:moveTo>
                  <a:lnTo>
                    <a:pt x="1" y="16705"/>
                  </a:lnTo>
                  <a:lnTo>
                    <a:pt x="1" y="17122"/>
                  </a:lnTo>
                  <a:lnTo>
                    <a:pt x="2739" y="17122"/>
                  </a:lnTo>
                  <a:lnTo>
                    <a:pt x="14038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4"/>
            <p:cNvSpPr/>
            <p:nvPr/>
          </p:nvSpPr>
          <p:spPr>
            <a:xfrm>
              <a:off x="4561989" y="2644292"/>
              <a:ext cx="446280" cy="542848"/>
            </a:xfrm>
            <a:custGeom>
              <a:avLst/>
              <a:gdLst/>
              <a:ahLst/>
              <a:cxnLst/>
              <a:rect l="l" t="t" r="r" b="b"/>
              <a:pathLst>
                <a:path w="14086" h="17134" extrusionOk="0">
                  <a:moveTo>
                    <a:pt x="11299" y="1"/>
                  </a:moveTo>
                  <a:lnTo>
                    <a:pt x="0" y="17134"/>
                  </a:lnTo>
                  <a:lnTo>
                    <a:pt x="3025" y="17134"/>
                  </a:lnTo>
                  <a:lnTo>
                    <a:pt x="14086" y="358"/>
                  </a:lnTo>
                  <a:cubicBezTo>
                    <a:pt x="13895" y="132"/>
                    <a:pt x="13597" y="1"/>
                    <a:pt x="13276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44"/>
            <p:cNvSpPr/>
            <p:nvPr/>
          </p:nvSpPr>
          <p:spPr>
            <a:xfrm>
              <a:off x="4285496" y="2644292"/>
              <a:ext cx="528116" cy="542468"/>
            </a:xfrm>
            <a:custGeom>
              <a:avLst/>
              <a:gdLst/>
              <a:ahLst/>
              <a:cxnLst/>
              <a:rect l="l" t="t" r="r" b="b"/>
              <a:pathLst>
                <a:path w="16669" h="17122" extrusionOk="0">
                  <a:moveTo>
                    <a:pt x="11287" y="1"/>
                  </a:moveTo>
                  <a:lnTo>
                    <a:pt x="0" y="17122"/>
                  </a:lnTo>
                  <a:lnTo>
                    <a:pt x="5370" y="17122"/>
                  </a:lnTo>
                  <a:lnTo>
                    <a:pt x="1666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44"/>
            <p:cNvSpPr/>
            <p:nvPr/>
          </p:nvSpPr>
          <p:spPr>
            <a:xfrm>
              <a:off x="3883761" y="3571132"/>
              <a:ext cx="1351956" cy="287075"/>
            </a:xfrm>
            <a:custGeom>
              <a:avLst/>
              <a:gdLst/>
              <a:ahLst/>
              <a:cxnLst/>
              <a:rect l="l" t="t" r="r" b="b"/>
              <a:pathLst>
                <a:path w="42672" h="9061" extrusionOk="0">
                  <a:moveTo>
                    <a:pt x="1786" y="0"/>
                  </a:moveTo>
                  <a:cubicBezTo>
                    <a:pt x="798" y="0"/>
                    <a:pt x="0" y="798"/>
                    <a:pt x="0" y="1786"/>
                  </a:cubicBezTo>
                  <a:lnTo>
                    <a:pt x="0" y="7275"/>
                  </a:lnTo>
                  <a:cubicBezTo>
                    <a:pt x="0" y="8251"/>
                    <a:pt x="798" y="9061"/>
                    <a:pt x="1786" y="9061"/>
                  </a:cubicBezTo>
                  <a:lnTo>
                    <a:pt x="40886" y="9061"/>
                  </a:lnTo>
                  <a:cubicBezTo>
                    <a:pt x="41874" y="9061"/>
                    <a:pt x="42672" y="8251"/>
                    <a:pt x="42672" y="7275"/>
                  </a:cubicBezTo>
                  <a:lnTo>
                    <a:pt x="42672" y="1786"/>
                  </a:lnTo>
                  <a:cubicBezTo>
                    <a:pt x="42672" y="798"/>
                    <a:pt x="41874" y="0"/>
                    <a:pt x="408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44"/>
            <p:cNvSpPr/>
            <p:nvPr/>
          </p:nvSpPr>
          <p:spPr>
            <a:xfrm>
              <a:off x="5095364" y="3787872"/>
              <a:ext cx="141494" cy="140417"/>
            </a:xfrm>
            <a:custGeom>
              <a:avLst/>
              <a:gdLst/>
              <a:ahLst/>
              <a:cxnLst/>
              <a:rect l="l" t="t" r="r" b="b"/>
              <a:pathLst>
                <a:path w="4466" h="4432" extrusionOk="0">
                  <a:moveTo>
                    <a:pt x="210" y="1"/>
                  </a:moveTo>
                  <a:cubicBezTo>
                    <a:pt x="159" y="1"/>
                    <a:pt x="113" y="25"/>
                    <a:pt x="72" y="65"/>
                  </a:cubicBezTo>
                  <a:cubicBezTo>
                    <a:pt x="25" y="124"/>
                    <a:pt x="1" y="196"/>
                    <a:pt x="25" y="267"/>
                  </a:cubicBezTo>
                  <a:lnTo>
                    <a:pt x="1180" y="3708"/>
                  </a:lnTo>
                  <a:cubicBezTo>
                    <a:pt x="1203" y="3780"/>
                    <a:pt x="1251" y="3827"/>
                    <a:pt x="1322" y="3839"/>
                  </a:cubicBezTo>
                  <a:cubicBezTo>
                    <a:pt x="1335" y="3841"/>
                    <a:pt x="1347" y="3842"/>
                    <a:pt x="1360" y="3842"/>
                  </a:cubicBezTo>
                  <a:cubicBezTo>
                    <a:pt x="1421" y="3842"/>
                    <a:pt x="1483" y="3819"/>
                    <a:pt x="1513" y="3780"/>
                  </a:cubicBezTo>
                  <a:lnTo>
                    <a:pt x="2096" y="3196"/>
                  </a:lnTo>
                  <a:lnTo>
                    <a:pt x="3275" y="4375"/>
                  </a:lnTo>
                  <a:cubicBezTo>
                    <a:pt x="3328" y="4414"/>
                    <a:pt x="3387" y="4432"/>
                    <a:pt x="3436" y="4432"/>
                  </a:cubicBezTo>
                  <a:cubicBezTo>
                    <a:pt x="3476" y="4432"/>
                    <a:pt x="3509" y="4420"/>
                    <a:pt x="3525" y="4399"/>
                  </a:cubicBezTo>
                  <a:lnTo>
                    <a:pt x="4394" y="3542"/>
                  </a:lnTo>
                  <a:cubicBezTo>
                    <a:pt x="4466" y="3470"/>
                    <a:pt x="4466" y="3339"/>
                    <a:pt x="4394" y="3256"/>
                  </a:cubicBezTo>
                  <a:lnTo>
                    <a:pt x="3216" y="2089"/>
                  </a:lnTo>
                  <a:lnTo>
                    <a:pt x="3799" y="1506"/>
                  </a:lnTo>
                  <a:cubicBezTo>
                    <a:pt x="3859" y="1446"/>
                    <a:pt x="3870" y="1387"/>
                    <a:pt x="3859" y="1315"/>
                  </a:cubicBezTo>
                  <a:cubicBezTo>
                    <a:pt x="3835" y="1232"/>
                    <a:pt x="3775" y="1172"/>
                    <a:pt x="3716" y="1160"/>
                  </a:cubicBezTo>
                  <a:lnTo>
                    <a:pt x="287" y="17"/>
                  </a:lnTo>
                  <a:cubicBezTo>
                    <a:pt x="260" y="6"/>
                    <a:pt x="234" y="1"/>
                    <a:pt x="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44"/>
            <p:cNvSpPr/>
            <p:nvPr/>
          </p:nvSpPr>
          <p:spPr>
            <a:xfrm>
              <a:off x="3585756" y="2195415"/>
              <a:ext cx="43405" cy="43405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44"/>
            <p:cNvSpPr/>
            <p:nvPr/>
          </p:nvSpPr>
          <p:spPr>
            <a:xfrm>
              <a:off x="3585756" y="1617874"/>
              <a:ext cx="43405" cy="43437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8" name="Google Shape;4448;p44"/>
            <p:cNvGrpSpPr/>
            <p:nvPr/>
          </p:nvGrpSpPr>
          <p:grpSpPr>
            <a:xfrm>
              <a:off x="2977293" y="1635236"/>
              <a:ext cx="631876" cy="584732"/>
              <a:chOff x="2977293" y="1635236"/>
              <a:chExt cx="631876" cy="584732"/>
            </a:xfrm>
          </p:grpSpPr>
          <p:sp>
            <p:nvSpPr>
              <p:cNvPr id="4449" name="Google Shape;4449;p44"/>
              <p:cNvSpPr/>
              <p:nvPr/>
            </p:nvSpPr>
            <p:spPr>
              <a:xfrm>
                <a:off x="3392619" y="1635236"/>
                <a:ext cx="6432" cy="577192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8218" extrusionOk="0">
                    <a:moveTo>
                      <a:pt x="95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0" y="227"/>
                    </a:lnTo>
                    <a:cubicBezTo>
                      <a:pt x="0" y="274"/>
                      <a:pt x="48" y="322"/>
                      <a:pt x="95" y="322"/>
                    </a:cubicBezTo>
                    <a:cubicBezTo>
                      <a:pt x="155" y="322"/>
                      <a:pt x="202" y="274"/>
                      <a:pt x="179" y="227"/>
                    </a:cubicBezTo>
                    <a:lnTo>
                      <a:pt x="179" y="96"/>
                    </a:lnTo>
                    <a:cubicBezTo>
                      <a:pt x="179" y="48"/>
                      <a:pt x="131" y="1"/>
                      <a:pt x="95" y="1"/>
                    </a:cubicBezTo>
                    <a:close/>
                    <a:moveTo>
                      <a:pt x="95" y="667"/>
                    </a:moveTo>
                    <a:cubicBezTo>
                      <a:pt x="48" y="667"/>
                      <a:pt x="0" y="715"/>
                      <a:pt x="0" y="763"/>
                    </a:cubicBezTo>
                    <a:lnTo>
                      <a:pt x="0" y="1025"/>
                    </a:lnTo>
                    <a:cubicBezTo>
                      <a:pt x="0" y="1072"/>
                      <a:pt x="48" y="1120"/>
                      <a:pt x="95" y="1120"/>
                    </a:cubicBezTo>
                    <a:cubicBezTo>
                      <a:pt x="155" y="1120"/>
                      <a:pt x="202" y="1096"/>
                      <a:pt x="179" y="1036"/>
                    </a:cubicBezTo>
                    <a:lnTo>
                      <a:pt x="179" y="763"/>
                    </a:lnTo>
                    <a:cubicBezTo>
                      <a:pt x="179" y="715"/>
                      <a:pt x="131" y="667"/>
                      <a:pt x="95" y="667"/>
                    </a:cubicBezTo>
                    <a:close/>
                    <a:moveTo>
                      <a:pt x="95" y="1489"/>
                    </a:moveTo>
                    <a:cubicBezTo>
                      <a:pt x="48" y="1489"/>
                      <a:pt x="0" y="1536"/>
                      <a:pt x="0" y="1584"/>
                    </a:cubicBezTo>
                    <a:lnTo>
                      <a:pt x="0" y="1846"/>
                    </a:lnTo>
                    <a:cubicBezTo>
                      <a:pt x="0" y="1894"/>
                      <a:pt x="48" y="1941"/>
                      <a:pt x="95" y="1941"/>
                    </a:cubicBezTo>
                    <a:cubicBezTo>
                      <a:pt x="155" y="1941"/>
                      <a:pt x="202" y="1894"/>
                      <a:pt x="179" y="1846"/>
                    </a:cubicBezTo>
                    <a:lnTo>
                      <a:pt x="179" y="1584"/>
                    </a:lnTo>
                    <a:cubicBezTo>
                      <a:pt x="179" y="1536"/>
                      <a:pt x="131" y="1489"/>
                      <a:pt x="95" y="1489"/>
                    </a:cubicBezTo>
                    <a:close/>
                    <a:moveTo>
                      <a:pt x="95" y="2310"/>
                    </a:moveTo>
                    <a:cubicBezTo>
                      <a:pt x="48" y="2310"/>
                      <a:pt x="0" y="2358"/>
                      <a:pt x="0" y="2394"/>
                    </a:cubicBezTo>
                    <a:lnTo>
                      <a:pt x="0" y="2668"/>
                    </a:lnTo>
                    <a:cubicBezTo>
                      <a:pt x="0" y="2715"/>
                      <a:pt x="48" y="2763"/>
                      <a:pt x="95" y="2763"/>
                    </a:cubicBezTo>
                    <a:cubicBezTo>
                      <a:pt x="155" y="2763"/>
                      <a:pt x="202" y="2715"/>
                      <a:pt x="179" y="2668"/>
                    </a:cubicBezTo>
                    <a:lnTo>
                      <a:pt x="179" y="2394"/>
                    </a:lnTo>
                    <a:cubicBezTo>
                      <a:pt x="179" y="2358"/>
                      <a:pt x="131" y="2310"/>
                      <a:pt x="95" y="2310"/>
                    </a:cubicBezTo>
                    <a:close/>
                    <a:moveTo>
                      <a:pt x="95" y="3108"/>
                    </a:moveTo>
                    <a:cubicBezTo>
                      <a:pt x="48" y="3108"/>
                      <a:pt x="0" y="3156"/>
                      <a:pt x="0" y="3203"/>
                    </a:cubicBezTo>
                    <a:lnTo>
                      <a:pt x="0" y="3477"/>
                    </a:lnTo>
                    <a:cubicBezTo>
                      <a:pt x="0" y="3513"/>
                      <a:pt x="48" y="3561"/>
                      <a:pt x="95" y="3561"/>
                    </a:cubicBezTo>
                    <a:cubicBezTo>
                      <a:pt x="155" y="3561"/>
                      <a:pt x="202" y="3537"/>
                      <a:pt x="179" y="3477"/>
                    </a:cubicBezTo>
                    <a:lnTo>
                      <a:pt x="179" y="3203"/>
                    </a:lnTo>
                    <a:cubicBezTo>
                      <a:pt x="179" y="3156"/>
                      <a:pt x="131" y="3108"/>
                      <a:pt x="95" y="3108"/>
                    </a:cubicBezTo>
                    <a:close/>
                    <a:moveTo>
                      <a:pt x="95" y="3930"/>
                    </a:moveTo>
                    <a:cubicBezTo>
                      <a:pt x="48" y="3930"/>
                      <a:pt x="0" y="3977"/>
                      <a:pt x="0" y="4025"/>
                    </a:cubicBezTo>
                    <a:lnTo>
                      <a:pt x="0" y="4287"/>
                    </a:lnTo>
                    <a:cubicBezTo>
                      <a:pt x="0" y="4334"/>
                      <a:pt x="48" y="4382"/>
                      <a:pt x="95" y="4382"/>
                    </a:cubicBezTo>
                    <a:cubicBezTo>
                      <a:pt x="155" y="4382"/>
                      <a:pt x="202" y="4334"/>
                      <a:pt x="179" y="4287"/>
                    </a:cubicBezTo>
                    <a:lnTo>
                      <a:pt x="179" y="4025"/>
                    </a:lnTo>
                    <a:cubicBezTo>
                      <a:pt x="179" y="3977"/>
                      <a:pt x="131" y="3930"/>
                      <a:pt x="95" y="3930"/>
                    </a:cubicBezTo>
                    <a:close/>
                    <a:moveTo>
                      <a:pt x="95" y="4751"/>
                    </a:moveTo>
                    <a:cubicBezTo>
                      <a:pt x="48" y="4751"/>
                      <a:pt x="0" y="4799"/>
                      <a:pt x="0" y="4846"/>
                    </a:cubicBezTo>
                    <a:lnTo>
                      <a:pt x="0" y="5108"/>
                    </a:lnTo>
                    <a:cubicBezTo>
                      <a:pt x="0" y="5156"/>
                      <a:pt x="48" y="5204"/>
                      <a:pt x="95" y="5204"/>
                    </a:cubicBezTo>
                    <a:cubicBezTo>
                      <a:pt x="155" y="5204"/>
                      <a:pt x="202" y="5156"/>
                      <a:pt x="179" y="5108"/>
                    </a:cubicBezTo>
                    <a:lnTo>
                      <a:pt x="179" y="4846"/>
                    </a:lnTo>
                    <a:cubicBezTo>
                      <a:pt x="179" y="4799"/>
                      <a:pt x="131" y="4751"/>
                      <a:pt x="95" y="4751"/>
                    </a:cubicBezTo>
                    <a:close/>
                    <a:moveTo>
                      <a:pt x="95" y="5549"/>
                    </a:moveTo>
                    <a:cubicBezTo>
                      <a:pt x="48" y="5549"/>
                      <a:pt x="0" y="5597"/>
                      <a:pt x="0" y="5644"/>
                    </a:cubicBezTo>
                    <a:lnTo>
                      <a:pt x="0" y="5918"/>
                    </a:lnTo>
                    <a:cubicBezTo>
                      <a:pt x="0" y="5954"/>
                      <a:pt x="48" y="6001"/>
                      <a:pt x="95" y="6001"/>
                    </a:cubicBezTo>
                    <a:cubicBezTo>
                      <a:pt x="155" y="6001"/>
                      <a:pt x="202" y="5978"/>
                      <a:pt x="179" y="5918"/>
                    </a:cubicBezTo>
                    <a:lnTo>
                      <a:pt x="179" y="5644"/>
                    </a:lnTo>
                    <a:cubicBezTo>
                      <a:pt x="179" y="5597"/>
                      <a:pt x="131" y="5549"/>
                      <a:pt x="95" y="5549"/>
                    </a:cubicBezTo>
                    <a:close/>
                    <a:moveTo>
                      <a:pt x="95" y="6370"/>
                    </a:moveTo>
                    <a:cubicBezTo>
                      <a:pt x="48" y="6370"/>
                      <a:pt x="0" y="6418"/>
                      <a:pt x="0" y="6466"/>
                    </a:cubicBezTo>
                    <a:lnTo>
                      <a:pt x="0" y="6728"/>
                    </a:lnTo>
                    <a:cubicBezTo>
                      <a:pt x="0" y="6775"/>
                      <a:pt x="48" y="6823"/>
                      <a:pt x="95" y="6823"/>
                    </a:cubicBezTo>
                    <a:cubicBezTo>
                      <a:pt x="155" y="6823"/>
                      <a:pt x="202" y="6775"/>
                      <a:pt x="179" y="6728"/>
                    </a:cubicBezTo>
                    <a:lnTo>
                      <a:pt x="179" y="6466"/>
                    </a:lnTo>
                    <a:cubicBezTo>
                      <a:pt x="179" y="6418"/>
                      <a:pt x="131" y="6370"/>
                      <a:pt x="95" y="6370"/>
                    </a:cubicBezTo>
                    <a:close/>
                    <a:moveTo>
                      <a:pt x="95" y="7192"/>
                    </a:moveTo>
                    <a:cubicBezTo>
                      <a:pt x="48" y="7192"/>
                      <a:pt x="0" y="7240"/>
                      <a:pt x="0" y="7275"/>
                    </a:cubicBezTo>
                    <a:lnTo>
                      <a:pt x="0" y="7549"/>
                    </a:lnTo>
                    <a:cubicBezTo>
                      <a:pt x="0" y="7597"/>
                      <a:pt x="48" y="7644"/>
                      <a:pt x="95" y="7644"/>
                    </a:cubicBezTo>
                    <a:cubicBezTo>
                      <a:pt x="155" y="7644"/>
                      <a:pt x="202" y="7597"/>
                      <a:pt x="179" y="7549"/>
                    </a:cubicBezTo>
                    <a:lnTo>
                      <a:pt x="179" y="7275"/>
                    </a:lnTo>
                    <a:cubicBezTo>
                      <a:pt x="179" y="7240"/>
                      <a:pt x="131" y="7192"/>
                      <a:pt x="95" y="7192"/>
                    </a:cubicBezTo>
                    <a:close/>
                    <a:moveTo>
                      <a:pt x="95" y="8013"/>
                    </a:moveTo>
                    <a:cubicBezTo>
                      <a:pt x="48" y="8013"/>
                      <a:pt x="0" y="8049"/>
                      <a:pt x="0" y="8097"/>
                    </a:cubicBezTo>
                    <a:lnTo>
                      <a:pt x="0" y="8371"/>
                    </a:lnTo>
                    <a:cubicBezTo>
                      <a:pt x="0" y="8418"/>
                      <a:pt x="48" y="8454"/>
                      <a:pt x="95" y="8454"/>
                    </a:cubicBezTo>
                    <a:cubicBezTo>
                      <a:pt x="155" y="8454"/>
                      <a:pt x="202" y="8418"/>
                      <a:pt x="179" y="8371"/>
                    </a:cubicBezTo>
                    <a:lnTo>
                      <a:pt x="179" y="8097"/>
                    </a:lnTo>
                    <a:cubicBezTo>
                      <a:pt x="179" y="8049"/>
                      <a:pt x="131" y="8013"/>
                      <a:pt x="95" y="8013"/>
                    </a:cubicBezTo>
                    <a:close/>
                    <a:moveTo>
                      <a:pt x="95" y="8811"/>
                    </a:moveTo>
                    <a:cubicBezTo>
                      <a:pt x="48" y="8811"/>
                      <a:pt x="0" y="8859"/>
                      <a:pt x="0" y="8906"/>
                    </a:cubicBezTo>
                    <a:lnTo>
                      <a:pt x="0" y="9168"/>
                    </a:lnTo>
                    <a:cubicBezTo>
                      <a:pt x="0" y="9216"/>
                      <a:pt x="48" y="9264"/>
                      <a:pt x="95" y="9264"/>
                    </a:cubicBezTo>
                    <a:cubicBezTo>
                      <a:pt x="155" y="9264"/>
                      <a:pt x="202" y="9216"/>
                      <a:pt x="179" y="9168"/>
                    </a:cubicBezTo>
                    <a:lnTo>
                      <a:pt x="179" y="8906"/>
                    </a:lnTo>
                    <a:cubicBezTo>
                      <a:pt x="179" y="8859"/>
                      <a:pt x="131" y="8811"/>
                      <a:pt x="95" y="8811"/>
                    </a:cubicBezTo>
                    <a:close/>
                    <a:moveTo>
                      <a:pt x="95" y="9633"/>
                    </a:moveTo>
                    <a:cubicBezTo>
                      <a:pt x="48" y="9633"/>
                      <a:pt x="0" y="9680"/>
                      <a:pt x="0" y="9728"/>
                    </a:cubicBezTo>
                    <a:lnTo>
                      <a:pt x="0" y="9990"/>
                    </a:lnTo>
                    <a:cubicBezTo>
                      <a:pt x="0" y="10038"/>
                      <a:pt x="48" y="10085"/>
                      <a:pt x="95" y="10085"/>
                    </a:cubicBezTo>
                    <a:cubicBezTo>
                      <a:pt x="155" y="10085"/>
                      <a:pt x="202" y="10038"/>
                      <a:pt x="179" y="9990"/>
                    </a:cubicBezTo>
                    <a:lnTo>
                      <a:pt x="179" y="9728"/>
                    </a:lnTo>
                    <a:cubicBezTo>
                      <a:pt x="179" y="9680"/>
                      <a:pt x="131" y="9633"/>
                      <a:pt x="95" y="9633"/>
                    </a:cubicBezTo>
                    <a:close/>
                    <a:moveTo>
                      <a:pt x="95" y="10454"/>
                    </a:moveTo>
                    <a:cubicBezTo>
                      <a:pt x="48" y="10454"/>
                      <a:pt x="0" y="10502"/>
                      <a:pt x="0" y="10538"/>
                    </a:cubicBezTo>
                    <a:lnTo>
                      <a:pt x="0" y="10811"/>
                    </a:lnTo>
                    <a:cubicBezTo>
                      <a:pt x="0" y="10859"/>
                      <a:pt x="48" y="10895"/>
                      <a:pt x="95" y="10895"/>
                    </a:cubicBezTo>
                    <a:cubicBezTo>
                      <a:pt x="155" y="10895"/>
                      <a:pt x="202" y="10859"/>
                      <a:pt x="179" y="10811"/>
                    </a:cubicBezTo>
                    <a:lnTo>
                      <a:pt x="179" y="10538"/>
                    </a:lnTo>
                    <a:cubicBezTo>
                      <a:pt x="179" y="10502"/>
                      <a:pt x="131" y="10454"/>
                      <a:pt x="95" y="10454"/>
                    </a:cubicBezTo>
                    <a:close/>
                    <a:moveTo>
                      <a:pt x="95" y="11252"/>
                    </a:moveTo>
                    <a:cubicBezTo>
                      <a:pt x="48" y="11252"/>
                      <a:pt x="0" y="11300"/>
                      <a:pt x="0" y="11347"/>
                    </a:cubicBezTo>
                    <a:lnTo>
                      <a:pt x="0" y="11609"/>
                    </a:lnTo>
                    <a:cubicBezTo>
                      <a:pt x="0" y="11657"/>
                      <a:pt x="48" y="11704"/>
                      <a:pt x="95" y="11704"/>
                    </a:cubicBezTo>
                    <a:cubicBezTo>
                      <a:pt x="155" y="11704"/>
                      <a:pt x="202" y="11657"/>
                      <a:pt x="179" y="11609"/>
                    </a:cubicBezTo>
                    <a:lnTo>
                      <a:pt x="179" y="11347"/>
                    </a:lnTo>
                    <a:cubicBezTo>
                      <a:pt x="179" y="11300"/>
                      <a:pt x="131" y="11252"/>
                      <a:pt x="95" y="11252"/>
                    </a:cubicBezTo>
                    <a:close/>
                    <a:moveTo>
                      <a:pt x="95" y="12074"/>
                    </a:moveTo>
                    <a:cubicBezTo>
                      <a:pt x="48" y="12074"/>
                      <a:pt x="0" y="12121"/>
                      <a:pt x="0" y="12169"/>
                    </a:cubicBezTo>
                    <a:lnTo>
                      <a:pt x="0" y="12431"/>
                    </a:lnTo>
                    <a:cubicBezTo>
                      <a:pt x="0" y="12478"/>
                      <a:pt x="48" y="12526"/>
                      <a:pt x="95" y="12526"/>
                    </a:cubicBezTo>
                    <a:cubicBezTo>
                      <a:pt x="155" y="12526"/>
                      <a:pt x="202" y="12478"/>
                      <a:pt x="179" y="12431"/>
                    </a:cubicBezTo>
                    <a:lnTo>
                      <a:pt x="179" y="12169"/>
                    </a:lnTo>
                    <a:cubicBezTo>
                      <a:pt x="179" y="12121"/>
                      <a:pt x="131" y="12074"/>
                      <a:pt x="95" y="12074"/>
                    </a:cubicBezTo>
                    <a:close/>
                    <a:moveTo>
                      <a:pt x="95" y="12883"/>
                    </a:moveTo>
                    <a:cubicBezTo>
                      <a:pt x="48" y="12883"/>
                      <a:pt x="0" y="12919"/>
                      <a:pt x="0" y="12966"/>
                    </a:cubicBezTo>
                    <a:lnTo>
                      <a:pt x="0" y="13252"/>
                    </a:lnTo>
                    <a:cubicBezTo>
                      <a:pt x="0" y="13300"/>
                      <a:pt x="48" y="13336"/>
                      <a:pt x="95" y="13336"/>
                    </a:cubicBezTo>
                    <a:cubicBezTo>
                      <a:pt x="155" y="13336"/>
                      <a:pt x="202" y="13300"/>
                      <a:pt x="179" y="13240"/>
                    </a:cubicBezTo>
                    <a:lnTo>
                      <a:pt x="179" y="12966"/>
                    </a:lnTo>
                    <a:cubicBezTo>
                      <a:pt x="179" y="12919"/>
                      <a:pt x="131" y="12883"/>
                      <a:pt x="95" y="12883"/>
                    </a:cubicBezTo>
                    <a:close/>
                    <a:moveTo>
                      <a:pt x="95" y="13693"/>
                    </a:moveTo>
                    <a:cubicBezTo>
                      <a:pt x="48" y="13693"/>
                      <a:pt x="0" y="13740"/>
                      <a:pt x="0" y="13788"/>
                    </a:cubicBezTo>
                    <a:lnTo>
                      <a:pt x="0" y="14050"/>
                    </a:lnTo>
                    <a:cubicBezTo>
                      <a:pt x="0" y="14098"/>
                      <a:pt x="48" y="14145"/>
                      <a:pt x="95" y="14145"/>
                    </a:cubicBezTo>
                    <a:cubicBezTo>
                      <a:pt x="155" y="14145"/>
                      <a:pt x="202" y="14109"/>
                      <a:pt x="179" y="14050"/>
                    </a:cubicBezTo>
                    <a:lnTo>
                      <a:pt x="179" y="13788"/>
                    </a:lnTo>
                    <a:cubicBezTo>
                      <a:pt x="179" y="13740"/>
                      <a:pt x="131" y="13693"/>
                      <a:pt x="95" y="13693"/>
                    </a:cubicBezTo>
                    <a:close/>
                    <a:moveTo>
                      <a:pt x="95" y="14514"/>
                    </a:moveTo>
                    <a:cubicBezTo>
                      <a:pt x="48" y="14514"/>
                      <a:pt x="0" y="14562"/>
                      <a:pt x="0" y="14610"/>
                    </a:cubicBezTo>
                    <a:lnTo>
                      <a:pt x="0" y="14871"/>
                    </a:lnTo>
                    <a:cubicBezTo>
                      <a:pt x="0" y="14919"/>
                      <a:pt x="48" y="14967"/>
                      <a:pt x="95" y="14967"/>
                    </a:cubicBezTo>
                    <a:cubicBezTo>
                      <a:pt x="155" y="14967"/>
                      <a:pt x="202" y="14919"/>
                      <a:pt x="179" y="14871"/>
                    </a:cubicBezTo>
                    <a:lnTo>
                      <a:pt x="179" y="14610"/>
                    </a:lnTo>
                    <a:cubicBezTo>
                      <a:pt x="179" y="14562"/>
                      <a:pt x="131" y="14514"/>
                      <a:pt x="95" y="14514"/>
                    </a:cubicBezTo>
                    <a:close/>
                    <a:moveTo>
                      <a:pt x="95" y="15336"/>
                    </a:moveTo>
                    <a:cubicBezTo>
                      <a:pt x="48" y="15336"/>
                      <a:pt x="0" y="15372"/>
                      <a:pt x="0" y="15419"/>
                    </a:cubicBezTo>
                    <a:lnTo>
                      <a:pt x="0" y="15693"/>
                    </a:lnTo>
                    <a:cubicBezTo>
                      <a:pt x="0" y="15741"/>
                      <a:pt x="48" y="15776"/>
                      <a:pt x="95" y="15776"/>
                    </a:cubicBezTo>
                    <a:cubicBezTo>
                      <a:pt x="155" y="15776"/>
                      <a:pt x="202" y="15741"/>
                      <a:pt x="179" y="15693"/>
                    </a:cubicBezTo>
                    <a:lnTo>
                      <a:pt x="179" y="15419"/>
                    </a:lnTo>
                    <a:cubicBezTo>
                      <a:pt x="179" y="15372"/>
                      <a:pt x="131" y="15336"/>
                      <a:pt x="95" y="15336"/>
                    </a:cubicBezTo>
                    <a:close/>
                    <a:moveTo>
                      <a:pt x="95" y="16134"/>
                    </a:moveTo>
                    <a:cubicBezTo>
                      <a:pt x="48" y="16134"/>
                      <a:pt x="0" y="16181"/>
                      <a:pt x="0" y="16229"/>
                    </a:cubicBezTo>
                    <a:lnTo>
                      <a:pt x="0" y="16491"/>
                    </a:lnTo>
                    <a:cubicBezTo>
                      <a:pt x="0" y="16538"/>
                      <a:pt x="48" y="16586"/>
                      <a:pt x="95" y="16586"/>
                    </a:cubicBezTo>
                    <a:cubicBezTo>
                      <a:pt x="155" y="16586"/>
                      <a:pt x="202" y="16550"/>
                      <a:pt x="179" y="16491"/>
                    </a:cubicBezTo>
                    <a:lnTo>
                      <a:pt x="179" y="16229"/>
                    </a:lnTo>
                    <a:cubicBezTo>
                      <a:pt x="179" y="16181"/>
                      <a:pt x="131" y="16134"/>
                      <a:pt x="95" y="16134"/>
                    </a:cubicBezTo>
                    <a:close/>
                    <a:moveTo>
                      <a:pt x="95" y="16955"/>
                    </a:moveTo>
                    <a:cubicBezTo>
                      <a:pt x="48" y="16955"/>
                      <a:pt x="0" y="17003"/>
                      <a:pt x="0" y="17050"/>
                    </a:cubicBezTo>
                    <a:lnTo>
                      <a:pt x="0" y="17312"/>
                    </a:lnTo>
                    <a:cubicBezTo>
                      <a:pt x="0" y="17360"/>
                      <a:pt x="48" y="17407"/>
                      <a:pt x="95" y="17407"/>
                    </a:cubicBezTo>
                    <a:cubicBezTo>
                      <a:pt x="155" y="17407"/>
                      <a:pt x="202" y="17360"/>
                      <a:pt x="179" y="17312"/>
                    </a:cubicBezTo>
                    <a:lnTo>
                      <a:pt x="179" y="17050"/>
                    </a:lnTo>
                    <a:cubicBezTo>
                      <a:pt x="179" y="17003"/>
                      <a:pt x="131" y="16955"/>
                      <a:pt x="95" y="16955"/>
                    </a:cubicBezTo>
                    <a:close/>
                    <a:moveTo>
                      <a:pt x="95" y="17777"/>
                    </a:moveTo>
                    <a:cubicBezTo>
                      <a:pt x="48" y="17777"/>
                      <a:pt x="0" y="17824"/>
                      <a:pt x="0" y="17860"/>
                    </a:cubicBezTo>
                    <a:lnTo>
                      <a:pt x="0" y="18134"/>
                    </a:lnTo>
                    <a:cubicBezTo>
                      <a:pt x="0" y="18181"/>
                      <a:pt x="48" y="18217"/>
                      <a:pt x="95" y="18217"/>
                    </a:cubicBezTo>
                    <a:cubicBezTo>
                      <a:pt x="155" y="18217"/>
                      <a:pt x="202" y="18181"/>
                      <a:pt x="179" y="18134"/>
                    </a:cubicBezTo>
                    <a:lnTo>
                      <a:pt x="179" y="17860"/>
                    </a:lnTo>
                    <a:cubicBezTo>
                      <a:pt x="179" y="17824"/>
                      <a:pt x="131" y="17777"/>
                      <a:pt x="95" y="1777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44"/>
              <p:cNvSpPr/>
              <p:nvPr/>
            </p:nvSpPr>
            <p:spPr>
              <a:xfrm>
                <a:off x="2977293" y="1861956"/>
                <a:ext cx="421757" cy="6051"/>
              </a:xfrm>
              <a:custGeom>
                <a:avLst/>
                <a:gdLst/>
                <a:ahLst/>
                <a:cxnLst/>
                <a:rect l="l" t="t" r="r" b="b"/>
                <a:pathLst>
                  <a:path w="13312" h="191" extrusionOk="0">
                    <a:moveTo>
                      <a:pt x="96" y="0"/>
                    </a:moveTo>
                    <a:cubicBezTo>
                      <a:pt x="48" y="0"/>
                      <a:pt x="0" y="48"/>
                      <a:pt x="0" y="95"/>
                    </a:cubicBezTo>
                    <a:cubicBezTo>
                      <a:pt x="0" y="143"/>
                      <a:pt x="48" y="191"/>
                      <a:pt x="96" y="191"/>
                    </a:cubicBezTo>
                    <a:lnTo>
                      <a:pt x="357" y="191"/>
                    </a:lnTo>
                    <a:cubicBezTo>
                      <a:pt x="417" y="191"/>
                      <a:pt x="453" y="155"/>
                      <a:pt x="453" y="95"/>
                    </a:cubicBezTo>
                    <a:cubicBezTo>
                      <a:pt x="453" y="48"/>
                      <a:pt x="405" y="0"/>
                      <a:pt x="357" y="0"/>
                    </a:cubicBezTo>
                    <a:close/>
                    <a:moveTo>
                      <a:pt x="905" y="0"/>
                    </a:moveTo>
                    <a:cubicBezTo>
                      <a:pt x="869" y="0"/>
                      <a:pt x="822" y="48"/>
                      <a:pt x="822" y="95"/>
                    </a:cubicBezTo>
                    <a:cubicBezTo>
                      <a:pt x="822" y="143"/>
                      <a:pt x="869" y="191"/>
                      <a:pt x="905" y="191"/>
                    </a:cubicBezTo>
                    <a:lnTo>
                      <a:pt x="1179" y="191"/>
                    </a:lnTo>
                    <a:cubicBezTo>
                      <a:pt x="1215" y="191"/>
                      <a:pt x="1262" y="155"/>
                      <a:pt x="1262" y="95"/>
                    </a:cubicBezTo>
                    <a:cubicBezTo>
                      <a:pt x="1262" y="48"/>
                      <a:pt x="1215" y="0"/>
                      <a:pt x="1179" y="0"/>
                    </a:cubicBezTo>
                    <a:close/>
                    <a:moveTo>
                      <a:pt x="1727" y="0"/>
                    </a:moveTo>
                    <a:cubicBezTo>
                      <a:pt x="1679" y="0"/>
                      <a:pt x="1643" y="48"/>
                      <a:pt x="1643" y="95"/>
                    </a:cubicBezTo>
                    <a:cubicBezTo>
                      <a:pt x="1643" y="143"/>
                      <a:pt x="1679" y="191"/>
                      <a:pt x="1727" y="191"/>
                    </a:cubicBezTo>
                    <a:lnTo>
                      <a:pt x="2001" y="191"/>
                    </a:lnTo>
                    <a:cubicBezTo>
                      <a:pt x="2036" y="191"/>
                      <a:pt x="2084" y="155"/>
                      <a:pt x="2084" y="95"/>
                    </a:cubicBezTo>
                    <a:cubicBezTo>
                      <a:pt x="2084" y="48"/>
                      <a:pt x="2036" y="0"/>
                      <a:pt x="2001" y="0"/>
                    </a:cubicBezTo>
                    <a:close/>
                    <a:moveTo>
                      <a:pt x="2536" y="0"/>
                    </a:moveTo>
                    <a:cubicBezTo>
                      <a:pt x="2489" y="0"/>
                      <a:pt x="2441" y="48"/>
                      <a:pt x="2441" y="95"/>
                    </a:cubicBezTo>
                    <a:cubicBezTo>
                      <a:pt x="2441" y="143"/>
                      <a:pt x="2489" y="191"/>
                      <a:pt x="2536" y="191"/>
                    </a:cubicBezTo>
                    <a:lnTo>
                      <a:pt x="2798" y="191"/>
                    </a:lnTo>
                    <a:cubicBezTo>
                      <a:pt x="2858" y="191"/>
                      <a:pt x="2894" y="155"/>
                      <a:pt x="2894" y="95"/>
                    </a:cubicBezTo>
                    <a:cubicBezTo>
                      <a:pt x="2894" y="48"/>
                      <a:pt x="2846" y="0"/>
                      <a:pt x="2798" y="0"/>
                    </a:cubicBezTo>
                    <a:close/>
                    <a:moveTo>
                      <a:pt x="3346" y="0"/>
                    </a:moveTo>
                    <a:cubicBezTo>
                      <a:pt x="3298" y="0"/>
                      <a:pt x="3263" y="48"/>
                      <a:pt x="3263" y="95"/>
                    </a:cubicBezTo>
                    <a:cubicBezTo>
                      <a:pt x="3263" y="143"/>
                      <a:pt x="3310" y="191"/>
                      <a:pt x="3346" y="191"/>
                    </a:cubicBezTo>
                    <a:lnTo>
                      <a:pt x="3620" y="191"/>
                    </a:lnTo>
                    <a:cubicBezTo>
                      <a:pt x="3667" y="191"/>
                      <a:pt x="3703" y="155"/>
                      <a:pt x="3703" y="95"/>
                    </a:cubicBezTo>
                    <a:cubicBezTo>
                      <a:pt x="3703" y="48"/>
                      <a:pt x="3656" y="0"/>
                      <a:pt x="3620" y="0"/>
                    </a:cubicBezTo>
                    <a:close/>
                    <a:moveTo>
                      <a:pt x="4167" y="0"/>
                    </a:moveTo>
                    <a:cubicBezTo>
                      <a:pt x="4120" y="0"/>
                      <a:pt x="4084" y="48"/>
                      <a:pt x="4084" y="95"/>
                    </a:cubicBezTo>
                    <a:cubicBezTo>
                      <a:pt x="4084" y="143"/>
                      <a:pt x="4120" y="191"/>
                      <a:pt x="4167" y="191"/>
                    </a:cubicBezTo>
                    <a:lnTo>
                      <a:pt x="4441" y="191"/>
                    </a:lnTo>
                    <a:cubicBezTo>
                      <a:pt x="4477" y="191"/>
                      <a:pt x="4525" y="155"/>
                      <a:pt x="4525" y="95"/>
                    </a:cubicBezTo>
                    <a:cubicBezTo>
                      <a:pt x="4525" y="48"/>
                      <a:pt x="4477" y="0"/>
                      <a:pt x="4441" y="0"/>
                    </a:cubicBezTo>
                    <a:close/>
                    <a:moveTo>
                      <a:pt x="4977" y="0"/>
                    </a:moveTo>
                    <a:cubicBezTo>
                      <a:pt x="4929" y="0"/>
                      <a:pt x="4882" y="48"/>
                      <a:pt x="4882" y="95"/>
                    </a:cubicBezTo>
                    <a:cubicBezTo>
                      <a:pt x="4882" y="143"/>
                      <a:pt x="4929" y="191"/>
                      <a:pt x="4977" y="191"/>
                    </a:cubicBezTo>
                    <a:lnTo>
                      <a:pt x="5239" y="191"/>
                    </a:lnTo>
                    <a:cubicBezTo>
                      <a:pt x="5299" y="191"/>
                      <a:pt x="5334" y="155"/>
                      <a:pt x="5334" y="95"/>
                    </a:cubicBezTo>
                    <a:cubicBezTo>
                      <a:pt x="5334" y="48"/>
                      <a:pt x="5287" y="0"/>
                      <a:pt x="5239" y="0"/>
                    </a:cubicBezTo>
                    <a:close/>
                    <a:moveTo>
                      <a:pt x="5787" y="0"/>
                    </a:moveTo>
                    <a:cubicBezTo>
                      <a:pt x="5739" y="0"/>
                      <a:pt x="5703" y="48"/>
                      <a:pt x="5703" y="95"/>
                    </a:cubicBezTo>
                    <a:cubicBezTo>
                      <a:pt x="5703" y="143"/>
                      <a:pt x="5751" y="191"/>
                      <a:pt x="5787" y="191"/>
                    </a:cubicBezTo>
                    <a:lnTo>
                      <a:pt x="6061" y="191"/>
                    </a:lnTo>
                    <a:cubicBezTo>
                      <a:pt x="6108" y="191"/>
                      <a:pt x="6144" y="155"/>
                      <a:pt x="6144" y="95"/>
                    </a:cubicBezTo>
                    <a:cubicBezTo>
                      <a:pt x="6144" y="48"/>
                      <a:pt x="6096" y="0"/>
                      <a:pt x="6061" y="0"/>
                    </a:cubicBezTo>
                    <a:close/>
                    <a:moveTo>
                      <a:pt x="6608" y="0"/>
                    </a:moveTo>
                    <a:cubicBezTo>
                      <a:pt x="6561" y="0"/>
                      <a:pt x="6525" y="48"/>
                      <a:pt x="6525" y="95"/>
                    </a:cubicBezTo>
                    <a:cubicBezTo>
                      <a:pt x="6525" y="143"/>
                      <a:pt x="6561" y="191"/>
                      <a:pt x="6608" y="191"/>
                    </a:cubicBezTo>
                    <a:lnTo>
                      <a:pt x="6882" y="191"/>
                    </a:lnTo>
                    <a:cubicBezTo>
                      <a:pt x="6918" y="191"/>
                      <a:pt x="6965" y="155"/>
                      <a:pt x="6965" y="95"/>
                    </a:cubicBezTo>
                    <a:cubicBezTo>
                      <a:pt x="6965" y="48"/>
                      <a:pt x="6918" y="0"/>
                      <a:pt x="6882" y="0"/>
                    </a:cubicBezTo>
                    <a:close/>
                    <a:moveTo>
                      <a:pt x="7418" y="0"/>
                    </a:moveTo>
                    <a:cubicBezTo>
                      <a:pt x="7370" y="0"/>
                      <a:pt x="7323" y="48"/>
                      <a:pt x="7323" y="95"/>
                    </a:cubicBezTo>
                    <a:cubicBezTo>
                      <a:pt x="7323" y="143"/>
                      <a:pt x="7370" y="191"/>
                      <a:pt x="7418" y="191"/>
                    </a:cubicBezTo>
                    <a:lnTo>
                      <a:pt x="7680" y="191"/>
                    </a:lnTo>
                    <a:cubicBezTo>
                      <a:pt x="7739" y="191"/>
                      <a:pt x="7787" y="155"/>
                      <a:pt x="7775" y="95"/>
                    </a:cubicBezTo>
                    <a:cubicBezTo>
                      <a:pt x="7775" y="48"/>
                      <a:pt x="7727" y="0"/>
                      <a:pt x="7680" y="0"/>
                    </a:cubicBezTo>
                    <a:close/>
                    <a:moveTo>
                      <a:pt x="8228" y="0"/>
                    </a:moveTo>
                    <a:cubicBezTo>
                      <a:pt x="8192" y="0"/>
                      <a:pt x="8144" y="48"/>
                      <a:pt x="8144" y="95"/>
                    </a:cubicBezTo>
                    <a:cubicBezTo>
                      <a:pt x="8144" y="143"/>
                      <a:pt x="8192" y="191"/>
                      <a:pt x="8228" y="191"/>
                    </a:cubicBezTo>
                    <a:lnTo>
                      <a:pt x="8501" y="191"/>
                    </a:lnTo>
                    <a:cubicBezTo>
                      <a:pt x="8549" y="191"/>
                      <a:pt x="8585" y="155"/>
                      <a:pt x="8585" y="95"/>
                    </a:cubicBezTo>
                    <a:cubicBezTo>
                      <a:pt x="8585" y="48"/>
                      <a:pt x="8549" y="0"/>
                      <a:pt x="8501" y="0"/>
                    </a:cubicBezTo>
                    <a:close/>
                    <a:moveTo>
                      <a:pt x="9049" y="0"/>
                    </a:moveTo>
                    <a:cubicBezTo>
                      <a:pt x="9001" y="0"/>
                      <a:pt x="8966" y="48"/>
                      <a:pt x="8966" y="95"/>
                    </a:cubicBezTo>
                    <a:cubicBezTo>
                      <a:pt x="8966" y="143"/>
                      <a:pt x="9001" y="191"/>
                      <a:pt x="9049" y="191"/>
                    </a:cubicBezTo>
                    <a:lnTo>
                      <a:pt x="9323" y="191"/>
                    </a:lnTo>
                    <a:cubicBezTo>
                      <a:pt x="9359" y="191"/>
                      <a:pt x="9406" y="155"/>
                      <a:pt x="9406" y="95"/>
                    </a:cubicBezTo>
                    <a:cubicBezTo>
                      <a:pt x="9406" y="48"/>
                      <a:pt x="9359" y="0"/>
                      <a:pt x="9323" y="0"/>
                    </a:cubicBezTo>
                    <a:close/>
                    <a:moveTo>
                      <a:pt x="9859" y="0"/>
                    </a:moveTo>
                    <a:cubicBezTo>
                      <a:pt x="9811" y="0"/>
                      <a:pt x="9763" y="48"/>
                      <a:pt x="9763" y="95"/>
                    </a:cubicBezTo>
                    <a:cubicBezTo>
                      <a:pt x="9763" y="143"/>
                      <a:pt x="9811" y="191"/>
                      <a:pt x="9859" y="191"/>
                    </a:cubicBezTo>
                    <a:lnTo>
                      <a:pt x="10121" y="191"/>
                    </a:lnTo>
                    <a:cubicBezTo>
                      <a:pt x="10180" y="191"/>
                      <a:pt x="10228" y="155"/>
                      <a:pt x="10216" y="95"/>
                    </a:cubicBezTo>
                    <a:cubicBezTo>
                      <a:pt x="10216" y="48"/>
                      <a:pt x="10168" y="0"/>
                      <a:pt x="10121" y="0"/>
                    </a:cubicBezTo>
                    <a:close/>
                    <a:moveTo>
                      <a:pt x="10668" y="0"/>
                    </a:moveTo>
                    <a:cubicBezTo>
                      <a:pt x="10633" y="0"/>
                      <a:pt x="10585" y="48"/>
                      <a:pt x="10585" y="95"/>
                    </a:cubicBezTo>
                    <a:cubicBezTo>
                      <a:pt x="10585" y="143"/>
                      <a:pt x="10633" y="191"/>
                      <a:pt x="10668" y="191"/>
                    </a:cubicBezTo>
                    <a:lnTo>
                      <a:pt x="10942" y="191"/>
                    </a:lnTo>
                    <a:cubicBezTo>
                      <a:pt x="10990" y="191"/>
                      <a:pt x="11025" y="155"/>
                      <a:pt x="11025" y="95"/>
                    </a:cubicBezTo>
                    <a:cubicBezTo>
                      <a:pt x="11025" y="48"/>
                      <a:pt x="10990" y="0"/>
                      <a:pt x="10942" y="0"/>
                    </a:cubicBezTo>
                    <a:close/>
                    <a:moveTo>
                      <a:pt x="11490" y="0"/>
                    </a:moveTo>
                    <a:cubicBezTo>
                      <a:pt x="11442" y="0"/>
                      <a:pt x="11406" y="48"/>
                      <a:pt x="11406" y="95"/>
                    </a:cubicBezTo>
                    <a:cubicBezTo>
                      <a:pt x="11406" y="143"/>
                      <a:pt x="11442" y="191"/>
                      <a:pt x="11490" y="191"/>
                    </a:cubicBezTo>
                    <a:lnTo>
                      <a:pt x="11764" y="191"/>
                    </a:lnTo>
                    <a:cubicBezTo>
                      <a:pt x="11799" y="191"/>
                      <a:pt x="11847" y="155"/>
                      <a:pt x="11847" y="95"/>
                    </a:cubicBezTo>
                    <a:cubicBezTo>
                      <a:pt x="11847" y="48"/>
                      <a:pt x="11799" y="0"/>
                      <a:pt x="11764" y="0"/>
                    </a:cubicBezTo>
                    <a:close/>
                    <a:moveTo>
                      <a:pt x="12299" y="0"/>
                    </a:moveTo>
                    <a:cubicBezTo>
                      <a:pt x="12252" y="0"/>
                      <a:pt x="12204" y="48"/>
                      <a:pt x="12204" y="95"/>
                    </a:cubicBezTo>
                    <a:cubicBezTo>
                      <a:pt x="12204" y="143"/>
                      <a:pt x="12252" y="191"/>
                      <a:pt x="12299" y="191"/>
                    </a:cubicBezTo>
                    <a:lnTo>
                      <a:pt x="12561" y="191"/>
                    </a:lnTo>
                    <a:cubicBezTo>
                      <a:pt x="12621" y="191"/>
                      <a:pt x="12669" y="155"/>
                      <a:pt x="12657" y="95"/>
                    </a:cubicBezTo>
                    <a:cubicBezTo>
                      <a:pt x="12657" y="48"/>
                      <a:pt x="12609" y="0"/>
                      <a:pt x="12561" y="0"/>
                    </a:cubicBezTo>
                    <a:close/>
                    <a:moveTo>
                      <a:pt x="13097" y="0"/>
                    </a:moveTo>
                    <a:cubicBezTo>
                      <a:pt x="13050" y="0"/>
                      <a:pt x="13002" y="48"/>
                      <a:pt x="13002" y="95"/>
                    </a:cubicBezTo>
                    <a:cubicBezTo>
                      <a:pt x="13002" y="143"/>
                      <a:pt x="13050" y="191"/>
                      <a:pt x="13097" y="191"/>
                    </a:cubicBezTo>
                    <a:lnTo>
                      <a:pt x="13204" y="191"/>
                    </a:lnTo>
                    <a:cubicBezTo>
                      <a:pt x="13264" y="191"/>
                      <a:pt x="13311" y="155"/>
                      <a:pt x="13288" y="95"/>
                    </a:cubicBezTo>
                    <a:cubicBezTo>
                      <a:pt x="13288" y="48"/>
                      <a:pt x="13240" y="0"/>
                      <a:pt x="13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44"/>
              <p:cNvSpPr/>
              <p:nvPr/>
            </p:nvSpPr>
            <p:spPr>
              <a:xfrm>
                <a:off x="3391859" y="1635236"/>
                <a:ext cx="217310" cy="5703"/>
              </a:xfrm>
              <a:custGeom>
                <a:avLst/>
                <a:gdLst/>
                <a:ahLst/>
                <a:cxnLst/>
                <a:rect l="l" t="t" r="r" b="b"/>
                <a:pathLst>
                  <a:path w="6859" h="180" extrusionOk="0">
                    <a:moveTo>
                      <a:pt x="84" y="1"/>
                    </a:moveTo>
                    <a:cubicBezTo>
                      <a:pt x="48" y="1"/>
                      <a:pt x="0" y="48"/>
                      <a:pt x="0" y="96"/>
                    </a:cubicBezTo>
                    <a:cubicBezTo>
                      <a:pt x="0" y="143"/>
                      <a:pt x="48" y="179"/>
                      <a:pt x="84" y="179"/>
                    </a:cubicBezTo>
                    <a:lnTo>
                      <a:pt x="250" y="179"/>
                    </a:lnTo>
                    <a:cubicBezTo>
                      <a:pt x="310" y="179"/>
                      <a:pt x="346" y="143"/>
                      <a:pt x="346" y="96"/>
                    </a:cubicBezTo>
                    <a:cubicBezTo>
                      <a:pt x="346" y="48"/>
                      <a:pt x="298" y="1"/>
                      <a:pt x="250" y="1"/>
                    </a:cubicBezTo>
                    <a:close/>
                    <a:moveTo>
                      <a:pt x="798" y="1"/>
                    </a:moveTo>
                    <a:cubicBezTo>
                      <a:pt x="762" y="1"/>
                      <a:pt x="715" y="48"/>
                      <a:pt x="715" y="96"/>
                    </a:cubicBezTo>
                    <a:cubicBezTo>
                      <a:pt x="715" y="143"/>
                      <a:pt x="762" y="179"/>
                      <a:pt x="798" y="179"/>
                    </a:cubicBezTo>
                    <a:lnTo>
                      <a:pt x="1072" y="179"/>
                    </a:lnTo>
                    <a:cubicBezTo>
                      <a:pt x="1119" y="179"/>
                      <a:pt x="1155" y="143"/>
                      <a:pt x="1155" y="96"/>
                    </a:cubicBezTo>
                    <a:cubicBezTo>
                      <a:pt x="1155" y="48"/>
                      <a:pt x="1119" y="1"/>
                      <a:pt x="1072" y="1"/>
                    </a:cubicBezTo>
                    <a:close/>
                    <a:moveTo>
                      <a:pt x="1620" y="1"/>
                    </a:moveTo>
                    <a:cubicBezTo>
                      <a:pt x="1572" y="1"/>
                      <a:pt x="1536" y="48"/>
                      <a:pt x="1536" y="96"/>
                    </a:cubicBezTo>
                    <a:cubicBezTo>
                      <a:pt x="1536" y="143"/>
                      <a:pt x="1572" y="179"/>
                      <a:pt x="1620" y="179"/>
                    </a:cubicBezTo>
                    <a:lnTo>
                      <a:pt x="1893" y="179"/>
                    </a:lnTo>
                    <a:cubicBezTo>
                      <a:pt x="1929" y="179"/>
                      <a:pt x="1977" y="143"/>
                      <a:pt x="1977" y="96"/>
                    </a:cubicBezTo>
                    <a:cubicBezTo>
                      <a:pt x="1977" y="48"/>
                      <a:pt x="1929" y="1"/>
                      <a:pt x="1893" y="1"/>
                    </a:cubicBezTo>
                    <a:close/>
                    <a:moveTo>
                      <a:pt x="2429" y="1"/>
                    </a:moveTo>
                    <a:cubicBezTo>
                      <a:pt x="2382" y="1"/>
                      <a:pt x="2334" y="48"/>
                      <a:pt x="2334" y="96"/>
                    </a:cubicBezTo>
                    <a:cubicBezTo>
                      <a:pt x="2334" y="143"/>
                      <a:pt x="2382" y="179"/>
                      <a:pt x="2429" y="179"/>
                    </a:cubicBezTo>
                    <a:lnTo>
                      <a:pt x="2691" y="179"/>
                    </a:lnTo>
                    <a:cubicBezTo>
                      <a:pt x="2751" y="179"/>
                      <a:pt x="2786" y="143"/>
                      <a:pt x="2786" y="96"/>
                    </a:cubicBezTo>
                    <a:cubicBezTo>
                      <a:pt x="2786" y="48"/>
                      <a:pt x="2739" y="1"/>
                      <a:pt x="2691" y="1"/>
                    </a:cubicBezTo>
                    <a:close/>
                    <a:moveTo>
                      <a:pt x="3239" y="1"/>
                    </a:moveTo>
                    <a:cubicBezTo>
                      <a:pt x="3203" y="1"/>
                      <a:pt x="3155" y="48"/>
                      <a:pt x="3155" y="96"/>
                    </a:cubicBezTo>
                    <a:cubicBezTo>
                      <a:pt x="3155" y="143"/>
                      <a:pt x="3203" y="179"/>
                      <a:pt x="3239" y="179"/>
                    </a:cubicBezTo>
                    <a:lnTo>
                      <a:pt x="3513" y="179"/>
                    </a:lnTo>
                    <a:cubicBezTo>
                      <a:pt x="3572" y="179"/>
                      <a:pt x="3596" y="143"/>
                      <a:pt x="3596" y="96"/>
                    </a:cubicBezTo>
                    <a:cubicBezTo>
                      <a:pt x="3596" y="48"/>
                      <a:pt x="3560" y="1"/>
                      <a:pt x="3513" y="1"/>
                    </a:cubicBezTo>
                    <a:close/>
                    <a:moveTo>
                      <a:pt x="4060" y="1"/>
                    </a:moveTo>
                    <a:cubicBezTo>
                      <a:pt x="4013" y="1"/>
                      <a:pt x="3977" y="48"/>
                      <a:pt x="3977" y="96"/>
                    </a:cubicBezTo>
                    <a:cubicBezTo>
                      <a:pt x="3977" y="143"/>
                      <a:pt x="4013" y="179"/>
                      <a:pt x="4060" y="179"/>
                    </a:cubicBezTo>
                    <a:lnTo>
                      <a:pt x="4334" y="179"/>
                    </a:lnTo>
                    <a:cubicBezTo>
                      <a:pt x="4370" y="179"/>
                      <a:pt x="4417" y="143"/>
                      <a:pt x="4417" y="96"/>
                    </a:cubicBezTo>
                    <a:cubicBezTo>
                      <a:pt x="4417" y="48"/>
                      <a:pt x="4370" y="1"/>
                      <a:pt x="4334" y="1"/>
                    </a:cubicBezTo>
                    <a:close/>
                    <a:moveTo>
                      <a:pt x="4870" y="1"/>
                    </a:moveTo>
                    <a:cubicBezTo>
                      <a:pt x="4822" y="1"/>
                      <a:pt x="4775" y="48"/>
                      <a:pt x="4775" y="96"/>
                    </a:cubicBezTo>
                    <a:cubicBezTo>
                      <a:pt x="4775" y="143"/>
                      <a:pt x="4822" y="179"/>
                      <a:pt x="4870" y="179"/>
                    </a:cubicBezTo>
                    <a:lnTo>
                      <a:pt x="5132" y="179"/>
                    </a:lnTo>
                    <a:cubicBezTo>
                      <a:pt x="5191" y="179"/>
                      <a:pt x="5227" y="143"/>
                      <a:pt x="5227" y="96"/>
                    </a:cubicBezTo>
                    <a:cubicBezTo>
                      <a:pt x="5227" y="48"/>
                      <a:pt x="5179" y="1"/>
                      <a:pt x="5132" y="1"/>
                    </a:cubicBezTo>
                    <a:close/>
                    <a:moveTo>
                      <a:pt x="5680" y="1"/>
                    </a:moveTo>
                    <a:cubicBezTo>
                      <a:pt x="5644" y="1"/>
                      <a:pt x="5596" y="48"/>
                      <a:pt x="5596" y="96"/>
                    </a:cubicBezTo>
                    <a:cubicBezTo>
                      <a:pt x="5596" y="143"/>
                      <a:pt x="5644" y="179"/>
                      <a:pt x="5680" y="179"/>
                    </a:cubicBezTo>
                    <a:lnTo>
                      <a:pt x="5953" y="179"/>
                    </a:lnTo>
                    <a:cubicBezTo>
                      <a:pt x="6013" y="179"/>
                      <a:pt x="6037" y="143"/>
                      <a:pt x="6037" y="96"/>
                    </a:cubicBezTo>
                    <a:cubicBezTo>
                      <a:pt x="6037" y="48"/>
                      <a:pt x="6001" y="1"/>
                      <a:pt x="5953" y="1"/>
                    </a:cubicBezTo>
                    <a:close/>
                    <a:moveTo>
                      <a:pt x="6501" y="1"/>
                    </a:moveTo>
                    <a:cubicBezTo>
                      <a:pt x="6453" y="1"/>
                      <a:pt x="6418" y="48"/>
                      <a:pt x="6418" y="96"/>
                    </a:cubicBezTo>
                    <a:cubicBezTo>
                      <a:pt x="6418" y="143"/>
                      <a:pt x="6453" y="179"/>
                      <a:pt x="6501" y="179"/>
                    </a:cubicBezTo>
                    <a:lnTo>
                      <a:pt x="6775" y="179"/>
                    </a:lnTo>
                    <a:cubicBezTo>
                      <a:pt x="6811" y="179"/>
                      <a:pt x="6858" y="143"/>
                      <a:pt x="6858" y="96"/>
                    </a:cubicBezTo>
                    <a:cubicBezTo>
                      <a:pt x="6858" y="48"/>
                      <a:pt x="6811" y="1"/>
                      <a:pt x="6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44"/>
              <p:cNvSpPr/>
              <p:nvPr/>
            </p:nvSpPr>
            <p:spPr>
              <a:xfrm>
                <a:off x="3406560" y="2214266"/>
                <a:ext cx="194689" cy="570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80" extrusionOk="0">
                    <a:moveTo>
                      <a:pt x="84" y="1"/>
                    </a:moveTo>
                    <a:cubicBezTo>
                      <a:pt x="36" y="1"/>
                      <a:pt x="1" y="48"/>
                      <a:pt x="1" y="96"/>
                    </a:cubicBezTo>
                    <a:cubicBezTo>
                      <a:pt x="1" y="144"/>
                      <a:pt x="36" y="179"/>
                      <a:pt x="84" y="179"/>
                    </a:cubicBezTo>
                    <a:lnTo>
                      <a:pt x="358" y="179"/>
                    </a:lnTo>
                    <a:cubicBezTo>
                      <a:pt x="417" y="179"/>
                      <a:pt x="453" y="155"/>
                      <a:pt x="441" y="96"/>
                    </a:cubicBezTo>
                    <a:cubicBezTo>
                      <a:pt x="441" y="48"/>
                      <a:pt x="394" y="1"/>
                      <a:pt x="358" y="1"/>
                    </a:cubicBezTo>
                    <a:close/>
                    <a:moveTo>
                      <a:pt x="905" y="1"/>
                    </a:moveTo>
                    <a:cubicBezTo>
                      <a:pt x="858" y="1"/>
                      <a:pt x="810" y="48"/>
                      <a:pt x="810" y="96"/>
                    </a:cubicBezTo>
                    <a:cubicBezTo>
                      <a:pt x="810" y="144"/>
                      <a:pt x="858" y="179"/>
                      <a:pt x="905" y="179"/>
                    </a:cubicBezTo>
                    <a:lnTo>
                      <a:pt x="1167" y="179"/>
                    </a:lnTo>
                    <a:cubicBezTo>
                      <a:pt x="1227" y="179"/>
                      <a:pt x="1263" y="155"/>
                      <a:pt x="1263" y="96"/>
                    </a:cubicBezTo>
                    <a:cubicBezTo>
                      <a:pt x="1263" y="48"/>
                      <a:pt x="1215" y="1"/>
                      <a:pt x="1167" y="1"/>
                    </a:cubicBezTo>
                    <a:close/>
                    <a:moveTo>
                      <a:pt x="1727" y="1"/>
                    </a:moveTo>
                    <a:cubicBezTo>
                      <a:pt x="1679" y="1"/>
                      <a:pt x="1632" y="48"/>
                      <a:pt x="1632" y="96"/>
                    </a:cubicBezTo>
                    <a:cubicBezTo>
                      <a:pt x="1632" y="144"/>
                      <a:pt x="1679" y="179"/>
                      <a:pt x="1727" y="179"/>
                    </a:cubicBezTo>
                    <a:lnTo>
                      <a:pt x="1989" y="179"/>
                    </a:lnTo>
                    <a:cubicBezTo>
                      <a:pt x="2037" y="179"/>
                      <a:pt x="2084" y="155"/>
                      <a:pt x="2084" y="96"/>
                    </a:cubicBezTo>
                    <a:cubicBezTo>
                      <a:pt x="2084" y="48"/>
                      <a:pt x="2037" y="1"/>
                      <a:pt x="1989" y="1"/>
                    </a:cubicBezTo>
                    <a:close/>
                    <a:moveTo>
                      <a:pt x="2525" y="1"/>
                    </a:moveTo>
                    <a:cubicBezTo>
                      <a:pt x="2477" y="1"/>
                      <a:pt x="2441" y="48"/>
                      <a:pt x="2441" y="96"/>
                    </a:cubicBezTo>
                    <a:cubicBezTo>
                      <a:pt x="2441" y="144"/>
                      <a:pt x="2477" y="179"/>
                      <a:pt x="2525" y="179"/>
                    </a:cubicBezTo>
                    <a:lnTo>
                      <a:pt x="2799" y="179"/>
                    </a:lnTo>
                    <a:cubicBezTo>
                      <a:pt x="2858" y="179"/>
                      <a:pt x="2894" y="155"/>
                      <a:pt x="2882" y="96"/>
                    </a:cubicBezTo>
                    <a:cubicBezTo>
                      <a:pt x="2882" y="48"/>
                      <a:pt x="2834" y="1"/>
                      <a:pt x="2799" y="1"/>
                    </a:cubicBezTo>
                    <a:close/>
                    <a:moveTo>
                      <a:pt x="3346" y="1"/>
                    </a:moveTo>
                    <a:cubicBezTo>
                      <a:pt x="3299" y="1"/>
                      <a:pt x="3251" y="48"/>
                      <a:pt x="3251" y="96"/>
                    </a:cubicBezTo>
                    <a:cubicBezTo>
                      <a:pt x="3251" y="144"/>
                      <a:pt x="3299" y="179"/>
                      <a:pt x="3346" y="179"/>
                    </a:cubicBezTo>
                    <a:lnTo>
                      <a:pt x="3608" y="179"/>
                    </a:lnTo>
                    <a:cubicBezTo>
                      <a:pt x="3668" y="179"/>
                      <a:pt x="3703" y="155"/>
                      <a:pt x="3703" y="96"/>
                    </a:cubicBezTo>
                    <a:cubicBezTo>
                      <a:pt x="3703" y="48"/>
                      <a:pt x="3656" y="1"/>
                      <a:pt x="3608" y="1"/>
                    </a:cubicBezTo>
                    <a:close/>
                    <a:moveTo>
                      <a:pt x="4168" y="1"/>
                    </a:moveTo>
                    <a:cubicBezTo>
                      <a:pt x="4120" y="1"/>
                      <a:pt x="4073" y="48"/>
                      <a:pt x="4073" y="96"/>
                    </a:cubicBezTo>
                    <a:cubicBezTo>
                      <a:pt x="4073" y="144"/>
                      <a:pt x="4120" y="179"/>
                      <a:pt x="4168" y="179"/>
                    </a:cubicBezTo>
                    <a:lnTo>
                      <a:pt x="4430" y="179"/>
                    </a:lnTo>
                    <a:cubicBezTo>
                      <a:pt x="4477" y="179"/>
                      <a:pt x="4525" y="155"/>
                      <a:pt x="4525" y="96"/>
                    </a:cubicBezTo>
                    <a:cubicBezTo>
                      <a:pt x="4525" y="48"/>
                      <a:pt x="4477" y="1"/>
                      <a:pt x="4430" y="1"/>
                    </a:cubicBezTo>
                    <a:close/>
                    <a:moveTo>
                      <a:pt x="4966" y="1"/>
                    </a:moveTo>
                    <a:cubicBezTo>
                      <a:pt x="4918" y="1"/>
                      <a:pt x="4882" y="48"/>
                      <a:pt x="4882" y="96"/>
                    </a:cubicBezTo>
                    <a:cubicBezTo>
                      <a:pt x="4882" y="144"/>
                      <a:pt x="4918" y="179"/>
                      <a:pt x="4966" y="179"/>
                    </a:cubicBezTo>
                    <a:lnTo>
                      <a:pt x="5251" y="179"/>
                    </a:lnTo>
                    <a:cubicBezTo>
                      <a:pt x="5299" y="179"/>
                      <a:pt x="5335" y="155"/>
                      <a:pt x="5323" y="96"/>
                    </a:cubicBezTo>
                    <a:cubicBezTo>
                      <a:pt x="5323" y="48"/>
                      <a:pt x="5275" y="1"/>
                      <a:pt x="5239" y="1"/>
                    </a:cubicBezTo>
                    <a:close/>
                    <a:moveTo>
                      <a:pt x="5787" y="1"/>
                    </a:moveTo>
                    <a:cubicBezTo>
                      <a:pt x="5739" y="1"/>
                      <a:pt x="5692" y="48"/>
                      <a:pt x="5692" y="96"/>
                    </a:cubicBezTo>
                    <a:cubicBezTo>
                      <a:pt x="5692" y="144"/>
                      <a:pt x="5739" y="179"/>
                      <a:pt x="5787" y="179"/>
                    </a:cubicBezTo>
                    <a:lnTo>
                      <a:pt x="6049" y="179"/>
                    </a:lnTo>
                    <a:cubicBezTo>
                      <a:pt x="6109" y="179"/>
                      <a:pt x="6144" y="155"/>
                      <a:pt x="6144" y="96"/>
                    </a:cubicBezTo>
                    <a:cubicBezTo>
                      <a:pt x="6144" y="48"/>
                      <a:pt x="6097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53" name="Google Shape;4453;p44"/>
            <p:cNvSpPr/>
            <p:nvPr/>
          </p:nvSpPr>
          <p:spPr>
            <a:xfrm>
              <a:off x="3865259" y="3692603"/>
              <a:ext cx="43405" cy="43405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4" name="Google Shape;4454;p44"/>
            <p:cNvGrpSpPr/>
            <p:nvPr/>
          </p:nvGrpSpPr>
          <p:grpSpPr>
            <a:xfrm>
              <a:off x="2977293" y="2973600"/>
              <a:ext cx="914040" cy="1305224"/>
              <a:chOff x="2977293" y="2973600"/>
              <a:chExt cx="914040" cy="1305224"/>
            </a:xfrm>
          </p:grpSpPr>
          <p:sp>
            <p:nvSpPr>
              <p:cNvPr id="4455" name="Google Shape;4455;p44"/>
              <p:cNvSpPr/>
              <p:nvPr/>
            </p:nvSpPr>
            <p:spPr>
              <a:xfrm>
                <a:off x="3392619" y="2973980"/>
                <a:ext cx="6432" cy="130332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41137" extrusionOk="0">
                    <a:moveTo>
                      <a:pt x="95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0" y="358"/>
                    </a:lnTo>
                    <a:cubicBezTo>
                      <a:pt x="0" y="406"/>
                      <a:pt x="48" y="441"/>
                      <a:pt x="95" y="441"/>
                    </a:cubicBezTo>
                    <a:cubicBezTo>
                      <a:pt x="155" y="441"/>
                      <a:pt x="202" y="406"/>
                      <a:pt x="179" y="358"/>
                    </a:cubicBezTo>
                    <a:lnTo>
                      <a:pt x="179" y="96"/>
                    </a:lnTo>
                    <a:cubicBezTo>
                      <a:pt x="179" y="48"/>
                      <a:pt x="131" y="1"/>
                      <a:pt x="95" y="1"/>
                    </a:cubicBezTo>
                    <a:close/>
                    <a:moveTo>
                      <a:pt x="95" y="810"/>
                    </a:moveTo>
                    <a:cubicBezTo>
                      <a:pt x="48" y="810"/>
                      <a:pt x="0" y="846"/>
                      <a:pt x="0" y="894"/>
                    </a:cubicBezTo>
                    <a:lnTo>
                      <a:pt x="0" y="1168"/>
                    </a:lnTo>
                    <a:cubicBezTo>
                      <a:pt x="0" y="1203"/>
                      <a:pt x="48" y="1251"/>
                      <a:pt x="95" y="1251"/>
                    </a:cubicBezTo>
                    <a:cubicBezTo>
                      <a:pt x="155" y="1251"/>
                      <a:pt x="202" y="1227"/>
                      <a:pt x="179" y="1168"/>
                    </a:cubicBezTo>
                    <a:lnTo>
                      <a:pt x="179" y="894"/>
                    </a:lnTo>
                    <a:cubicBezTo>
                      <a:pt x="179" y="846"/>
                      <a:pt x="131" y="810"/>
                      <a:pt x="95" y="810"/>
                    </a:cubicBezTo>
                    <a:close/>
                    <a:moveTo>
                      <a:pt x="95" y="1620"/>
                    </a:moveTo>
                    <a:cubicBezTo>
                      <a:pt x="48" y="1620"/>
                      <a:pt x="0" y="1668"/>
                      <a:pt x="0" y="1715"/>
                    </a:cubicBezTo>
                    <a:lnTo>
                      <a:pt x="0" y="1977"/>
                    </a:lnTo>
                    <a:cubicBezTo>
                      <a:pt x="0" y="2025"/>
                      <a:pt x="48" y="2072"/>
                      <a:pt x="95" y="2072"/>
                    </a:cubicBezTo>
                    <a:cubicBezTo>
                      <a:pt x="155" y="2072"/>
                      <a:pt x="202" y="2025"/>
                      <a:pt x="179" y="1977"/>
                    </a:cubicBezTo>
                    <a:lnTo>
                      <a:pt x="179" y="1715"/>
                    </a:lnTo>
                    <a:cubicBezTo>
                      <a:pt x="179" y="1668"/>
                      <a:pt x="131" y="1620"/>
                      <a:pt x="95" y="1620"/>
                    </a:cubicBezTo>
                    <a:close/>
                    <a:moveTo>
                      <a:pt x="95" y="2442"/>
                    </a:moveTo>
                    <a:cubicBezTo>
                      <a:pt x="48" y="2442"/>
                      <a:pt x="0" y="2489"/>
                      <a:pt x="0" y="2537"/>
                    </a:cubicBezTo>
                    <a:lnTo>
                      <a:pt x="0" y="2799"/>
                    </a:lnTo>
                    <a:cubicBezTo>
                      <a:pt x="0" y="2846"/>
                      <a:pt x="48" y="2894"/>
                      <a:pt x="95" y="2894"/>
                    </a:cubicBezTo>
                    <a:cubicBezTo>
                      <a:pt x="155" y="2894"/>
                      <a:pt x="202" y="2846"/>
                      <a:pt x="179" y="2799"/>
                    </a:cubicBezTo>
                    <a:lnTo>
                      <a:pt x="179" y="2537"/>
                    </a:lnTo>
                    <a:cubicBezTo>
                      <a:pt x="179" y="2489"/>
                      <a:pt x="131" y="2442"/>
                      <a:pt x="95" y="2442"/>
                    </a:cubicBezTo>
                    <a:close/>
                    <a:moveTo>
                      <a:pt x="95" y="3251"/>
                    </a:moveTo>
                    <a:cubicBezTo>
                      <a:pt x="48" y="3251"/>
                      <a:pt x="0" y="3287"/>
                      <a:pt x="0" y="3335"/>
                    </a:cubicBezTo>
                    <a:lnTo>
                      <a:pt x="0" y="3608"/>
                    </a:lnTo>
                    <a:cubicBezTo>
                      <a:pt x="0" y="3644"/>
                      <a:pt x="48" y="3692"/>
                      <a:pt x="95" y="3692"/>
                    </a:cubicBezTo>
                    <a:cubicBezTo>
                      <a:pt x="155" y="3692"/>
                      <a:pt x="202" y="3668"/>
                      <a:pt x="179" y="3608"/>
                    </a:cubicBezTo>
                    <a:lnTo>
                      <a:pt x="179" y="3335"/>
                    </a:lnTo>
                    <a:cubicBezTo>
                      <a:pt x="179" y="3287"/>
                      <a:pt x="131" y="3251"/>
                      <a:pt x="95" y="3251"/>
                    </a:cubicBezTo>
                    <a:close/>
                    <a:moveTo>
                      <a:pt x="95" y="4061"/>
                    </a:moveTo>
                    <a:cubicBezTo>
                      <a:pt x="48" y="4061"/>
                      <a:pt x="0" y="4108"/>
                      <a:pt x="0" y="4156"/>
                    </a:cubicBezTo>
                    <a:lnTo>
                      <a:pt x="0" y="4418"/>
                    </a:lnTo>
                    <a:cubicBezTo>
                      <a:pt x="0" y="4466"/>
                      <a:pt x="48" y="4513"/>
                      <a:pt x="95" y="4513"/>
                    </a:cubicBezTo>
                    <a:cubicBezTo>
                      <a:pt x="155" y="4513"/>
                      <a:pt x="202" y="4466"/>
                      <a:pt x="179" y="4418"/>
                    </a:cubicBezTo>
                    <a:lnTo>
                      <a:pt x="179" y="4156"/>
                    </a:lnTo>
                    <a:cubicBezTo>
                      <a:pt x="179" y="4108"/>
                      <a:pt x="131" y="4061"/>
                      <a:pt x="95" y="4061"/>
                    </a:cubicBezTo>
                    <a:close/>
                    <a:moveTo>
                      <a:pt x="95" y="4882"/>
                    </a:moveTo>
                    <a:cubicBezTo>
                      <a:pt x="48" y="4882"/>
                      <a:pt x="0" y="4930"/>
                      <a:pt x="0" y="4978"/>
                    </a:cubicBezTo>
                    <a:lnTo>
                      <a:pt x="0" y="5240"/>
                    </a:lnTo>
                    <a:cubicBezTo>
                      <a:pt x="0" y="5287"/>
                      <a:pt x="48" y="5335"/>
                      <a:pt x="95" y="5335"/>
                    </a:cubicBezTo>
                    <a:cubicBezTo>
                      <a:pt x="155" y="5335"/>
                      <a:pt x="202" y="5287"/>
                      <a:pt x="179" y="5240"/>
                    </a:cubicBezTo>
                    <a:lnTo>
                      <a:pt x="179" y="4978"/>
                    </a:lnTo>
                    <a:cubicBezTo>
                      <a:pt x="179" y="4930"/>
                      <a:pt x="131" y="4882"/>
                      <a:pt x="95" y="4882"/>
                    </a:cubicBezTo>
                    <a:close/>
                    <a:moveTo>
                      <a:pt x="95" y="5692"/>
                    </a:moveTo>
                    <a:cubicBezTo>
                      <a:pt x="48" y="5692"/>
                      <a:pt x="0" y="5728"/>
                      <a:pt x="0" y="5775"/>
                    </a:cubicBezTo>
                    <a:lnTo>
                      <a:pt x="0" y="6049"/>
                    </a:lnTo>
                    <a:cubicBezTo>
                      <a:pt x="0" y="6085"/>
                      <a:pt x="48" y="6132"/>
                      <a:pt x="95" y="6132"/>
                    </a:cubicBezTo>
                    <a:cubicBezTo>
                      <a:pt x="155" y="6132"/>
                      <a:pt x="202" y="6097"/>
                      <a:pt x="179" y="6049"/>
                    </a:cubicBezTo>
                    <a:lnTo>
                      <a:pt x="179" y="5775"/>
                    </a:lnTo>
                    <a:cubicBezTo>
                      <a:pt x="179" y="5728"/>
                      <a:pt x="131" y="5692"/>
                      <a:pt x="95" y="5692"/>
                    </a:cubicBezTo>
                    <a:close/>
                    <a:moveTo>
                      <a:pt x="95" y="6502"/>
                    </a:moveTo>
                    <a:cubicBezTo>
                      <a:pt x="48" y="6502"/>
                      <a:pt x="0" y="6549"/>
                      <a:pt x="0" y="6597"/>
                    </a:cubicBezTo>
                    <a:lnTo>
                      <a:pt x="0" y="6859"/>
                    </a:lnTo>
                    <a:cubicBezTo>
                      <a:pt x="0" y="6906"/>
                      <a:pt x="48" y="6954"/>
                      <a:pt x="95" y="6954"/>
                    </a:cubicBezTo>
                    <a:cubicBezTo>
                      <a:pt x="155" y="6954"/>
                      <a:pt x="202" y="6906"/>
                      <a:pt x="179" y="6859"/>
                    </a:cubicBezTo>
                    <a:lnTo>
                      <a:pt x="179" y="6597"/>
                    </a:lnTo>
                    <a:cubicBezTo>
                      <a:pt x="179" y="6549"/>
                      <a:pt x="131" y="6502"/>
                      <a:pt x="95" y="6502"/>
                    </a:cubicBezTo>
                    <a:close/>
                    <a:moveTo>
                      <a:pt x="95" y="7323"/>
                    </a:moveTo>
                    <a:cubicBezTo>
                      <a:pt x="48" y="7323"/>
                      <a:pt x="0" y="7371"/>
                      <a:pt x="0" y="7418"/>
                    </a:cubicBezTo>
                    <a:lnTo>
                      <a:pt x="0" y="7680"/>
                    </a:lnTo>
                    <a:cubicBezTo>
                      <a:pt x="0" y="7728"/>
                      <a:pt x="48" y="7776"/>
                      <a:pt x="95" y="7776"/>
                    </a:cubicBezTo>
                    <a:cubicBezTo>
                      <a:pt x="155" y="7776"/>
                      <a:pt x="202" y="7728"/>
                      <a:pt x="179" y="7680"/>
                    </a:cubicBezTo>
                    <a:lnTo>
                      <a:pt x="179" y="7418"/>
                    </a:lnTo>
                    <a:cubicBezTo>
                      <a:pt x="179" y="7371"/>
                      <a:pt x="131" y="7323"/>
                      <a:pt x="95" y="7323"/>
                    </a:cubicBezTo>
                    <a:close/>
                    <a:moveTo>
                      <a:pt x="95" y="8133"/>
                    </a:moveTo>
                    <a:cubicBezTo>
                      <a:pt x="48" y="8133"/>
                      <a:pt x="0" y="8168"/>
                      <a:pt x="0" y="8216"/>
                    </a:cubicBezTo>
                    <a:lnTo>
                      <a:pt x="0" y="8502"/>
                    </a:lnTo>
                    <a:cubicBezTo>
                      <a:pt x="0" y="8549"/>
                      <a:pt x="48" y="8585"/>
                      <a:pt x="95" y="8585"/>
                    </a:cubicBezTo>
                    <a:cubicBezTo>
                      <a:pt x="155" y="8585"/>
                      <a:pt x="202" y="8549"/>
                      <a:pt x="179" y="8478"/>
                    </a:cubicBezTo>
                    <a:lnTo>
                      <a:pt x="179" y="8216"/>
                    </a:lnTo>
                    <a:cubicBezTo>
                      <a:pt x="179" y="8168"/>
                      <a:pt x="131" y="8133"/>
                      <a:pt x="95" y="8133"/>
                    </a:cubicBezTo>
                    <a:close/>
                    <a:moveTo>
                      <a:pt x="95" y="8942"/>
                    </a:moveTo>
                    <a:cubicBezTo>
                      <a:pt x="48" y="8942"/>
                      <a:pt x="0" y="8990"/>
                      <a:pt x="0" y="9038"/>
                    </a:cubicBezTo>
                    <a:lnTo>
                      <a:pt x="0" y="9300"/>
                    </a:lnTo>
                    <a:cubicBezTo>
                      <a:pt x="0" y="9347"/>
                      <a:pt x="48" y="9395"/>
                      <a:pt x="95" y="9395"/>
                    </a:cubicBezTo>
                    <a:cubicBezTo>
                      <a:pt x="155" y="9395"/>
                      <a:pt x="202" y="9347"/>
                      <a:pt x="179" y="9300"/>
                    </a:cubicBezTo>
                    <a:lnTo>
                      <a:pt x="179" y="9038"/>
                    </a:lnTo>
                    <a:cubicBezTo>
                      <a:pt x="179" y="8990"/>
                      <a:pt x="131" y="8942"/>
                      <a:pt x="95" y="8942"/>
                    </a:cubicBezTo>
                    <a:close/>
                    <a:moveTo>
                      <a:pt x="95" y="9764"/>
                    </a:moveTo>
                    <a:cubicBezTo>
                      <a:pt x="48" y="9764"/>
                      <a:pt x="0" y="9812"/>
                      <a:pt x="0" y="9859"/>
                    </a:cubicBezTo>
                    <a:lnTo>
                      <a:pt x="0" y="10121"/>
                    </a:lnTo>
                    <a:cubicBezTo>
                      <a:pt x="0" y="10169"/>
                      <a:pt x="48" y="10216"/>
                      <a:pt x="95" y="10216"/>
                    </a:cubicBezTo>
                    <a:cubicBezTo>
                      <a:pt x="155" y="10216"/>
                      <a:pt x="202" y="10169"/>
                      <a:pt x="179" y="10121"/>
                    </a:cubicBezTo>
                    <a:lnTo>
                      <a:pt x="179" y="9859"/>
                    </a:lnTo>
                    <a:cubicBezTo>
                      <a:pt x="179" y="9812"/>
                      <a:pt x="131" y="9764"/>
                      <a:pt x="95" y="9764"/>
                    </a:cubicBezTo>
                    <a:close/>
                    <a:moveTo>
                      <a:pt x="95" y="10585"/>
                    </a:moveTo>
                    <a:cubicBezTo>
                      <a:pt x="48" y="10585"/>
                      <a:pt x="0" y="10633"/>
                      <a:pt x="0" y="10669"/>
                    </a:cubicBezTo>
                    <a:lnTo>
                      <a:pt x="0" y="10943"/>
                    </a:lnTo>
                    <a:cubicBezTo>
                      <a:pt x="0" y="10990"/>
                      <a:pt x="48" y="11026"/>
                      <a:pt x="95" y="11026"/>
                    </a:cubicBezTo>
                    <a:cubicBezTo>
                      <a:pt x="155" y="11026"/>
                      <a:pt x="202" y="10990"/>
                      <a:pt x="179" y="10943"/>
                    </a:cubicBezTo>
                    <a:lnTo>
                      <a:pt x="179" y="10669"/>
                    </a:lnTo>
                    <a:cubicBezTo>
                      <a:pt x="179" y="10633"/>
                      <a:pt x="131" y="10585"/>
                      <a:pt x="95" y="10585"/>
                    </a:cubicBezTo>
                    <a:close/>
                    <a:moveTo>
                      <a:pt x="95" y="11383"/>
                    </a:moveTo>
                    <a:cubicBezTo>
                      <a:pt x="48" y="11383"/>
                      <a:pt x="0" y="11431"/>
                      <a:pt x="0" y="11478"/>
                    </a:cubicBezTo>
                    <a:lnTo>
                      <a:pt x="0" y="11740"/>
                    </a:lnTo>
                    <a:cubicBezTo>
                      <a:pt x="0" y="11788"/>
                      <a:pt x="48" y="11836"/>
                      <a:pt x="95" y="11836"/>
                    </a:cubicBezTo>
                    <a:cubicBezTo>
                      <a:pt x="155" y="11836"/>
                      <a:pt x="202" y="11788"/>
                      <a:pt x="179" y="11740"/>
                    </a:cubicBezTo>
                    <a:lnTo>
                      <a:pt x="179" y="11478"/>
                    </a:lnTo>
                    <a:cubicBezTo>
                      <a:pt x="179" y="11431"/>
                      <a:pt x="131" y="11383"/>
                      <a:pt x="95" y="11383"/>
                    </a:cubicBezTo>
                    <a:close/>
                    <a:moveTo>
                      <a:pt x="95" y="12205"/>
                    </a:moveTo>
                    <a:cubicBezTo>
                      <a:pt x="48" y="12205"/>
                      <a:pt x="0" y="12252"/>
                      <a:pt x="0" y="12300"/>
                    </a:cubicBezTo>
                    <a:lnTo>
                      <a:pt x="0" y="12562"/>
                    </a:lnTo>
                    <a:cubicBezTo>
                      <a:pt x="0" y="12609"/>
                      <a:pt x="48" y="12657"/>
                      <a:pt x="95" y="12657"/>
                    </a:cubicBezTo>
                    <a:cubicBezTo>
                      <a:pt x="155" y="12657"/>
                      <a:pt x="202" y="12609"/>
                      <a:pt x="179" y="12562"/>
                    </a:cubicBezTo>
                    <a:lnTo>
                      <a:pt x="179" y="12300"/>
                    </a:lnTo>
                    <a:cubicBezTo>
                      <a:pt x="179" y="12252"/>
                      <a:pt x="131" y="12205"/>
                      <a:pt x="95" y="12205"/>
                    </a:cubicBezTo>
                    <a:close/>
                    <a:moveTo>
                      <a:pt x="95" y="13026"/>
                    </a:moveTo>
                    <a:cubicBezTo>
                      <a:pt x="48" y="13026"/>
                      <a:pt x="0" y="13074"/>
                      <a:pt x="0" y="13110"/>
                    </a:cubicBezTo>
                    <a:lnTo>
                      <a:pt x="0" y="13383"/>
                    </a:lnTo>
                    <a:cubicBezTo>
                      <a:pt x="0" y="13431"/>
                      <a:pt x="48" y="13467"/>
                      <a:pt x="95" y="13467"/>
                    </a:cubicBezTo>
                    <a:cubicBezTo>
                      <a:pt x="155" y="13467"/>
                      <a:pt x="202" y="13431"/>
                      <a:pt x="179" y="13383"/>
                    </a:cubicBezTo>
                    <a:lnTo>
                      <a:pt x="179" y="13110"/>
                    </a:lnTo>
                    <a:cubicBezTo>
                      <a:pt x="179" y="13062"/>
                      <a:pt x="131" y="13026"/>
                      <a:pt x="95" y="13026"/>
                    </a:cubicBezTo>
                    <a:close/>
                    <a:moveTo>
                      <a:pt x="95" y="13824"/>
                    </a:moveTo>
                    <a:cubicBezTo>
                      <a:pt x="48" y="13824"/>
                      <a:pt x="0" y="13872"/>
                      <a:pt x="0" y="13919"/>
                    </a:cubicBezTo>
                    <a:lnTo>
                      <a:pt x="0" y="14181"/>
                    </a:lnTo>
                    <a:cubicBezTo>
                      <a:pt x="0" y="14229"/>
                      <a:pt x="48" y="14276"/>
                      <a:pt x="95" y="14276"/>
                    </a:cubicBezTo>
                    <a:cubicBezTo>
                      <a:pt x="155" y="14276"/>
                      <a:pt x="202" y="14241"/>
                      <a:pt x="179" y="14181"/>
                    </a:cubicBezTo>
                    <a:lnTo>
                      <a:pt x="179" y="13919"/>
                    </a:lnTo>
                    <a:cubicBezTo>
                      <a:pt x="179" y="13872"/>
                      <a:pt x="131" y="13824"/>
                      <a:pt x="95" y="13824"/>
                    </a:cubicBezTo>
                    <a:close/>
                    <a:moveTo>
                      <a:pt x="95" y="14645"/>
                    </a:moveTo>
                    <a:cubicBezTo>
                      <a:pt x="48" y="14645"/>
                      <a:pt x="0" y="14693"/>
                      <a:pt x="0" y="14741"/>
                    </a:cubicBezTo>
                    <a:lnTo>
                      <a:pt x="0" y="15003"/>
                    </a:lnTo>
                    <a:cubicBezTo>
                      <a:pt x="0" y="15050"/>
                      <a:pt x="48" y="15098"/>
                      <a:pt x="95" y="15098"/>
                    </a:cubicBezTo>
                    <a:cubicBezTo>
                      <a:pt x="155" y="15098"/>
                      <a:pt x="202" y="15050"/>
                      <a:pt x="179" y="15003"/>
                    </a:cubicBezTo>
                    <a:lnTo>
                      <a:pt x="179" y="14741"/>
                    </a:lnTo>
                    <a:cubicBezTo>
                      <a:pt x="179" y="14693"/>
                      <a:pt x="131" y="14645"/>
                      <a:pt x="95" y="14645"/>
                    </a:cubicBezTo>
                    <a:close/>
                    <a:moveTo>
                      <a:pt x="95" y="15467"/>
                    </a:moveTo>
                    <a:cubicBezTo>
                      <a:pt x="48" y="15467"/>
                      <a:pt x="0" y="15515"/>
                      <a:pt x="0" y="15550"/>
                    </a:cubicBezTo>
                    <a:lnTo>
                      <a:pt x="0" y="15824"/>
                    </a:lnTo>
                    <a:cubicBezTo>
                      <a:pt x="0" y="15872"/>
                      <a:pt x="48" y="15908"/>
                      <a:pt x="95" y="15908"/>
                    </a:cubicBezTo>
                    <a:cubicBezTo>
                      <a:pt x="155" y="15908"/>
                      <a:pt x="202" y="15872"/>
                      <a:pt x="179" y="15824"/>
                    </a:cubicBezTo>
                    <a:lnTo>
                      <a:pt x="179" y="15550"/>
                    </a:lnTo>
                    <a:cubicBezTo>
                      <a:pt x="179" y="15515"/>
                      <a:pt x="131" y="15467"/>
                      <a:pt x="95" y="15467"/>
                    </a:cubicBezTo>
                    <a:close/>
                    <a:moveTo>
                      <a:pt x="95" y="16265"/>
                    </a:moveTo>
                    <a:cubicBezTo>
                      <a:pt x="48" y="16265"/>
                      <a:pt x="0" y="16312"/>
                      <a:pt x="0" y="16360"/>
                    </a:cubicBezTo>
                    <a:lnTo>
                      <a:pt x="0" y="16622"/>
                    </a:lnTo>
                    <a:cubicBezTo>
                      <a:pt x="0" y="16670"/>
                      <a:pt x="48" y="16717"/>
                      <a:pt x="95" y="16717"/>
                    </a:cubicBezTo>
                    <a:cubicBezTo>
                      <a:pt x="155" y="16717"/>
                      <a:pt x="202" y="16681"/>
                      <a:pt x="179" y="16622"/>
                    </a:cubicBezTo>
                    <a:lnTo>
                      <a:pt x="179" y="16360"/>
                    </a:lnTo>
                    <a:cubicBezTo>
                      <a:pt x="179" y="16312"/>
                      <a:pt x="131" y="16265"/>
                      <a:pt x="95" y="16265"/>
                    </a:cubicBezTo>
                    <a:close/>
                    <a:moveTo>
                      <a:pt x="95" y="17086"/>
                    </a:moveTo>
                    <a:cubicBezTo>
                      <a:pt x="48" y="17086"/>
                      <a:pt x="0" y="17134"/>
                      <a:pt x="0" y="17181"/>
                    </a:cubicBezTo>
                    <a:lnTo>
                      <a:pt x="0" y="17443"/>
                    </a:lnTo>
                    <a:cubicBezTo>
                      <a:pt x="0" y="17491"/>
                      <a:pt x="48" y="17539"/>
                      <a:pt x="95" y="17539"/>
                    </a:cubicBezTo>
                    <a:cubicBezTo>
                      <a:pt x="155" y="17539"/>
                      <a:pt x="202" y="17491"/>
                      <a:pt x="179" y="17443"/>
                    </a:cubicBezTo>
                    <a:lnTo>
                      <a:pt x="179" y="17181"/>
                    </a:lnTo>
                    <a:cubicBezTo>
                      <a:pt x="179" y="17134"/>
                      <a:pt x="131" y="17086"/>
                      <a:pt x="95" y="17086"/>
                    </a:cubicBezTo>
                    <a:close/>
                    <a:moveTo>
                      <a:pt x="95" y="17908"/>
                    </a:moveTo>
                    <a:cubicBezTo>
                      <a:pt x="48" y="17908"/>
                      <a:pt x="0" y="17955"/>
                      <a:pt x="0" y="17991"/>
                    </a:cubicBezTo>
                    <a:lnTo>
                      <a:pt x="0" y="18265"/>
                    </a:lnTo>
                    <a:cubicBezTo>
                      <a:pt x="0" y="18313"/>
                      <a:pt x="48" y="18348"/>
                      <a:pt x="95" y="18348"/>
                    </a:cubicBezTo>
                    <a:cubicBezTo>
                      <a:pt x="155" y="18348"/>
                      <a:pt x="202" y="18313"/>
                      <a:pt x="179" y="18265"/>
                    </a:cubicBezTo>
                    <a:lnTo>
                      <a:pt x="179" y="17991"/>
                    </a:lnTo>
                    <a:cubicBezTo>
                      <a:pt x="179" y="17955"/>
                      <a:pt x="131" y="17908"/>
                      <a:pt x="95" y="17908"/>
                    </a:cubicBezTo>
                    <a:close/>
                    <a:moveTo>
                      <a:pt x="95" y="18705"/>
                    </a:moveTo>
                    <a:cubicBezTo>
                      <a:pt x="48" y="18705"/>
                      <a:pt x="0" y="18753"/>
                      <a:pt x="0" y="18801"/>
                    </a:cubicBezTo>
                    <a:lnTo>
                      <a:pt x="0" y="19063"/>
                    </a:lnTo>
                    <a:cubicBezTo>
                      <a:pt x="0" y="19110"/>
                      <a:pt x="48" y="19158"/>
                      <a:pt x="95" y="19158"/>
                    </a:cubicBezTo>
                    <a:cubicBezTo>
                      <a:pt x="155" y="19158"/>
                      <a:pt x="202" y="19122"/>
                      <a:pt x="179" y="19063"/>
                    </a:cubicBezTo>
                    <a:lnTo>
                      <a:pt x="179" y="18801"/>
                    </a:lnTo>
                    <a:cubicBezTo>
                      <a:pt x="179" y="18753"/>
                      <a:pt x="131" y="18705"/>
                      <a:pt x="95" y="18705"/>
                    </a:cubicBezTo>
                    <a:close/>
                    <a:moveTo>
                      <a:pt x="95" y="19527"/>
                    </a:moveTo>
                    <a:cubicBezTo>
                      <a:pt x="48" y="19527"/>
                      <a:pt x="0" y="19575"/>
                      <a:pt x="0" y="19622"/>
                    </a:cubicBezTo>
                    <a:lnTo>
                      <a:pt x="0" y="19884"/>
                    </a:lnTo>
                    <a:cubicBezTo>
                      <a:pt x="0" y="19932"/>
                      <a:pt x="48" y="19979"/>
                      <a:pt x="95" y="19979"/>
                    </a:cubicBezTo>
                    <a:cubicBezTo>
                      <a:pt x="155" y="19979"/>
                      <a:pt x="202" y="19932"/>
                      <a:pt x="179" y="19884"/>
                    </a:cubicBezTo>
                    <a:lnTo>
                      <a:pt x="179" y="19622"/>
                    </a:lnTo>
                    <a:cubicBezTo>
                      <a:pt x="179" y="19575"/>
                      <a:pt x="131" y="19527"/>
                      <a:pt x="95" y="19527"/>
                    </a:cubicBezTo>
                    <a:close/>
                    <a:moveTo>
                      <a:pt x="95" y="20337"/>
                    </a:moveTo>
                    <a:cubicBezTo>
                      <a:pt x="48" y="20337"/>
                      <a:pt x="0" y="20372"/>
                      <a:pt x="0" y="20420"/>
                    </a:cubicBezTo>
                    <a:lnTo>
                      <a:pt x="0" y="20706"/>
                    </a:lnTo>
                    <a:cubicBezTo>
                      <a:pt x="0" y="20753"/>
                      <a:pt x="48" y="20789"/>
                      <a:pt x="95" y="20789"/>
                    </a:cubicBezTo>
                    <a:cubicBezTo>
                      <a:pt x="155" y="20789"/>
                      <a:pt x="202" y="20753"/>
                      <a:pt x="179" y="20694"/>
                    </a:cubicBezTo>
                    <a:lnTo>
                      <a:pt x="179" y="20420"/>
                    </a:lnTo>
                    <a:cubicBezTo>
                      <a:pt x="179" y="20372"/>
                      <a:pt x="131" y="20337"/>
                      <a:pt x="95" y="20337"/>
                    </a:cubicBezTo>
                    <a:close/>
                    <a:moveTo>
                      <a:pt x="95" y="21146"/>
                    </a:moveTo>
                    <a:cubicBezTo>
                      <a:pt x="48" y="21146"/>
                      <a:pt x="0" y="21194"/>
                      <a:pt x="0" y="21241"/>
                    </a:cubicBezTo>
                    <a:lnTo>
                      <a:pt x="0" y="21503"/>
                    </a:lnTo>
                    <a:cubicBezTo>
                      <a:pt x="0" y="21551"/>
                      <a:pt x="48" y="21599"/>
                      <a:pt x="95" y="21599"/>
                    </a:cubicBezTo>
                    <a:cubicBezTo>
                      <a:pt x="155" y="21599"/>
                      <a:pt x="202" y="21563"/>
                      <a:pt x="179" y="21503"/>
                    </a:cubicBezTo>
                    <a:lnTo>
                      <a:pt x="179" y="21241"/>
                    </a:lnTo>
                    <a:cubicBezTo>
                      <a:pt x="179" y="21194"/>
                      <a:pt x="131" y="21146"/>
                      <a:pt x="95" y="21146"/>
                    </a:cubicBezTo>
                    <a:close/>
                    <a:moveTo>
                      <a:pt x="95" y="21968"/>
                    </a:moveTo>
                    <a:cubicBezTo>
                      <a:pt x="48" y="21968"/>
                      <a:pt x="0" y="22015"/>
                      <a:pt x="0" y="22063"/>
                    </a:cubicBezTo>
                    <a:lnTo>
                      <a:pt x="0" y="22325"/>
                    </a:lnTo>
                    <a:cubicBezTo>
                      <a:pt x="0" y="22373"/>
                      <a:pt x="48" y="22420"/>
                      <a:pt x="95" y="22420"/>
                    </a:cubicBezTo>
                    <a:cubicBezTo>
                      <a:pt x="155" y="22420"/>
                      <a:pt x="202" y="22373"/>
                      <a:pt x="179" y="22325"/>
                    </a:cubicBezTo>
                    <a:lnTo>
                      <a:pt x="179" y="22063"/>
                    </a:lnTo>
                    <a:cubicBezTo>
                      <a:pt x="179" y="22015"/>
                      <a:pt x="131" y="21968"/>
                      <a:pt x="95" y="21968"/>
                    </a:cubicBezTo>
                    <a:close/>
                    <a:moveTo>
                      <a:pt x="95" y="22789"/>
                    </a:moveTo>
                    <a:cubicBezTo>
                      <a:pt x="48" y="22789"/>
                      <a:pt x="0" y="22837"/>
                      <a:pt x="0" y="22873"/>
                    </a:cubicBezTo>
                    <a:lnTo>
                      <a:pt x="0" y="23146"/>
                    </a:lnTo>
                    <a:cubicBezTo>
                      <a:pt x="0" y="23194"/>
                      <a:pt x="48" y="23230"/>
                      <a:pt x="95" y="23230"/>
                    </a:cubicBezTo>
                    <a:cubicBezTo>
                      <a:pt x="155" y="23230"/>
                      <a:pt x="202" y="23194"/>
                      <a:pt x="179" y="23146"/>
                    </a:cubicBezTo>
                    <a:lnTo>
                      <a:pt x="179" y="22873"/>
                    </a:lnTo>
                    <a:cubicBezTo>
                      <a:pt x="179" y="22837"/>
                      <a:pt x="131" y="22789"/>
                      <a:pt x="95" y="22789"/>
                    </a:cubicBezTo>
                    <a:close/>
                    <a:moveTo>
                      <a:pt x="95" y="23611"/>
                    </a:moveTo>
                    <a:cubicBezTo>
                      <a:pt x="48" y="23611"/>
                      <a:pt x="0" y="23647"/>
                      <a:pt x="0" y="23694"/>
                    </a:cubicBezTo>
                    <a:lnTo>
                      <a:pt x="0" y="23968"/>
                    </a:lnTo>
                    <a:cubicBezTo>
                      <a:pt x="0" y="24004"/>
                      <a:pt x="48" y="24051"/>
                      <a:pt x="95" y="24051"/>
                    </a:cubicBezTo>
                    <a:cubicBezTo>
                      <a:pt x="155" y="24051"/>
                      <a:pt x="202" y="24004"/>
                      <a:pt x="179" y="23968"/>
                    </a:cubicBezTo>
                    <a:lnTo>
                      <a:pt x="179" y="23694"/>
                    </a:lnTo>
                    <a:cubicBezTo>
                      <a:pt x="179" y="23647"/>
                      <a:pt x="131" y="23611"/>
                      <a:pt x="95" y="23611"/>
                    </a:cubicBezTo>
                    <a:close/>
                    <a:moveTo>
                      <a:pt x="95" y="24409"/>
                    </a:moveTo>
                    <a:cubicBezTo>
                      <a:pt x="48" y="24409"/>
                      <a:pt x="0" y="24456"/>
                      <a:pt x="0" y="24504"/>
                    </a:cubicBezTo>
                    <a:lnTo>
                      <a:pt x="0" y="24766"/>
                    </a:lnTo>
                    <a:cubicBezTo>
                      <a:pt x="0" y="24813"/>
                      <a:pt x="48" y="24861"/>
                      <a:pt x="95" y="24861"/>
                    </a:cubicBezTo>
                    <a:cubicBezTo>
                      <a:pt x="155" y="24861"/>
                      <a:pt x="202" y="24813"/>
                      <a:pt x="179" y="24766"/>
                    </a:cubicBezTo>
                    <a:lnTo>
                      <a:pt x="179" y="24504"/>
                    </a:lnTo>
                    <a:cubicBezTo>
                      <a:pt x="179" y="24456"/>
                      <a:pt x="131" y="24409"/>
                      <a:pt x="95" y="24409"/>
                    </a:cubicBezTo>
                    <a:close/>
                    <a:moveTo>
                      <a:pt x="95" y="25230"/>
                    </a:moveTo>
                    <a:cubicBezTo>
                      <a:pt x="48" y="25230"/>
                      <a:pt x="0" y="25278"/>
                      <a:pt x="0" y="25313"/>
                    </a:cubicBezTo>
                    <a:lnTo>
                      <a:pt x="0" y="25587"/>
                    </a:lnTo>
                    <a:cubicBezTo>
                      <a:pt x="0" y="25635"/>
                      <a:pt x="48" y="25671"/>
                      <a:pt x="95" y="25671"/>
                    </a:cubicBezTo>
                    <a:cubicBezTo>
                      <a:pt x="155" y="25671"/>
                      <a:pt x="202" y="25635"/>
                      <a:pt x="179" y="25587"/>
                    </a:cubicBezTo>
                    <a:lnTo>
                      <a:pt x="179" y="25313"/>
                    </a:lnTo>
                    <a:cubicBezTo>
                      <a:pt x="179" y="25266"/>
                      <a:pt x="131" y="25230"/>
                      <a:pt x="95" y="25230"/>
                    </a:cubicBezTo>
                    <a:close/>
                    <a:moveTo>
                      <a:pt x="95" y="26052"/>
                    </a:moveTo>
                    <a:cubicBezTo>
                      <a:pt x="48" y="26052"/>
                      <a:pt x="0" y="26087"/>
                      <a:pt x="0" y="26135"/>
                    </a:cubicBezTo>
                    <a:lnTo>
                      <a:pt x="0" y="26409"/>
                    </a:lnTo>
                    <a:cubicBezTo>
                      <a:pt x="0" y="26445"/>
                      <a:pt x="48" y="26492"/>
                      <a:pt x="95" y="26492"/>
                    </a:cubicBezTo>
                    <a:cubicBezTo>
                      <a:pt x="155" y="26492"/>
                      <a:pt x="202" y="26445"/>
                      <a:pt x="179" y="26409"/>
                    </a:cubicBezTo>
                    <a:lnTo>
                      <a:pt x="179" y="26135"/>
                    </a:lnTo>
                    <a:cubicBezTo>
                      <a:pt x="179" y="26087"/>
                      <a:pt x="131" y="26052"/>
                      <a:pt x="95" y="26052"/>
                    </a:cubicBezTo>
                    <a:close/>
                    <a:moveTo>
                      <a:pt x="95" y="26849"/>
                    </a:moveTo>
                    <a:cubicBezTo>
                      <a:pt x="48" y="26849"/>
                      <a:pt x="0" y="26897"/>
                      <a:pt x="0" y="26945"/>
                    </a:cubicBezTo>
                    <a:lnTo>
                      <a:pt x="0" y="27207"/>
                    </a:lnTo>
                    <a:cubicBezTo>
                      <a:pt x="0" y="27254"/>
                      <a:pt x="48" y="27302"/>
                      <a:pt x="95" y="27302"/>
                    </a:cubicBezTo>
                    <a:cubicBezTo>
                      <a:pt x="155" y="27302"/>
                      <a:pt x="202" y="27266"/>
                      <a:pt x="179" y="27207"/>
                    </a:cubicBezTo>
                    <a:lnTo>
                      <a:pt x="179" y="26945"/>
                    </a:lnTo>
                    <a:cubicBezTo>
                      <a:pt x="179" y="26897"/>
                      <a:pt x="131" y="26849"/>
                      <a:pt x="95" y="26849"/>
                    </a:cubicBezTo>
                    <a:close/>
                    <a:moveTo>
                      <a:pt x="95" y="27671"/>
                    </a:moveTo>
                    <a:cubicBezTo>
                      <a:pt x="48" y="27671"/>
                      <a:pt x="0" y="27718"/>
                      <a:pt x="0" y="27754"/>
                    </a:cubicBezTo>
                    <a:lnTo>
                      <a:pt x="0" y="28028"/>
                    </a:lnTo>
                    <a:cubicBezTo>
                      <a:pt x="0" y="28076"/>
                      <a:pt x="48" y="28111"/>
                      <a:pt x="95" y="28111"/>
                    </a:cubicBezTo>
                    <a:cubicBezTo>
                      <a:pt x="155" y="28111"/>
                      <a:pt x="202" y="28076"/>
                      <a:pt x="179" y="28028"/>
                    </a:cubicBezTo>
                    <a:lnTo>
                      <a:pt x="179" y="27754"/>
                    </a:lnTo>
                    <a:cubicBezTo>
                      <a:pt x="179" y="27718"/>
                      <a:pt x="131" y="27671"/>
                      <a:pt x="95" y="27671"/>
                    </a:cubicBezTo>
                    <a:close/>
                    <a:moveTo>
                      <a:pt x="95" y="28492"/>
                    </a:moveTo>
                    <a:cubicBezTo>
                      <a:pt x="48" y="28492"/>
                      <a:pt x="0" y="28528"/>
                      <a:pt x="0" y="28576"/>
                    </a:cubicBezTo>
                    <a:lnTo>
                      <a:pt x="0" y="28850"/>
                    </a:lnTo>
                    <a:cubicBezTo>
                      <a:pt x="0" y="28885"/>
                      <a:pt x="48" y="28933"/>
                      <a:pt x="95" y="28933"/>
                    </a:cubicBezTo>
                    <a:cubicBezTo>
                      <a:pt x="155" y="28933"/>
                      <a:pt x="202" y="28885"/>
                      <a:pt x="179" y="28850"/>
                    </a:cubicBezTo>
                    <a:lnTo>
                      <a:pt x="179" y="28576"/>
                    </a:lnTo>
                    <a:cubicBezTo>
                      <a:pt x="179" y="28528"/>
                      <a:pt x="131" y="28492"/>
                      <a:pt x="95" y="28492"/>
                    </a:cubicBezTo>
                    <a:close/>
                    <a:moveTo>
                      <a:pt x="95" y="29290"/>
                    </a:moveTo>
                    <a:cubicBezTo>
                      <a:pt x="48" y="29290"/>
                      <a:pt x="0" y="29338"/>
                      <a:pt x="0" y="29385"/>
                    </a:cubicBezTo>
                    <a:lnTo>
                      <a:pt x="0" y="29647"/>
                    </a:lnTo>
                    <a:cubicBezTo>
                      <a:pt x="0" y="29695"/>
                      <a:pt x="48" y="29743"/>
                      <a:pt x="95" y="29743"/>
                    </a:cubicBezTo>
                    <a:cubicBezTo>
                      <a:pt x="155" y="29743"/>
                      <a:pt x="202" y="29707"/>
                      <a:pt x="179" y="29647"/>
                    </a:cubicBezTo>
                    <a:lnTo>
                      <a:pt x="179" y="29385"/>
                    </a:lnTo>
                    <a:cubicBezTo>
                      <a:pt x="179" y="29338"/>
                      <a:pt x="131" y="29290"/>
                      <a:pt x="95" y="29290"/>
                    </a:cubicBezTo>
                    <a:close/>
                    <a:moveTo>
                      <a:pt x="95" y="30112"/>
                    </a:moveTo>
                    <a:cubicBezTo>
                      <a:pt x="48" y="30112"/>
                      <a:pt x="0" y="30159"/>
                      <a:pt x="0" y="30195"/>
                    </a:cubicBezTo>
                    <a:lnTo>
                      <a:pt x="0" y="30469"/>
                    </a:lnTo>
                    <a:cubicBezTo>
                      <a:pt x="0" y="30516"/>
                      <a:pt x="48" y="30552"/>
                      <a:pt x="95" y="30552"/>
                    </a:cubicBezTo>
                    <a:cubicBezTo>
                      <a:pt x="155" y="30552"/>
                      <a:pt x="202" y="30516"/>
                      <a:pt x="179" y="30469"/>
                    </a:cubicBezTo>
                    <a:lnTo>
                      <a:pt x="179" y="30195"/>
                    </a:lnTo>
                    <a:cubicBezTo>
                      <a:pt x="179" y="30159"/>
                      <a:pt x="131" y="30112"/>
                      <a:pt x="95" y="30112"/>
                    </a:cubicBezTo>
                    <a:close/>
                    <a:moveTo>
                      <a:pt x="95" y="30933"/>
                    </a:moveTo>
                    <a:cubicBezTo>
                      <a:pt x="48" y="30933"/>
                      <a:pt x="0" y="30969"/>
                      <a:pt x="0" y="31017"/>
                    </a:cubicBezTo>
                    <a:lnTo>
                      <a:pt x="0" y="31290"/>
                    </a:lnTo>
                    <a:cubicBezTo>
                      <a:pt x="0" y="31326"/>
                      <a:pt x="48" y="31374"/>
                      <a:pt x="95" y="31374"/>
                    </a:cubicBezTo>
                    <a:cubicBezTo>
                      <a:pt x="155" y="31374"/>
                      <a:pt x="202" y="31326"/>
                      <a:pt x="179" y="31290"/>
                    </a:cubicBezTo>
                    <a:lnTo>
                      <a:pt x="179" y="31017"/>
                    </a:lnTo>
                    <a:cubicBezTo>
                      <a:pt x="179" y="30969"/>
                      <a:pt x="131" y="30933"/>
                      <a:pt x="95" y="30933"/>
                    </a:cubicBezTo>
                    <a:close/>
                    <a:moveTo>
                      <a:pt x="95" y="31731"/>
                    </a:moveTo>
                    <a:cubicBezTo>
                      <a:pt x="48" y="31731"/>
                      <a:pt x="0" y="31779"/>
                      <a:pt x="0" y="31826"/>
                    </a:cubicBezTo>
                    <a:lnTo>
                      <a:pt x="0" y="32088"/>
                    </a:lnTo>
                    <a:cubicBezTo>
                      <a:pt x="0" y="32136"/>
                      <a:pt x="48" y="32183"/>
                      <a:pt x="95" y="32183"/>
                    </a:cubicBezTo>
                    <a:cubicBezTo>
                      <a:pt x="155" y="32183"/>
                      <a:pt x="202" y="32148"/>
                      <a:pt x="179" y="32088"/>
                    </a:cubicBezTo>
                    <a:lnTo>
                      <a:pt x="179" y="31826"/>
                    </a:lnTo>
                    <a:cubicBezTo>
                      <a:pt x="179" y="31779"/>
                      <a:pt x="131" y="31731"/>
                      <a:pt x="95" y="31731"/>
                    </a:cubicBezTo>
                    <a:close/>
                    <a:moveTo>
                      <a:pt x="95" y="32552"/>
                    </a:moveTo>
                    <a:cubicBezTo>
                      <a:pt x="48" y="32552"/>
                      <a:pt x="0" y="32600"/>
                      <a:pt x="0" y="32636"/>
                    </a:cubicBezTo>
                    <a:lnTo>
                      <a:pt x="0" y="32910"/>
                    </a:lnTo>
                    <a:cubicBezTo>
                      <a:pt x="0" y="32957"/>
                      <a:pt x="48" y="32993"/>
                      <a:pt x="95" y="32993"/>
                    </a:cubicBezTo>
                    <a:cubicBezTo>
                      <a:pt x="155" y="32993"/>
                      <a:pt x="202" y="32957"/>
                      <a:pt x="179" y="32910"/>
                    </a:cubicBezTo>
                    <a:lnTo>
                      <a:pt x="179" y="32636"/>
                    </a:lnTo>
                    <a:cubicBezTo>
                      <a:pt x="179" y="32600"/>
                      <a:pt x="131" y="32552"/>
                      <a:pt x="95" y="32552"/>
                    </a:cubicBezTo>
                    <a:close/>
                    <a:moveTo>
                      <a:pt x="95" y="33374"/>
                    </a:moveTo>
                    <a:cubicBezTo>
                      <a:pt x="48" y="33374"/>
                      <a:pt x="0" y="33410"/>
                      <a:pt x="0" y="33457"/>
                    </a:cubicBezTo>
                    <a:lnTo>
                      <a:pt x="0" y="33731"/>
                    </a:lnTo>
                    <a:cubicBezTo>
                      <a:pt x="0" y="33767"/>
                      <a:pt x="48" y="33814"/>
                      <a:pt x="95" y="33814"/>
                    </a:cubicBezTo>
                    <a:cubicBezTo>
                      <a:pt x="155" y="33814"/>
                      <a:pt x="202" y="33767"/>
                      <a:pt x="179" y="33731"/>
                    </a:cubicBezTo>
                    <a:lnTo>
                      <a:pt x="179" y="33457"/>
                    </a:lnTo>
                    <a:cubicBezTo>
                      <a:pt x="179" y="33410"/>
                      <a:pt x="131" y="33374"/>
                      <a:pt x="95" y="33374"/>
                    </a:cubicBezTo>
                    <a:close/>
                    <a:moveTo>
                      <a:pt x="95" y="34172"/>
                    </a:moveTo>
                    <a:cubicBezTo>
                      <a:pt x="48" y="34172"/>
                      <a:pt x="0" y="34219"/>
                      <a:pt x="0" y="34267"/>
                    </a:cubicBezTo>
                    <a:lnTo>
                      <a:pt x="0" y="34529"/>
                    </a:lnTo>
                    <a:cubicBezTo>
                      <a:pt x="0" y="34576"/>
                      <a:pt x="48" y="34624"/>
                      <a:pt x="95" y="34624"/>
                    </a:cubicBezTo>
                    <a:cubicBezTo>
                      <a:pt x="155" y="34624"/>
                      <a:pt x="202" y="34588"/>
                      <a:pt x="179" y="34529"/>
                    </a:cubicBezTo>
                    <a:lnTo>
                      <a:pt x="179" y="34267"/>
                    </a:lnTo>
                    <a:cubicBezTo>
                      <a:pt x="179" y="34219"/>
                      <a:pt x="131" y="34172"/>
                      <a:pt x="95" y="34172"/>
                    </a:cubicBezTo>
                    <a:close/>
                    <a:moveTo>
                      <a:pt x="95" y="34993"/>
                    </a:moveTo>
                    <a:cubicBezTo>
                      <a:pt x="48" y="34993"/>
                      <a:pt x="0" y="35041"/>
                      <a:pt x="0" y="35077"/>
                    </a:cubicBezTo>
                    <a:lnTo>
                      <a:pt x="0" y="35350"/>
                    </a:lnTo>
                    <a:cubicBezTo>
                      <a:pt x="0" y="35398"/>
                      <a:pt x="48" y="35434"/>
                      <a:pt x="95" y="35434"/>
                    </a:cubicBezTo>
                    <a:cubicBezTo>
                      <a:pt x="155" y="35434"/>
                      <a:pt x="202" y="35398"/>
                      <a:pt x="179" y="35350"/>
                    </a:cubicBezTo>
                    <a:lnTo>
                      <a:pt x="179" y="35077"/>
                    </a:lnTo>
                    <a:cubicBezTo>
                      <a:pt x="179" y="35041"/>
                      <a:pt x="131" y="34993"/>
                      <a:pt x="95" y="34993"/>
                    </a:cubicBezTo>
                    <a:close/>
                    <a:moveTo>
                      <a:pt x="95" y="35815"/>
                    </a:moveTo>
                    <a:cubicBezTo>
                      <a:pt x="48" y="35815"/>
                      <a:pt x="0" y="35850"/>
                      <a:pt x="0" y="35898"/>
                    </a:cubicBezTo>
                    <a:lnTo>
                      <a:pt x="0" y="36172"/>
                    </a:lnTo>
                    <a:cubicBezTo>
                      <a:pt x="0" y="36208"/>
                      <a:pt x="48" y="36255"/>
                      <a:pt x="95" y="36255"/>
                    </a:cubicBezTo>
                    <a:cubicBezTo>
                      <a:pt x="155" y="36255"/>
                      <a:pt x="202" y="36208"/>
                      <a:pt x="179" y="36172"/>
                    </a:cubicBezTo>
                    <a:lnTo>
                      <a:pt x="179" y="35898"/>
                    </a:lnTo>
                    <a:cubicBezTo>
                      <a:pt x="179" y="35850"/>
                      <a:pt x="131" y="35815"/>
                      <a:pt x="95" y="35815"/>
                    </a:cubicBezTo>
                    <a:close/>
                    <a:moveTo>
                      <a:pt x="95" y="36624"/>
                    </a:moveTo>
                    <a:cubicBezTo>
                      <a:pt x="48" y="36624"/>
                      <a:pt x="0" y="36672"/>
                      <a:pt x="0" y="36720"/>
                    </a:cubicBezTo>
                    <a:lnTo>
                      <a:pt x="0" y="36982"/>
                    </a:lnTo>
                    <a:cubicBezTo>
                      <a:pt x="0" y="37029"/>
                      <a:pt x="48" y="37077"/>
                      <a:pt x="95" y="37077"/>
                    </a:cubicBezTo>
                    <a:cubicBezTo>
                      <a:pt x="155" y="37077"/>
                      <a:pt x="202" y="37029"/>
                      <a:pt x="179" y="36982"/>
                    </a:cubicBezTo>
                    <a:lnTo>
                      <a:pt x="179" y="36720"/>
                    </a:lnTo>
                    <a:cubicBezTo>
                      <a:pt x="179" y="36672"/>
                      <a:pt x="131" y="36624"/>
                      <a:pt x="95" y="36624"/>
                    </a:cubicBezTo>
                    <a:close/>
                    <a:moveTo>
                      <a:pt x="95" y="37434"/>
                    </a:moveTo>
                    <a:cubicBezTo>
                      <a:pt x="48" y="37434"/>
                      <a:pt x="0" y="37482"/>
                      <a:pt x="0" y="37517"/>
                    </a:cubicBezTo>
                    <a:lnTo>
                      <a:pt x="0" y="37791"/>
                    </a:lnTo>
                    <a:cubicBezTo>
                      <a:pt x="0" y="37839"/>
                      <a:pt x="48" y="37874"/>
                      <a:pt x="95" y="37874"/>
                    </a:cubicBezTo>
                    <a:cubicBezTo>
                      <a:pt x="155" y="37874"/>
                      <a:pt x="202" y="37839"/>
                      <a:pt x="179" y="37791"/>
                    </a:cubicBezTo>
                    <a:lnTo>
                      <a:pt x="179" y="37517"/>
                    </a:lnTo>
                    <a:cubicBezTo>
                      <a:pt x="179" y="37470"/>
                      <a:pt x="131" y="37434"/>
                      <a:pt x="95" y="37434"/>
                    </a:cubicBezTo>
                    <a:close/>
                    <a:moveTo>
                      <a:pt x="95" y="38255"/>
                    </a:moveTo>
                    <a:cubicBezTo>
                      <a:pt x="48" y="38255"/>
                      <a:pt x="0" y="38291"/>
                      <a:pt x="0" y="38339"/>
                    </a:cubicBezTo>
                    <a:lnTo>
                      <a:pt x="0" y="38613"/>
                    </a:lnTo>
                    <a:cubicBezTo>
                      <a:pt x="0" y="38648"/>
                      <a:pt x="48" y="38696"/>
                      <a:pt x="95" y="38696"/>
                    </a:cubicBezTo>
                    <a:cubicBezTo>
                      <a:pt x="155" y="38696"/>
                      <a:pt x="202" y="38648"/>
                      <a:pt x="179" y="38613"/>
                    </a:cubicBezTo>
                    <a:lnTo>
                      <a:pt x="179" y="38339"/>
                    </a:lnTo>
                    <a:cubicBezTo>
                      <a:pt x="179" y="38291"/>
                      <a:pt x="131" y="38255"/>
                      <a:pt x="95" y="38255"/>
                    </a:cubicBezTo>
                    <a:close/>
                    <a:moveTo>
                      <a:pt x="95" y="39065"/>
                    </a:moveTo>
                    <a:cubicBezTo>
                      <a:pt x="48" y="39065"/>
                      <a:pt x="0" y="39113"/>
                      <a:pt x="0" y="39160"/>
                    </a:cubicBezTo>
                    <a:lnTo>
                      <a:pt x="0" y="39422"/>
                    </a:lnTo>
                    <a:cubicBezTo>
                      <a:pt x="0" y="39470"/>
                      <a:pt x="48" y="39518"/>
                      <a:pt x="95" y="39518"/>
                    </a:cubicBezTo>
                    <a:cubicBezTo>
                      <a:pt x="155" y="39518"/>
                      <a:pt x="202" y="39470"/>
                      <a:pt x="179" y="39422"/>
                    </a:cubicBezTo>
                    <a:lnTo>
                      <a:pt x="179" y="39160"/>
                    </a:lnTo>
                    <a:cubicBezTo>
                      <a:pt x="179" y="39113"/>
                      <a:pt x="131" y="39065"/>
                      <a:pt x="95" y="39065"/>
                    </a:cubicBezTo>
                    <a:close/>
                    <a:moveTo>
                      <a:pt x="95" y="39875"/>
                    </a:moveTo>
                    <a:cubicBezTo>
                      <a:pt x="48" y="39875"/>
                      <a:pt x="0" y="39922"/>
                      <a:pt x="0" y="39958"/>
                    </a:cubicBezTo>
                    <a:lnTo>
                      <a:pt x="0" y="40232"/>
                    </a:lnTo>
                    <a:cubicBezTo>
                      <a:pt x="0" y="40280"/>
                      <a:pt x="48" y="40315"/>
                      <a:pt x="95" y="40315"/>
                    </a:cubicBezTo>
                    <a:cubicBezTo>
                      <a:pt x="155" y="40315"/>
                      <a:pt x="202" y="40280"/>
                      <a:pt x="179" y="40232"/>
                    </a:cubicBezTo>
                    <a:lnTo>
                      <a:pt x="179" y="39958"/>
                    </a:lnTo>
                    <a:cubicBezTo>
                      <a:pt x="179" y="39922"/>
                      <a:pt x="131" y="39875"/>
                      <a:pt x="95" y="39875"/>
                    </a:cubicBezTo>
                    <a:close/>
                    <a:moveTo>
                      <a:pt x="95" y="40696"/>
                    </a:moveTo>
                    <a:cubicBezTo>
                      <a:pt x="48" y="40696"/>
                      <a:pt x="0" y="40732"/>
                      <a:pt x="0" y="40780"/>
                    </a:cubicBezTo>
                    <a:lnTo>
                      <a:pt x="0" y="41053"/>
                    </a:lnTo>
                    <a:cubicBezTo>
                      <a:pt x="0" y="41089"/>
                      <a:pt x="48" y="41137"/>
                      <a:pt x="95" y="41137"/>
                    </a:cubicBezTo>
                    <a:cubicBezTo>
                      <a:pt x="155" y="41137"/>
                      <a:pt x="202" y="41089"/>
                      <a:pt x="179" y="41053"/>
                    </a:cubicBezTo>
                    <a:lnTo>
                      <a:pt x="179" y="40780"/>
                    </a:lnTo>
                    <a:cubicBezTo>
                      <a:pt x="179" y="40732"/>
                      <a:pt x="131" y="40696"/>
                      <a:pt x="95" y="406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44"/>
              <p:cNvSpPr/>
              <p:nvPr/>
            </p:nvSpPr>
            <p:spPr>
              <a:xfrm>
                <a:off x="3391859" y="3711454"/>
                <a:ext cx="499475" cy="5703"/>
              </a:xfrm>
              <a:custGeom>
                <a:avLst/>
                <a:gdLst/>
                <a:ahLst/>
                <a:cxnLst/>
                <a:rect l="l" t="t" r="r" b="b"/>
                <a:pathLst>
                  <a:path w="15765" h="180" extrusionOk="0">
                    <a:moveTo>
                      <a:pt x="84" y="0"/>
                    </a:moveTo>
                    <a:cubicBezTo>
                      <a:pt x="36" y="0"/>
                      <a:pt x="0" y="48"/>
                      <a:pt x="0" y="96"/>
                    </a:cubicBezTo>
                    <a:cubicBezTo>
                      <a:pt x="0" y="131"/>
                      <a:pt x="48" y="179"/>
                      <a:pt x="84" y="179"/>
                    </a:cubicBezTo>
                    <a:lnTo>
                      <a:pt x="191" y="179"/>
                    </a:lnTo>
                    <a:cubicBezTo>
                      <a:pt x="250" y="179"/>
                      <a:pt x="298" y="131"/>
                      <a:pt x="286" y="96"/>
                    </a:cubicBezTo>
                    <a:cubicBezTo>
                      <a:pt x="286" y="48"/>
                      <a:pt x="238" y="0"/>
                      <a:pt x="191" y="0"/>
                    </a:cubicBezTo>
                    <a:close/>
                    <a:moveTo>
                      <a:pt x="738" y="0"/>
                    </a:moveTo>
                    <a:cubicBezTo>
                      <a:pt x="703" y="0"/>
                      <a:pt x="655" y="48"/>
                      <a:pt x="655" y="96"/>
                    </a:cubicBezTo>
                    <a:cubicBezTo>
                      <a:pt x="655" y="131"/>
                      <a:pt x="703" y="179"/>
                      <a:pt x="738" y="179"/>
                    </a:cubicBezTo>
                    <a:lnTo>
                      <a:pt x="1012" y="179"/>
                    </a:lnTo>
                    <a:cubicBezTo>
                      <a:pt x="1060" y="179"/>
                      <a:pt x="1096" y="131"/>
                      <a:pt x="1096" y="96"/>
                    </a:cubicBezTo>
                    <a:cubicBezTo>
                      <a:pt x="1096" y="48"/>
                      <a:pt x="1048" y="0"/>
                      <a:pt x="1012" y="0"/>
                    </a:cubicBezTo>
                    <a:close/>
                    <a:moveTo>
                      <a:pt x="1560" y="0"/>
                    </a:moveTo>
                    <a:cubicBezTo>
                      <a:pt x="1512" y="0"/>
                      <a:pt x="1477" y="48"/>
                      <a:pt x="1477" y="96"/>
                    </a:cubicBezTo>
                    <a:cubicBezTo>
                      <a:pt x="1477" y="131"/>
                      <a:pt x="1512" y="179"/>
                      <a:pt x="1560" y="179"/>
                    </a:cubicBezTo>
                    <a:lnTo>
                      <a:pt x="1834" y="179"/>
                    </a:lnTo>
                    <a:cubicBezTo>
                      <a:pt x="1870" y="179"/>
                      <a:pt x="1917" y="131"/>
                      <a:pt x="1917" y="96"/>
                    </a:cubicBezTo>
                    <a:cubicBezTo>
                      <a:pt x="1917" y="48"/>
                      <a:pt x="1870" y="0"/>
                      <a:pt x="1834" y="0"/>
                    </a:cubicBezTo>
                    <a:close/>
                    <a:moveTo>
                      <a:pt x="2370" y="0"/>
                    </a:moveTo>
                    <a:cubicBezTo>
                      <a:pt x="2322" y="0"/>
                      <a:pt x="2274" y="48"/>
                      <a:pt x="2274" y="96"/>
                    </a:cubicBezTo>
                    <a:cubicBezTo>
                      <a:pt x="2274" y="131"/>
                      <a:pt x="2322" y="179"/>
                      <a:pt x="2370" y="179"/>
                    </a:cubicBezTo>
                    <a:lnTo>
                      <a:pt x="2632" y="179"/>
                    </a:lnTo>
                    <a:cubicBezTo>
                      <a:pt x="2691" y="179"/>
                      <a:pt x="2739" y="131"/>
                      <a:pt x="2727" y="96"/>
                    </a:cubicBezTo>
                    <a:cubicBezTo>
                      <a:pt x="2727" y="48"/>
                      <a:pt x="2679" y="0"/>
                      <a:pt x="2632" y="0"/>
                    </a:cubicBezTo>
                    <a:close/>
                    <a:moveTo>
                      <a:pt x="3179" y="0"/>
                    </a:moveTo>
                    <a:cubicBezTo>
                      <a:pt x="3144" y="0"/>
                      <a:pt x="3096" y="48"/>
                      <a:pt x="3096" y="96"/>
                    </a:cubicBezTo>
                    <a:cubicBezTo>
                      <a:pt x="3096" y="131"/>
                      <a:pt x="3144" y="179"/>
                      <a:pt x="3179" y="179"/>
                    </a:cubicBezTo>
                    <a:lnTo>
                      <a:pt x="3453" y="179"/>
                    </a:lnTo>
                    <a:cubicBezTo>
                      <a:pt x="3513" y="179"/>
                      <a:pt x="3536" y="131"/>
                      <a:pt x="3536" y="96"/>
                    </a:cubicBezTo>
                    <a:cubicBezTo>
                      <a:pt x="3536" y="48"/>
                      <a:pt x="3501" y="0"/>
                      <a:pt x="3453" y="0"/>
                    </a:cubicBezTo>
                    <a:close/>
                    <a:moveTo>
                      <a:pt x="4001" y="0"/>
                    </a:moveTo>
                    <a:cubicBezTo>
                      <a:pt x="3953" y="0"/>
                      <a:pt x="3917" y="48"/>
                      <a:pt x="3917" y="96"/>
                    </a:cubicBezTo>
                    <a:cubicBezTo>
                      <a:pt x="3917" y="131"/>
                      <a:pt x="3953" y="179"/>
                      <a:pt x="4001" y="179"/>
                    </a:cubicBezTo>
                    <a:lnTo>
                      <a:pt x="4275" y="179"/>
                    </a:lnTo>
                    <a:cubicBezTo>
                      <a:pt x="4310" y="179"/>
                      <a:pt x="4358" y="131"/>
                      <a:pt x="4358" y="96"/>
                    </a:cubicBezTo>
                    <a:cubicBezTo>
                      <a:pt x="4358" y="48"/>
                      <a:pt x="4310" y="0"/>
                      <a:pt x="4275" y="0"/>
                    </a:cubicBezTo>
                    <a:close/>
                    <a:moveTo>
                      <a:pt x="4810" y="0"/>
                    </a:moveTo>
                    <a:cubicBezTo>
                      <a:pt x="4763" y="0"/>
                      <a:pt x="4715" y="48"/>
                      <a:pt x="4715" y="96"/>
                    </a:cubicBezTo>
                    <a:cubicBezTo>
                      <a:pt x="4715" y="131"/>
                      <a:pt x="4763" y="179"/>
                      <a:pt x="4810" y="179"/>
                    </a:cubicBezTo>
                    <a:lnTo>
                      <a:pt x="5072" y="179"/>
                    </a:lnTo>
                    <a:cubicBezTo>
                      <a:pt x="5132" y="179"/>
                      <a:pt x="5179" y="131"/>
                      <a:pt x="5168" y="96"/>
                    </a:cubicBezTo>
                    <a:cubicBezTo>
                      <a:pt x="5168" y="48"/>
                      <a:pt x="5120" y="0"/>
                      <a:pt x="5072" y="0"/>
                    </a:cubicBezTo>
                    <a:close/>
                    <a:moveTo>
                      <a:pt x="5620" y="0"/>
                    </a:moveTo>
                    <a:cubicBezTo>
                      <a:pt x="5584" y="0"/>
                      <a:pt x="5537" y="48"/>
                      <a:pt x="5537" y="96"/>
                    </a:cubicBezTo>
                    <a:cubicBezTo>
                      <a:pt x="5537" y="131"/>
                      <a:pt x="5584" y="179"/>
                      <a:pt x="5620" y="179"/>
                    </a:cubicBezTo>
                    <a:lnTo>
                      <a:pt x="5894" y="179"/>
                    </a:lnTo>
                    <a:cubicBezTo>
                      <a:pt x="5953" y="179"/>
                      <a:pt x="5977" y="131"/>
                      <a:pt x="5977" y="96"/>
                    </a:cubicBezTo>
                    <a:cubicBezTo>
                      <a:pt x="5977" y="48"/>
                      <a:pt x="5941" y="0"/>
                      <a:pt x="5894" y="0"/>
                    </a:cubicBezTo>
                    <a:close/>
                    <a:moveTo>
                      <a:pt x="6442" y="0"/>
                    </a:moveTo>
                    <a:cubicBezTo>
                      <a:pt x="6394" y="0"/>
                      <a:pt x="6358" y="48"/>
                      <a:pt x="6358" y="96"/>
                    </a:cubicBezTo>
                    <a:cubicBezTo>
                      <a:pt x="6358" y="131"/>
                      <a:pt x="6394" y="179"/>
                      <a:pt x="6442" y="179"/>
                    </a:cubicBezTo>
                    <a:lnTo>
                      <a:pt x="6715" y="179"/>
                    </a:lnTo>
                    <a:cubicBezTo>
                      <a:pt x="6751" y="179"/>
                      <a:pt x="6799" y="131"/>
                      <a:pt x="6799" y="96"/>
                    </a:cubicBezTo>
                    <a:cubicBezTo>
                      <a:pt x="6799" y="48"/>
                      <a:pt x="6751" y="0"/>
                      <a:pt x="6715" y="0"/>
                    </a:cubicBezTo>
                    <a:close/>
                    <a:moveTo>
                      <a:pt x="7263" y="0"/>
                    </a:moveTo>
                    <a:cubicBezTo>
                      <a:pt x="7215" y="0"/>
                      <a:pt x="7168" y="48"/>
                      <a:pt x="7168" y="96"/>
                    </a:cubicBezTo>
                    <a:cubicBezTo>
                      <a:pt x="7168" y="131"/>
                      <a:pt x="7215" y="179"/>
                      <a:pt x="7263" y="179"/>
                    </a:cubicBezTo>
                    <a:lnTo>
                      <a:pt x="7525" y="179"/>
                    </a:lnTo>
                    <a:cubicBezTo>
                      <a:pt x="7573" y="179"/>
                      <a:pt x="7620" y="131"/>
                      <a:pt x="7620" y="96"/>
                    </a:cubicBezTo>
                    <a:cubicBezTo>
                      <a:pt x="7620" y="48"/>
                      <a:pt x="7573" y="0"/>
                      <a:pt x="7525" y="0"/>
                    </a:cubicBezTo>
                    <a:close/>
                    <a:moveTo>
                      <a:pt x="8061" y="0"/>
                    </a:moveTo>
                    <a:cubicBezTo>
                      <a:pt x="8025" y="0"/>
                      <a:pt x="7977" y="48"/>
                      <a:pt x="7977" y="96"/>
                    </a:cubicBezTo>
                    <a:cubicBezTo>
                      <a:pt x="7977" y="131"/>
                      <a:pt x="8025" y="179"/>
                      <a:pt x="8061" y="179"/>
                    </a:cubicBezTo>
                    <a:lnTo>
                      <a:pt x="8335" y="179"/>
                    </a:lnTo>
                    <a:cubicBezTo>
                      <a:pt x="8394" y="179"/>
                      <a:pt x="8418" y="131"/>
                      <a:pt x="8418" y="96"/>
                    </a:cubicBezTo>
                    <a:cubicBezTo>
                      <a:pt x="8418" y="48"/>
                      <a:pt x="8382" y="0"/>
                      <a:pt x="8335" y="0"/>
                    </a:cubicBezTo>
                    <a:close/>
                    <a:moveTo>
                      <a:pt x="8882" y="0"/>
                    </a:moveTo>
                    <a:cubicBezTo>
                      <a:pt x="8835" y="0"/>
                      <a:pt x="8799" y="48"/>
                      <a:pt x="8799" y="96"/>
                    </a:cubicBezTo>
                    <a:cubicBezTo>
                      <a:pt x="8799" y="131"/>
                      <a:pt x="8835" y="179"/>
                      <a:pt x="8882" y="179"/>
                    </a:cubicBezTo>
                    <a:lnTo>
                      <a:pt x="9156" y="179"/>
                    </a:lnTo>
                    <a:cubicBezTo>
                      <a:pt x="9192" y="179"/>
                      <a:pt x="9240" y="131"/>
                      <a:pt x="9240" y="96"/>
                    </a:cubicBezTo>
                    <a:cubicBezTo>
                      <a:pt x="9240" y="48"/>
                      <a:pt x="9192" y="0"/>
                      <a:pt x="9156" y="0"/>
                    </a:cubicBezTo>
                    <a:close/>
                    <a:moveTo>
                      <a:pt x="9704" y="0"/>
                    </a:moveTo>
                    <a:cubicBezTo>
                      <a:pt x="9656" y="0"/>
                      <a:pt x="9609" y="48"/>
                      <a:pt x="9609" y="96"/>
                    </a:cubicBezTo>
                    <a:cubicBezTo>
                      <a:pt x="9609" y="131"/>
                      <a:pt x="9656" y="179"/>
                      <a:pt x="9704" y="179"/>
                    </a:cubicBezTo>
                    <a:lnTo>
                      <a:pt x="9966" y="179"/>
                    </a:lnTo>
                    <a:cubicBezTo>
                      <a:pt x="10013" y="179"/>
                      <a:pt x="10061" y="131"/>
                      <a:pt x="10061" y="96"/>
                    </a:cubicBezTo>
                    <a:cubicBezTo>
                      <a:pt x="10061" y="48"/>
                      <a:pt x="10013" y="0"/>
                      <a:pt x="9966" y="0"/>
                    </a:cubicBezTo>
                    <a:close/>
                    <a:moveTo>
                      <a:pt x="10502" y="0"/>
                    </a:moveTo>
                    <a:cubicBezTo>
                      <a:pt x="10466" y="0"/>
                      <a:pt x="10418" y="48"/>
                      <a:pt x="10418" y="96"/>
                    </a:cubicBezTo>
                    <a:cubicBezTo>
                      <a:pt x="10418" y="131"/>
                      <a:pt x="10466" y="179"/>
                      <a:pt x="10502" y="179"/>
                    </a:cubicBezTo>
                    <a:lnTo>
                      <a:pt x="10775" y="179"/>
                    </a:lnTo>
                    <a:cubicBezTo>
                      <a:pt x="10835" y="179"/>
                      <a:pt x="10859" y="131"/>
                      <a:pt x="10859" y="96"/>
                    </a:cubicBezTo>
                    <a:cubicBezTo>
                      <a:pt x="10859" y="48"/>
                      <a:pt x="10823" y="0"/>
                      <a:pt x="10775" y="0"/>
                    </a:cubicBezTo>
                    <a:close/>
                    <a:moveTo>
                      <a:pt x="11323" y="0"/>
                    </a:moveTo>
                    <a:cubicBezTo>
                      <a:pt x="11275" y="0"/>
                      <a:pt x="11240" y="48"/>
                      <a:pt x="11240" y="96"/>
                    </a:cubicBezTo>
                    <a:cubicBezTo>
                      <a:pt x="11240" y="131"/>
                      <a:pt x="11275" y="179"/>
                      <a:pt x="11323" y="179"/>
                    </a:cubicBezTo>
                    <a:lnTo>
                      <a:pt x="11597" y="179"/>
                    </a:lnTo>
                    <a:cubicBezTo>
                      <a:pt x="11633" y="179"/>
                      <a:pt x="11680" y="131"/>
                      <a:pt x="11680" y="96"/>
                    </a:cubicBezTo>
                    <a:cubicBezTo>
                      <a:pt x="11680" y="48"/>
                      <a:pt x="11633" y="0"/>
                      <a:pt x="11597" y="0"/>
                    </a:cubicBezTo>
                    <a:close/>
                    <a:moveTo>
                      <a:pt x="12133" y="0"/>
                    </a:moveTo>
                    <a:cubicBezTo>
                      <a:pt x="12085" y="0"/>
                      <a:pt x="12037" y="48"/>
                      <a:pt x="12037" y="96"/>
                    </a:cubicBezTo>
                    <a:cubicBezTo>
                      <a:pt x="12037" y="131"/>
                      <a:pt x="12085" y="179"/>
                      <a:pt x="12133" y="179"/>
                    </a:cubicBezTo>
                    <a:lnTo>
                      <a:pt x="12407" y="179"/>
                    </a:lnTo>
                    <a:cubicBezTo>
                      <a:pt x="12454" y="179"/>
                      <a:pt x="12502" y="131"/>
                      <a:pt x="12490" y="96"/>
                    </a:cubicBezTo>
                    <a:cubicBezTo>
                      <a:pt x="12490" y="48"/>
                      <a:pt x="12442" y="0"/>
                      <a:pt x="12395" y="0"/>
                    </a:cubicBezTo>
                    <a:close/>
                    <a:moveTo>
                      <a:pt x="12942" y="0"/>
                    </a:moveTo>
                    <a:cubicBezTo>
                      <a:pt x="12907" y="0"/>
                      <a:pt x="12859" y="48"/>
                      <a:pt x="12859" y="96"/>
                    </a:cubicBezTo>
                    <a:cubicBezTo>
                      <a:pt x="12859" y="131"/>
                      <a:pt x="12907" y="179"/>
                      <a:pt x="12942" y="179"/>
                    </a:cubicBezTo>
                    <a:lnTo>
                      <a:pt x="13216" y="179"/>
                    </a:lnTo>
                    <a:cubicBezTo>
                      <a:pt x="13276" y="179"/>
                      <a:pt x="13323" y="131"/>
                      <a:pt x="13300" y="96"/>
                    </a:cubicBezTo>
                    <a:cubicBezTo>
                      <a:pt x="13300" y="48"/>
                      <a:pt x="13252" y="0"/>
                      <a:pt x="13216" y="0"/>
                    </a:cubicBezTo>
                    <a:close/>
                    <a:moveTo>
                      <a:pt x="13764" y="0"/>
                    </a:moveTo>
                    <a:cubicBezTo>
                      <a:pt x="13716" y="0"/>
                      <a:pt x="13681" y="48"/>
                      <a:pt x="13681" y="96"/>
                    </a:cubicBezTo>
                    <a:cubicBezTo>
                      <a:pt x="13681" y="131"/>
                      <a:pt x="13716" y="179"/>
                      <a:pt x="13764" y="179"/>
                    </a:cubicBezTo>
                    <a:lnTo>
                      <a:pt x="14038" y="179"/>
                    </a:lnTo>
                    <a:cubicBezTo>
                      <a:pt x="14073" y="179"/>
                      <a:pt x="14121" y="131"/>
                      <a:pt x="14121" y="96"/>
                    </a:cubicBezTo>
                    <a:cubicBezTo>
                      <a:pt x="14121" y="48"/>
                      <a:pt x="14073" y="0"/>
                      <a:pt x="14038" y="0"/>
                    </a:cubicBezTo>
                    <a:close/>
                    <a:moveTo>
                      <a:pt x="14585" y="0"/>
                    </a:moveTo>
                    <a:cubicBezTo>
                      <a:pt x="14538" y="0"/>
                      <a:pt x="14490" y="48"/>
                      <a:pt x="14490" y="96"/>
                    </a:cubicBezTo>
                    <a:cubicBezTo>
                      <a:pt x="14490" y="131"/>
                      <a:pt x="14538" y="179"/>
                      <a:pt x="14585" y="179"/>
                    </a:cubicBezTo>
                    <a:lnTo>
                      <a:pt x="14847" y="179"/>
                    </a:lnTo>
                    <a:cubicBezTo>
                      <a:pt x="14895" y="179"/>
                      <a:pt x="14943" y="131"/>
                      <a:pt x="14943" y="96"/>
                    </a:cubicBezTo>
                    <a:cubicBezTo>
                      <a:pt x="14943" y="48"/>
                      <a:pt x="14895" y="0"/>
                      <a:pt x="14847" y="0"/>
                    </a:cubicBezTo>
                    <a:close/>
                    <a:moveTo>
                      <a:pt x="15383" y="0"/>
                    </a:moveTo>
                    <a:cubicBezTo>
                      <a:pt x="15347" y="0"/>
                      <a:pt x="15300" y="48"/>
                      <a:pt x="15300" y="96"/>
                    </a:cubicBezTo>
                    <a:cubicBezTo>
                      <a:pt x="15300" y="131"/>
                      <a:pt x="15347" y="179"/>
                      <a:pt x="15383" y="179"/>
                    </a:cubicBezTo>
                    <a:lnTo>
                      <a:pt x="15657" y="179"/>
                    </a:lnTo>
                    <a:cubicBezTo>
                      <a:pt x="15717" y="179"/>
                      <a:pt x="15764" y="131"/>
                      <a:pt x="15740" y="96"/>
                    </a:cubicBezTo>
                    <a:cubicBezTo>
                      <a:pt x="15740" y="48"/>
                      <a:pt x="15705" y="0"/>
                      <a:pt x="156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44"/>
              <p:cNvSpPr/>
              <p:nvPr/>
            </p:nvSpPr>
            <p:spPr>
              <a:xfrm>
                <a:off x="2977293" y="4273121"/>
                <a:ext cx="420617" cy="5703"/>
              </a:xfrm>
              <a:custGeom>
                <a:avLst/>
                <a:gdLst/>
                <a:ahLst/>
                <a:cxnLst/>
                <a:rect l="l" t="t" r="r" b="b"/>
                <a:pathLst>
                  <a:path w="13276" h="180" extrusionOk="0">
                    <a:moveTo>
                      <a:pt x="96" y="1"/>
                    </a:moveTo>
                    <a:cubicBezTo>
                      <a:pt x="48" y="1"/>
                      <a:pt x="0" y="48"/>
                      <a:pt x="0" y="84"/>
                    </a:cubicBezTo>
                    <a:cubicBezTo>
                      <a:pt x="0" y="132"/>
                      <a:pt x="48" y="179"/>
                      <a:pt x="96" y="179"/>
                    </a:cubicBezTo>
                    <a:lnTo>
                      <a:pt x="357" y="179"/>
                    </a:lnTo>
                    <a:cubicBezTo>
                      <a:pt x="417" y="179"/>
                      <a:pt x="453" y="132"/>
                      <a:pt x="453" y="84"/>
                    </a:cubicBezTo>
                    <a:cubicBezTo>
                      <a:pt x="453" y="37"/>
                      <a:pt x="405" y="1"/>
                      <a:pt x="357" y="1"/>
                    </a:cubicBezTo>
                    <a:close/>
                    <a:moveTo>
                      <a:pt x="905" y="1"/>
                    </a:moveTo>
                    <a:cubicBezTo>
                      <a:pt x="869" y="1"/>
                      <a:pt x="822" y="48"/>
                      <a:pt x="822" y="84"/>
                    </a:cubicBezTo>
                    <a:cubicBezTo>
                      <a:pt x="822" y="132"/>
                      <a:pt x="869" y="179"/>
                      <a:pt x="905" y="179"/>
                    </a:cubicBezTo>
                    <a:lnTo>
                      <a:pt x="1179" y="179"/>
                    </a:lnTo>
                    <a:cubicBezTo>
                      <a:pt x="1215" y="179"/>
                      <a:pt x="1262" y="132"/>
                      <a:pt x="1262" y="84"/>
                    </a:cubicBezTo>
                    <a:cubicBezTo>
                      <a:pt x="1262" y="37"/>
                      <a:pt x="1215" y="1"/>
                      <a:pt x="1179" y="1"/>
                    </a:cubicBezTo>
                    <a:close/>
                    <a:moveTo>
                      <a:pt x="1727" y="1"/>
                    </a:moveTo>
                    <a:cubicBezTo>
                      <a:pt x="1679" y="1"/>
                      <a:pt x="1643" y="48"/>
                      <a:pt x="1643" y="84"/>
                    </a:cubicBezTo>
                    <a:cubicBezTo>
                      <a:pt x="1643" y="132"/>
                      <a:pt x="1679" y="179"/>
                      <a:pt x="1727" y="179"/>
                    </a:cubicBezTo>
                    <a:lnTo>
                      <a:pt x="2001" y="179"/>
                    </a:lnTo>
                    <a:cubicBezTo>
                      <a:pt x="2036" y="179"/>
                      <a:pt x="2084" y="132"/>
                      <a:pt x="2084" y="84"/>
                    </a:cubicBezTo>
                    <a:cubicBezTo>
                      <a:pt x="2084" y="37"/>
                      <a:pt x="2036" y="1"/>
                      <a:pt x="2001" y="1"/>
                    </a:cubicBezTo>
                    <a:close/>
                    <a:moveTo>
                      <a:pt x="2536" y="1"/>
                    </a:moveTo>
                    <a:cubicBezTo>
                      <a:pt x="2489" y="1"/>
                      <a:pt x="2441" y="48"/>
                      <a:pt x="2441" y="84"/>
                    </a:cubicBezTo>
                    <a:cubicBezTo>
                      <a:pt x="2441" y="132"/>
                      <a:pt x="2489" y="179"/>
                      <a:pt x="2536" y="179"/>
                    </a:cubicBezTo>
                    <a:lnTo>
                      <a:pt x="2798" y="179"/>
                    </a:lnTo>
                    <a:cubicBezTo>
                      <a:pt x="2858" y="179"/>
                      <a:pt x="2894" y="132"/>
                      <a:pt x="2894" y="84"/>
                    </a:cubicBezTo>
                    <a:cubicBezTo>
                      <a:pt x="2894" y="37"/>
                      <a:pt x="2846" y="1"/>
                      <a:pt x="2798" y="1"/>
                    </a:cubicBezTo>
                    <a:close/>
                    <a:moveTo>
                      <a:pt x="3346" y="1"/>
                    </a:moveTo>
                    <a:cubicBezTo>
                      <a:pt x="3298" y="1"/>
                      <a:pt x="3263" y="48"/>
                      <a:pt x="3263" y="84"/>
                    </a:cubicBezTo>
                    <a:cubicBezTo>
                      <a:pt x="3263" y="132"/>
                      <a:pt x="3310" y="179"/>
                      <a:pt x="3346" y="179"/>
                    </a:cubicBezTo>
                    <a:lnTo>
                      <a:pt x="3620" y="179"/>
                    </a:lnTo>
                    <a:cubicBezTo>
                      <a:pt x="3667" y="179"/>
                      <a:pt x="3703" y="132"/>
                      <a:pt x="3703" y="84"/>
                    </a:cubicBezTo>
                    <a:cubicBezTo>
                      <a:pt x="3703" y="37"/>
                      <a:pt x="3656" y="1"/>
                      <a:pt x="3620" y="1"/>
                    </a:cubicBezTo>
                    <a:close/>
                    <a:moveTo>
                      <a:pt x="4167" y="1"/>
                    </a:moveTo>
                    <a:cubicBezTo>
                      <a:pt x="4120" y="1"/>
                      <a:pt x="4084" y="48"/>
                      <a:pt x="4084" y="84"/>
                    </a:cubicBezTo>
                    <a:cubicBezTo>
                      <a:pt x="4084" y="132"/>
                      <a:pt x="4120" y="179"/>
                      <a:pt x="4167" y="179"/>
                    </a:cubicBezTo>
                    <a:lnTo>
                      <a:pt x="4441" y="179"/>
                    </a:lnTo>
                    <a:cubicBezTo>
                      <a:pt x="4477" y="179"/>
                      <a:pt x="4525" y="132"/>
                      <a:pt x="4525" y="84"/>
                    </a:cubicBezTo>
                    <a:cubicBezTo>
                      <a:pt x="4525" y="37"/>
                      <a:pt x="4477" y="1"/>
                      <a:pt x="4441" y="1"/>
                    </a:cubicBezTo>
                    <a:close/>
                    <a:moveTo>
                      <a:pt x="4977" y="1"/>
                    </a:moveTo>
                    <a:cubicBezTo>
                      <a:pt x="4929" y="1"/>
                      <a:pt x="4882" y="48"/>
                      <a:pt x="4882" y="84"/>
                    </a:cubicBezTo>
                    <a:cubicBezTo>
                      <a:pt x="4882" y="132"/>
                      <a:pt x="4929" y="179"/>
                      <a:pt x="4977" y="179"/>
                    </a:cubicBezTo>
                    <a:lnTo>
                      <a:pt x="5239" y="179"/>
                    </a:lnTo>
                    <a:cubicBezTo>
                      <a:pt x="5299" y="179"/>
                      <a:pt x="5334" y="132"/>
                      <a:pt x="5334" y="84"/>
                    </a:cubicBezTo>
                    <a:cubicBezTo>
                      <a:pt x="5334" y="37"/>
                      <a:pt x="5287" y="1"/>
                      <a:pt x="5239" y="1"/>
                    </a:cubicBezTo>
                    <a:close/>
                    <a:moveTo>
                      <a:pt x="5787" y="1"/>
                    </a:moveTo>
                    <a:cubicBezTo>
                      <a:pt x="5739" y="1"/>
                      <a:pt x="5703" y="48"/>
                      <a:pt x="5703" y="84"/>
                    </a:cubicBezTo>
                    <a:cubicBezTo>
                      <a:pt x="5703" y="132"/>
                      <a:pt x="5751" y="179"/>
                      <a:pt x="5787" y="179"/>
                    </a:cubicBezTo>
                    <a:lnTo>
                      <a:pt x="6061" y="179"/>
                    </a:lnTo>
                    <a:cubicBezTo>
                      <a:pt x="6108" y="179"/>
                      <a:pt x="6144" y="132"/>
                      <a:pt x="6144" y="84"/>
                    </a:cubicBezTo>
                    <a:cubicBezTo>
                      <a:pt x="6144" y="37"/>
                      <a:pt x="6096" y="1"/>
                      <a:pt x="6061" y="1"/>
                    </a:cubicBezTo>
                    <a:close/>
                    <a:moveTo>
                      <a:pt x="6608" y="1"/>
                    </a:moveTo>
                    <a:cubicBezTo>
                      <a:pt x="6561" y="1"/>
                      <a:pt x="6525" y="48"/>
                      <a:pt x="6525" y="84"/>
                    </a:cubicBezTo>
                    <a:cubicBezTo>
                      <a:pt x="6525" y="132"/>
                      <a:pt x="6561" y="179"/>
                      <a:pt x="6608" y="179"/>
                    </a:cubicBezTo>
                    <a:lnTo>
                      <a:pt x="6882" y="179"/>
                    </a:lnTo>
                    <a:cubicBezTo>
                      <a:pt x="6918" y="179"/>
                      <a:pt x="6965" y="132"/>
                      <a:pt x="6965" y="84"/>
                    </a:cubicBezTo>
                    <a:cubicBezTo>
                      <a:pt x="6965" y="37"/>
                      <a:pt x="6918" y="1"/>
                      <a:pt x="6882" y="1"/>
                    </a:cubicBezTo>
                    <a:close/>
                    <a:moveTo>
                      <a:pt x="7418" y="1"/>
                    </a:moveTo>
                    <a:cubicBezTo>
                      <a:pt x="7370" y="1"/>
                      <a:pt x="7323" y="48"/>
                      <a:pt x="7323" y="84"/>
                    </a:cubicBezTo>
                    <a:cubicBezTo>
                      <a:pt x="7323" y="132"/>
                      <a:pt x="7370" y="179"/>
                      <a:pt x="7418" y="179"/>
                    </a:cubicBezTo>
                    <a:lnTo>
                      <a:pt x="7680" y="179"/>
                    </a:lnTo>
                    <a:cubicBezTo>
                      <a:pt x="7739" y="179"/>
                      <a:pt x="7787" y="132"/>
                      <a:pt x="7775" y="84"/>
                    </a:cubicBezTo>
                    <a:cubicBezTo>
                      <a:pt x="7775" y="37"/>
                      <a:pt x="7727" y="1"/>
                      <a:pt x="7680" y="1"/>
                    </a:cubicBezTo>
                    <a:close/>
                    <a:moveTo>
                      <a:pt x="8228" y="1"/>
                    </a:moveTo>
                    <a:cubicBezTo>
                      <a:pt x="8192" y="1"/>
                      <a:pt x="8144" y="48"/>
                      <a:pt x="8144" y="84"/>
                    </a:cubicBezTo>
                    <a:cubicBezTo>
                      <a:pt x="8144" y="132"/>
                      <a:pt x="8192" y="179"/>
                      <a:pt x="8228" y="179"/>
                    </a:cubicBezTo>
                    <a:lnTo>
                      <a:pt x="8501" y="179"/>
                    </a:lnTo>
                    <a:cubicBezTo>
                      <a:pt x="8549" y="179"/>
                      <a:pt x="8585" y="132"/>
                      <a:pt x="8585" y="84"/>
                    </a:cubicBezTo>
                    <a:cubicBezTo>
                      <a:pt x="8585" y="37"/>
                      <a:pt x="8549" y="1"/>
                      <a:pt x="8501" y="1"/>
                    </a:cubicBezTo>
                    <a:close/>
                    <a:moveTo>
                      <a:pt x="9049" y="1"/>
                    </a:moveTo>
                    <a:cubicBezTo>
                      <a:pt x="9001" y="1"/>
                      <a:pt x="8966" y="48"/>
                      <a:pt x="8966" y="84"/>
                    </a:cubicBezTo>
                    <a:cubicBezTo>
                      <a:pt x="8966" y="132"/>
                      <a:pt x="9001" y="179"/>
                      <a:pt x="9049" y="179"/>
                    </a:cubicBezTo>
                    <a:lnTo>
                      <a:pt x="9323" y="179"/>
                    </a:lnTo>
                    <a:cubicBezTo>
                      <a:pt x="9359" y="179"/>
                      <a:pt x="9406" y="132"/>
                      <a:pt x="9406" y="84"/>
                    </a:cubicBezTo>
                    <a:cubicBezTo>
                      <a:pt x="9406" y="37"/>
                      <a:pt x="9359" y="1"/>
                      <a:pt x="9323" y="1"/>
                    </a:cubicBezTo>
                    <a:close/>
                    <a:moveTo>
                      <a:pt x="9859" y="1"/>
                    </a:moveTo>
                    <a:cubicBezTo>
                      <a:pt x="9811" y="1"/>
                      <a:pt x="9763" y="48"/>
                      <a:pt x="9763" y="84"/>
                    </a:cubicBezTo>
                    <a:cubicBezTo>
                      <a:pt x="9763" y="132"/>
                      <a:pt x="9811" y="179"/>
                      <a:pt x="9859" y="179"/>
                    </a:cubicBezTo>
                    <a:lnTo>
                      <a:pt x="10121" y="179"/>
                    </a:lnTo>
                    <a:cubicBezTo>
                      <a:pt x="10180" y="179"/>
                      <a:pt x="10228" y="132"/>
                      <a:pt x="10216" y="84"/>
                    </a:cubicBezTo>
                    <a:cubicBezTo>
                      <a:pt x="10216" y="37"/>
                      <a:pt x="10168" y="1"/>
                      <a:pt x="10121" y="1"/>
                    </a:cubicBezTo>
                    <a:close/>
                    <a:moveTo>
                      <a:pt x="10668" y="1"/>
                    </a:moveTo>
                    <a:cubicBezTo>
                      <a:pt x="10633" y="1"/>
                      <a:pt x="10585" y="48"/>
                      <a:pt x="10585" y="84"/>
                    </a:cubicBezTo>
                    <a:cubicBezTo>
                      <a:pt x="10585" y="132"/>
                      <a:pt x="10633" y="179"/>
                      <a:pt x="10668" y="179"/>
                    </a:cubicBezTo>
                    <a:lnTo>
                      <a:pt x="10942" y="179"/>
                    </a:lnTo>
                    <a:cubicBezTo>
                      <a:pt x="10990" y="179"/>
                      <a:pt x="11025" y="132"/>
                      <a:pt x="11025" y="84"/>
                    </a:cubicBezTo>
                    <a:cubicBezTo>
                      <a:pt x="11025" y="37"/>
                      <a:pt x="10990" y="1"/>
                      <a:pt x="10942" y="1"/>
                    </a:cubicBezTo>
                    <a:close/>
                    <a:moveTo>
                      <a:pt x="11490" y="1"/>
                    </a:moveTo>
                    <a:cubicBezTo>
                      <a:pt x="11442" y="1"/>
                      <a:pt x="11406" y="48"/>
                      <a:pt x="11406" y="84"/>
                    </a:cubicBezTo>
                    <a:cubicBezTo>
                      <a:pt x="11406" y="132"/>
                      <a:pt x="11442" y="179"/>
                      <a:pt x="11490" y="179"/>
                    </a:cubicBezTo>
                    <a:lnTo>
                      <a:pt x="11764" y="179"/>
                    </a:lnTo>
                    <a:cubicBezTo>
                      <a:pt x="11799" y="179"/>
                      <a:pt x="11847" y="132"/>
                      <a:pt x="11847" y="84"/>
                    </a:cubicBezTo>
                    <a:cubicBezTo>
                      <a:pt x="11847" y="37"/>
                      <a:pt x="11799" y="1"/>
                      <a:pt x="11764" y="1"/>
                    </a:cubicBezTo>
                    <a:close/>
                    <a:moveTo>
                      <a:pt x="12299" y="1"/>
                    </a:moveTo>
                    <a:cubicBezTo>
                      <a:pt x="12252" y="1"/>
                      <a:pt x="12204" y="48"/>
                      <a:pt x="12204" y="84"/>
                    </a:cubicBezTo>
                    <a:cubicBezTo>
                      <a:pt x="12204" y="132"/>
                      <a:pt x="12252" y="179"/>
                      <a:pt x="12299" y="179"/>
                    </a:cubicBezTo>
                    <a:lnTo>
                      <a:pt x="12561" y="179"/>
                    </a:lnTo>
                    <a:cubicBezTo>
                      <a:pt x="12621" y="179"/>
                      <a:pt x="12669" y="132"/>
                      <a:pt x="12657" y="84"/>
                    </a:cubicBezTo>
                    <a:cubicBezTo>
                      <a:pt x="12657" y="37"/>
                      <a:pt x="12609" y="1"/>
                      <a:pt x="12561" y="1"/>
                    </a:cubicBezTo>
                    <a:close/>
                    <a:moveTo>
                      <a:pt x="13109" y="1"/>
                    </a:moveTo>
                    <a:cubicBezTo>
                      <a:pt x="13073" y="1"/>
                      <a:pt x="13026" y="48"/>
                      <a:pt x="13026" y="84"/>
                    </a:cubicBezTo>
                    <a:cubicBezTo>
                      <a:pt x="13026" y="132"/>
                      <a:pt x="13073" y="179"/>
                      <a:pt x="13109" y="179"/>
                    </a:cubicBezTo>
                    <a:lnTo>
                      <a:pt x="13192" y="179"/>
                    </a:lnTo>
                    <a:cubicBezTo>
                      <a:pt x="13228" y="179"/>
                      <a:pt x="13276" y="132"/>
                      <a:pt x="13276" y="84"/>
                    </a:cubicBezTo>
                    <a:cubicBezTo>
                      <a:pt x="13276" y="37"/>
                      <a:pt x="13228" y="1"/>
                      <a:pt x="13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44"/>
              <p:cNvSpPr/>
              <p:nvPr/>
            </p:nvSpPr>
            <p:spPr>
              <a:xfrm>
                <a:off x="2977293" y="2973600"/>
                <a:ext cx="420617" cy="5703"/>
              </a:xfrm>
              <a:custGeom>
                <a:avLst/>
                <a:gdLst/>
                <a:ahLst/>
                <a:cxnLst/>
                <a:rect l="l" t="t" r="r" b="b"/>
                <a:pathLst>
                  <a:path w="13276" h="180" extrusionOk="0">
                    <a:moveTo>
                      <a:pt x="96" y="1"/>
                    </a:moveTo>
                    <a:cubicBezTo>
                      <a:pt x="48" y="1"/>
                      <a:pt x="0" y="49"/>
                      <a:pt x="0" y="84"/>
                    </a:cubicBezTo>
                    <a:cubicBezTo>
                      <a:pt x="0" y="132"/>
                      <a:pt x="48" y="179"/>
                      <a:pt x="96" y="179"/>
                    </a:cubicBezTo>
                    <a:lnTo>
                      <a:pt x="357" y="179"/>
                    </a:lnTo>
                    <a:cubicBezTo>
                      <a:pt x="417" y="179"/>
                      <a:pt x="453" y="144"/>
                      <a:pt x="453" y="84"/>
                    </a:cubicBezTo>
                    <a:cubicBezTo>
                      <a:pt x="453" y="37"/>
                      <a:pt x="405" y="1"/>
                      <a:pt x="357" y="1"/>
                    </a:cubicBezTo>
                    <a:close/>
                    <a:moveTo>
                      <a:pt x="905" y="1"/>
                    </a:moveTo>
                    <a:cubicBezTo>
                      <a:pt x="869" y="1"/>
                      <a:pt x="822" y="49"/>
                      <a:pt x="822" y="84"/>
                    </a:cubicBezTo>
                    <a:cubicBezTo>
                      <a:pt x="822" y="132"/>
                      <a:pt x="869" y="179"/>
                      <a:pt x="905" y="179"/>
                    </a:cubicBezTo>
                    <a:lnTo>
                      <a:pt x="1179" y="179"/>
                    </a:lnTo>
                    <a:cubicBezTo>
                      <a:pt x="1215" y="179"/>
                      <a:pt x="1262" y="144"/>
                      <a:pt x="1262" y="84"/>
                    </a:cubicBezTo>
                    <a:cubicBezTo>
                      <a:pt x="1262" y="37"/>
                      <a:pt x="1215" y="1"/>
                      <a:pt x="1179" y="1"/>
                    </a:cubicBezTo>
                    <a:close/>
                    <a:moveTo>
                      <a:pt x="1727" y="1"/>
                    </a:moveTo>
                    <a:cubicBezTo>
                      <a:pt x="1679" y="1"/>
                      <a:pt x="1643" y="49"/>
                      <a:pt x="1643" y="84"/>
                    </a:cubicBezTo>
                    <a:cubicBezTo>
                      <a:pt x="1643" y="132"/>
                      <a:pt x="1679" y="179"/>
                      <a:pt x="1727" y="179"/>
                    </a:cubicBezTo>
                    <a:lnTo>
                      <a:pt x="2001" y="179"/>
                    </a:lnTo>
                    <a:cubicBezTo>
                      <a:pt x="2036" y="179"/>
                      <a:pt x="2084" y="144"/>
                      <a:pt x="2084" y="84"/>
                    </a:cubicBezTo>
                    <a:cubicBezTo>
                      <a:pt x="2084" y="37"/>
                      <a:pt x="2036" y="1"/>
                      <a:pt x="2001" y="1"/>
                    </a:cubicBezTo>
                    <a:close/>
                    <a:moveTo>
                      <a:pt x="2536" y="1"/>
                    </a:moveTo>
                    <a:cubicBezTo>
                      <a:pt x="2489" y="1"/>
                      <a:pt x="2441" y="49"/>
                      <a:pt x="2441" y="84"/>
                    </a:cubicBezTo>
                    <a:cubicBezTo>
                      <a:pt x="2441" y="132"/>
                      <a:pt x="2489" y="179"/>
                      <a:pt x="2536" y="179"/>
                    </a:cubicBezTo>
                    <a:lnTo>
                      <a:pt x="2798" y="179"/>
                    </a:lnTo>
                    <a:cubicBezTo>
                      <a:pt x="2858" y="179"/>
                      <a:pt x="2894" y="144"/>
                      <a:pt x="2894" y="84"/>
                    </a:cubicBezTo>
                    <a:cubicBezTo>
                      <a:pt x="2894" y="37"/>
                      <a:pt x="2846" y="1"/>
                      <a:pt x="2798" y="1"/>
                    </a:cubicBezTo>
                    <a:close/>
                    <a:moveTo>
                      <a:pt x="3346" y="1"/>
                    </a:moveTo>
                    <a:cubicBezTo>
                      <a:pt x="3298" y="1"/>
                      <a:pt x="3263" y="49"/>
                      <a:pt x="3263" y="84"/>
                    </a:cubicBezTo>
                    <a:cubicBezTo>
                      <a:pt x="3263" y="132"/>
                      <a:pt x="3310" y="179"/>
                      <a:pt x="3346" y="179"/>
                    </a:cubicBezTo>
                    <a:lnTo>
                      <a:pt x="3620" y="179"/>
                    </a:lnTo>
                    <a:cubicBezTo>
                      <a:pt x="3667" y="179"/>
                      <a:pt x="3703" y="144"/>
                      <a:pt x="3703" y="84"/>
                    </a:cubicBezTo>
                    <a:cubicBezTo>
                      <a:pt x="3703" y="37"/>
                      <a:pt x="3656" y="1"/>
                      <a:pt x="3620" y="1"/>
                    </a:cubicBezTo>
                    <a:close/>
                    <a:moveTo>
                      <a:pt x="4167" y="1"/>
                    </a:moveTo>
                    <a:cubicBezTo>
                      <a:pt x="4120" y="1"/>
                      <a:pt x="4084" y="49"/>
                      <a:pt x="4084" y="84"/>
                    </a:cubicBezTo>
                    <a:cubicBezTo>
                      <a:pt x="4084" y="132"/>
                      <a:pt x="4120" y="179"/>
                      <a:pt x="4167" y="179"/>
                    </a:cubicBezTo>
                    <a:lnTo>
                      <a:pt x="4441" y="179"/>
                    </a:lnTo>
                    <a:cubicBezTo>
                      <a:pt x="4477" y="179"/>
                      <a:pt x="4525" y="144"/>
                      <a:pt x="4525" y="84"/>
                    </a:cubicBezTo>
                    <a:cubicBezTo>
                      <a:pt x="4525" y="37"/>
                      <a:pt x="4477" y="1"/>
                      <a:pt x="4441" y="1"/>
                    </a:cubicBezTo>
                    <a:close/>
                    <a:moveTo>
                      <a:pt x="4977" y="1"/>
                    </a:moveTo>
                    <a:cubicBezTo>
                      <a:pt x="4929" y="1"/>
                      <a:pt x="4882" y="49"/>
                      <a:pt x="4882" y="84"/>
                    </a:cubicBezTo>
                    <a:cubicBezTo>
                      <a:pt x="4882" y="132"/>
                      <a:pt x="4929" y="179"/>
                      <a:pt x="4977" y="179"/>
                    </a:cubicBezTo>
                    <a:lnTo>
                      <a:pt x="5239" y="179"/>
                    </a:lnTo>
                    <a:cubicBezTo>
                      <a:pt x="5299" y="179"/>
                      <a:pt x="5334" y="144"/>
                      <a:pt x="5334" y="84"/>
                    </a:cubicBezTo>
                    <a:cubicBezTo>
                      <a:pt x="5334" y="37"/>
                      <a:pt x="5287" y="1"/>
                      <a:pt x="5239" y="1"/>
                    </a:cubicBezTo>
                    <a:close/>
                    <a:moveTo>
                      <a:pt x="5787" y="1"/>
                    </a:moveTo>
                    <a:cubicBezTo>
                      <a:pt x="5739" y="1"/>
                      <a:pt x="5703" y="49"/>
                      <a:pt x="5703" y="84"/>
                    </a:cubicBezTo>
                    <a:cubicBezTo>
                      <a:pt x="5703" y="132"/>
                      <a:pt x="5751" y="179"/>
                      <a:pt x="5787" y="179"/>
                    </a:cubicBezTo>
                    <a:lnTo>
                      <a:pt x="6061" y="179"/>
                    </a:lnTo>
                    <a:cubicBezTo>
                      <a:pt x="6108" y="179"/>
                      <a:pt x="6144" y="144"/>
                      <a:pt x="6144" y="84"/>
                    </a:cubicBezTo>
                    <a:cubicBezTo>
                      <a:pt x="6144" y="37"/>
                      <a:pt x="6096" y="1"/>
                      <a:pt x="6061" y="1"/>
                    </a:cubicBezTo>
                    <a:close/>
                    <a:moveTo>
                      <a:pt x="6608" y="1"/>
                    </a:moveTo>
                    <a:cubicBezTo>
                      <a:pt x="6561" y="1"/>
                      <a:pt x="6525" y="49"/>
                      <a:pt x="6525" y="84"/>
                    </a:cubicBezTo>
                    <a:cubicBezTo>
                      <a:pt x="6525" y="132"/>
                      <a:pt x="6561" y="179"/>
                      <a:pt x="6608" y="179"/>
                    </a:cubicBezTo>
                    <a:lnTo>
                      <a:pt x="6882" y="179"/>
                    </a:lnTo>
                    <a:cubicBezTo>
                      <a:pt x="6918" y="179"/>
                      <a:pt x="6965" y="144"/>
                      <a:pt x="6965" y="84"/>
                    </a:cubicBezTo>
                    <a:cubicBezTo>
                      <a:pt x="6965" y="37"/>
                      <a:pt x="6918" y="1"/>
                      <a:pt x="6882" y="1"/>
                    </a:cubicBezTo>
                    <a:close/>
                    <a:moveTo>
                      <a:pt x="7418" y="1"/>
                    </a:moveTo>
                    <a:cubicBezTo>
                      <a:pt x="7370" y="1"/>
                      <a:pt x="7323" y="49"/>
                      <a:pt x="7323" y="84"/>
                    </a:cubicBezTo>
                    <a:cubicBezTo>
                      <a:pt x="7323" y="132"/>
                      <a:pt x="7370" y="179"/>
                      <a:pt x="7418" y="179"/>
                    </a:cubicBezTo>
                    <a:lnTo>
                      <a:pt x="7680" y="179"/>
                    </a:lnTo>
                    <a:cubicBezTo>
                      <a:pt x="7739" y="179"/>
                      <a:pt x="7787" y="144"/>
                      <a:pt x="7775" y="84"/>
                    </a:cubicBezTo>
                    <a:cubicBezTo>
                      <a:pt x="7775" y="37"/>
                      <a:pt x="7727" y="1"/>
                      <a:pt x="7680" y="1"/>
                    </a:cubicBezTo>
                    <a:close/>
                    <a:moveTo>
                      <a:pt x="8228" y="1"/>
                    </a:moveTo>
                    <a:cubicBezTo>
                      <a:pt x="8192" y="1"/>
                      <a:pt x="8144" y="49"/>
                      <a:pt x="8144" y="84"/>
                    </a:cubicBezTo>
                    <a:cubicBezTo>
                      <a:pt x="8144" y="132"/>
                      <a:pt x="8192" y="179"/>
                      <a:pt x="8228" y="179"/>
                    </a:cubicBezTo>
                    <a:lnTo>
                      <a:pt x="8501" y="179"/>
                    </a:lnTo>
                    <a:cubicBezTo>
                      <a:pt x="8549" y="179"/>
                      <a:pt x="8585" y="144"/>
                      <a:pt x="8585" y="84"/>
                    </a:cubicBezTo>
                    <a:cubicBezTo>
                      <a:pt x="8585" y="37"/>
                      <a:pt x="8549" y="1"/>
                      <a:pt x="8501" y="1"/>
                    </a:cubicBezTo>
                    <a:close/>
                    <a:moveTo>
                      <a:pt x="9049" y="1"/>
                    </a:moveTo>
                    <a:cubicBezTo>
                      <a:pt x="9001" y="1"/>
                      <a:pt x="8966" y="49"/>
                      <a:pt x="8966" y="84"/>
                    </a:cubicBezTo>
                    <a:cubicBezTo>
                      <a:pt x="8966" y="132"/>
                      <a:pt x="9001" y="179"/>
                      <a:pt x="9049" y="179"/>
                    </a:cubicBezTo>
                    <a:lnTo>
                      <a:pt x="9323" y="179"/>
                    </a:lnTo>
                    <a:cubicBezTo>
                      <a:pt x="9359" y="179"/>
                      <a:pt x="9406" y="144"/>
                      <a:pt x="9406" y="84"/>
                    </a:cubicBezTo>
                    <a:cubicBezTo>
                      <a:pt x="9406" y="37"/>
                      <a:pt x="9359" y="1"/>
                      <a:pt x="9323" y="1"/>
                    </a:cubicBezTo>
                    <a:close/>
                    <a:moveTo>
                      <a:pt x="9859" y="1"/>
                    </a:moveTo>
                    <a:cubicBezTo>
                      <a:pt x="9811" y="1"/>
                      <a:pt x="9763" y="49"/>
                      <a:pt x="9763" y="84"/>
                    </a:cubicBezTo>
                    <a:cubicBezTo>
                      <a:pt x="9763" y="132"/>
                      <a:pt x="9811" y="179"/>
                      <a:pt x="9859" y="179"/>
                    </a:cubicBezTo>
                    <a:lnTo>
                      <a:pt x="10121" y="179"/>
                    </a:lnTo>
                    <a:cubicBezTo>
                      <a:pt x="10180" y="179"/>
                      <a:pt x="10228" y="144"/>
                      <a:pt x="10216" y="84"/>
                    </a:cubicBezTo>
                    <a:cubicBezTo>
                      <a:pt x="10216" y="37"/>
                      <a:pt x="10168" y="1"/>
                      <a:pt x="10121" y="1"/>
                    </a:cubicBezTo>
                    <a:close/>
                    <a:moveTo>
                      <a:pt x="10668" y="1"/>
                    </a:moveTo>
                    <a:cubicBezTo>
                      <a:pt x="10633" y="1"/>
                      <a:pt x="10585" y="49"/>
                      <a:pt x="10585" y="84"/>
                    </a:cubicBezTo>
                    <a:cubicBezTo>
                      <a:pt x="10585" y="132"/>
                      <a:pt x="10633" y="179"/>
                      <a:pt x="10668" y="179"/>
                    </a:cubicBezTo>
                    <a:lnTo>
                      <a:pt x="10942" y="179"/>
                    </a:lnTo>
                    <a:cubicBezTo>
                      <a:pt x="10990" y="179"/>
                      <a:pt x="11025" y="144"/>
                      <a:pt x="11025" y="84"/>
                    </a:cubicBezTo>
                    <a:cubicBezTo>
                      <a:pt x="11025" y="37"/>
                      <a:pt x="10990" y="1"/>
                      <a:pt x="10942" y="1"/>
                    </a:cubicBezTo>
                    <a:close/>
                    <a:moveTo>
                      <a:pt x="11490" y="1"/>
                    </a:moveTo>
                    <a:cubicBezTo>
                      <a:pt x="11442" y="1"/>
                      <a:pt x="11406" y="49"/>
                      <a:pt x="11406" y="84"/>
                    </a:cubicBezTo>
                    <a:cubicBezTo>
                      <a:pt x="11406" y="132"/>
                      <a:pt x="11442" y="179"/>
                      <a:pt x="11490" y="179"/>
                    </a:cubicBezTo>
                    <a:lnTo>
                      <a:pt x="11764" y="179"/>
                    </a:lnTo>
                    <a:cubicBezTo>
                      <a:pt x="11799" y="179"/>
                      <a:pt x="11847" y="144"/>
                      <a:pt x="11847" y="84"/>
                    </a:cubicBezTo>
                    <a:cubicBezTo>
                      <a:pt x="11847" y="37"/>
                      <a:pt x="11799" y="1"/>
                      <a:pt x="11764" y="1"/>
                    </a:cubicBezTo>
                    <a:close/>
                    <a:moveTo>
                      <a:pt x="12299" y="1"/>
                    </a:moveTo>
                    <a:cubicBezTo>
                      <a:pt x="12252" y="1"/>
                      <a:pt x="12204" y="49"/>
                      <a:pt x="12204" y="84"/>
                    </a:cubicBezTo>
                    <a:cubicBezTo>
                      <a:pt x="12204" y="132"/>
                      <a:pt x="12252" y="179"/>
                      <a:pt x="12299" y="179"/>
                    </a:cubicBezTo>
                    <a:lnTo>
                      <a:pt x="12561" y="179"/>
                    </a:lnTo>
                    <a:cubicBezTo>
                      <a:pt x="12621" y="179"/>
                      <a:pt x="12669" y="144"/>
                      <a:pt x="12657" y="84"/>
                    </a:cubicBezTo>
                    <a:cubicBezTo>
                      <a:pt x="12657" y="37"/>
                      <a:pt x="12609" y="1"/>
                      <a:pt x="12561" y="1"/>
                    </a:cubicBezTo>
                    <a:close/>
                    <a:moveTo>
                      <a:pt x="13109" y="1"/>
                    </a:moveTo>
                    <a:cubicBezTo>
                      <a:pt x="13073" y="1"/>
                      <a:pt x="13026" y="49"/>
                      <a:pt x="13026" y="84"/>
                    </a:cubicBezTo>
                    <a:cubicBezTo>
                      <a:pt x="13026" y="132"/>
                      <a:pt x="13073" y="179"/>
                      <a:pt x="13109" y="179"/>
                    </a:cubicBezTo>
                    <a:lnTo>
                      <a:pt x="13192" y="179"/>
                    </a:lnTo>
                    <a:cubicBezTo>
                      <a:pt x="13228" y="179"/>
                      <a:pt x="13276" y="144"/>
                      <a:pt x="13276" y="84"/>
                    </a:cubicBezTo>
                    <a:cubicBezTo>
                      <a:pt x="13276" y="37"/>
                      <a:pt x="13228" y="1"/>
                      <a:pt x="13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59" name="Google Shape;4459;p44"/>
            <p:cNvSpPr/>
            <p:nvPr/>
          </p:nvSpPr>
          <p:spPr>
            <a:xfrm>
              <a:off x="5319834" y="2371949"/>
              <a:ext cx="43405" cy="43405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0" name="Google Shape;4460;p44"/>
            <p:cNvGrpSpPr/>
            <p:nvPr/>
          </p:nvGrpSpPr>
          <p:grpSpPr>
            <a:xfrm>
              <a:off x="5356047" y="1801601"/>
              <a:ext cx="804640" cy="1177702"/>
              <a:chOff x="5356047" y="1801601"/>
              <a:chExt cx="804640" cy="1177702"/>
            </a:xfrm>
          </p:grpSpPr>
          <p:sp>
            <p:nvSpPr>
              <p:cNvPr id="4461" name="Google Shape;4461;p44"/>
              <p:cNvSpPr/>
              <p:nvPr/>
            </p:nvSpPr>
            <p:spPr>
              <a:xfrm>
                <a:off x="5356047" y="2390801"/>
                <a:ext cx="375343" cy="5703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0" extrusionOk="0">
                    <a:moveTo>
                      <a:pt x="95" y="1"/>
                    </a:moveTo>
                    <a:cubicBezTo>
                      <a:pt x="48" y="1"/>
                      <a:pt x="0" y="48"/>
                      <a:pt x="0" y="84"/>
                    </a:cubicBezTo>
                    <a:cubicBezTo>
                      <a:pt x="0" y="132"/>
                      <a:pt x="48" y="179"/>
                      <a:pt x="95" y="179"/>
                    </a:cubicBezTo>
                    <a:lnTo>
                      <a:pt x="357" y="179"/>
                    </a:lnTo>
                    <a:cubicBezTo>
                      <a:pt x="417" y="179"/>
                      <a:pt x="453" y="132"/>
                      <a:pt x="453" y="84"/>
                    </a:cubicBezTo>
                    <a:cubicBezTo>
                      <a:pt x="453" y="48"/>
                      <a:pt x="405" y="1"/>
                      <a:pt x="357" y="1"/>
                    </a:cubicBezTo>
                    <a:close/>
                    <a:moveTo>
                      <a:pt x="917" y="1"/>
                    </a:moveTo>
                    <a:cubicBezTo>
                      <a:pt x="869" y="1"/>
                      <a:pt x="822" y="48"/>
                      <a:pt x="822" y="84"/>
                    </a:cubicBezTo>
                    <a:cubicBezTo>
                      <a:pt x="822" y="132"/>
                      <a:pt x="869" y="179"/>
                      <a:pt x="917" y="179"/>
                    </a:cubicBezTo>
                    <a:lnTo>
                      <a:pt x="1179" y="179"/>
                    </a:lnTo>
                    <a:cubicBezTo>
                      <a:pt x="1226" y="179"/>
                      <a:pt x="1262" y="132"/>
                      <a:pt x="1262" y="84"/>
                    </a:cubicBezTo>
                    <a:cubicBezTo>
                      <a:pt x="1262" y="48"/>
                      <a:pt x="1226" y="1"/>
                      <a:pt x="1179" y="1"/>
                    </a:cubicBezTo>
                    <a:close/>
                    <a:moveTo>
                      <a:pt x="1727" y="1"/>
                    </a:moveTo>
                    <a:cubicBezTo>
                      <a:pt x="1691" y="1"/>
                      <a:pt x="1643" y="48"/>
                      <a:pt x="1643" y="84"/>
                    </a:cubicBezTo>
                    <a:cubicBezTo>
                      <a:pt x="1643" y="132"/>
                      <a:pt x="1691" y="179"/>
                      <a:pt x="1727" y="179"/>
                    </a:cubicBezTo>
                    <a:lnTo>
                      <a:pt x="2000" y="179"/>
                    </a:lnTo>
                    <a:cubicBezTo>
                      <a:pt x="2048" y="179"/>
                      <a:pt x="2084" y="132"/>
                      <a:pt x="2084" y="84"/>
                    </a:cubicBezTo>
                    <a:cubicBezTo>
                      <a:pt x="2084" y="48"/>
                      <a:pt x="2048" y="1"/>
                      <a:pt x="2000" y="1"/>
                    </a:cubicBezTo>
                    <a:close/>
                    <a:moveTo>
                      <a:pt x="2536" y="1"/>
                    </a:moveTo>
                    <a:cubicBezTo>
                      <a:pt x="2489" y="1"/>
                      <a:pt x="2441" y="48"/>
                      <a:pt x="2441" y="84"/>
                    </a:cubicBezTo>
                    <a:cubicBezTo>
                      <a:pt x="2441" y="132"/>
                      <a:pt x="2489" y="179"/>
                      <a:pt x="2536" y="179"/>
                    </a:cubicBezTo>
                    <a:lnTo>
                      <a:pt x="2798" y="179"/>
                    </a:lnTo>
                    <a:cubicBezTo>
                      <a:pt x="2858" y="179"/>
                      <a:pt x="2893" y="132"/>
                      <a:pt x="2893" y="84"/>
                    </a:cubicBezTo>
                    <a:cubicBezTo>
                      <a:pt x="2893" y="48"/>
                      <a:pt x="2846" y="1"/>
                      <a:pt x="2798" y="1"/>
                    </a:cubicBezTo>
                    <a:close/>
                    <a:moveTo>
                      <a:pt x="3358" y="1"/>
                    </a:moveTo>
                    <a:cubicBezTo>
                      <a:pt x="3310" y="1"/>
                      <a:pt x="3262" y="48"/>
                      <a:pt x="3262" y="84"/>
                    </a:cubicBezTo>
                    <a:cubicBezTo>
                      <a:pt x="3262" y="132"/>
                      <a:pt x="3310" y="179"/>
                      <a:pt x="3358" y="179"/>
                    </a:cubicBezTo>
                    <a:lnTo>
                      <a:pt x="3620" y="179"/>
                    </a:lnTo>
                    <a:cubicBezTo>
                      <a:pt x="3667" y="179"/>
                      <a:pt x="3715" y="132"/>
                      <a:pt x="3715" y="84"/>
                    </a:cubicBezTo>
                    <a:cubicBezTo>
                      <a:pt x="3715" y="48"/>
                      <a:pt x="3667" y="1"/>
                      <a:pt x="3620" y="1"/>
                    </a:cubicBezTo>
                    <a:close/>
                    <a:moveTo>
                      <a:pt x="4167" y="1"/>
                    </a:moveTo>
                    <a:cubicBezTo>
                      <a:pt x="4132" y="1"/>
                      <a:pt x="4084" y="48"/>
                      <a:pt x="4084" y="84"/>
                    </a:cubicBezTo>
                    <a:cubicBezTo>
                      <a:pt x="4084" y="132"/>
                      <a:pt x="4132" y="179"/>
                      <a:pt x="4167" y="179"/>
                    </a:cubicBezTo>
                    <a:lnTo>
                      <a:pt x="4441" y="179"/>
                    </a:lnTo>
                    <a:cubicBezTo>
                      <a:pt x="4489" y="179"/>
                      <a:pt x="4524" y="132"/>
                      <a:pt x="4524" y="84"/>
                    </a:cubicBezTo>
                    <a:cubicBezTo>
                      <a:pt x="4524" y="48"/>
                      <a:pt x="4489" y="1"/>
                      <a:pt x="4441" y="1"/>
                    </a:cubicBezTo>
                    <a:close/>
                    <a:moveTo>
                      <a:pt x="4977" y="1"/>
                    </a:moveTo>
                    <a:cubicBezTo>
                      <a:pt x="4929" y="1"/>
                      <a:pt x="4882" y="48"/>
                      <a:pt x="4882" y="84"/>
                    </a:cubicBezTo>
                    <a:cubicBezTo>
                      <a:pt x="4882" y="132"/>
                      <a:pt x="4929" y="179"/>
                      <a:pt x="4977" y="179"/>
                    </a:cubicBezTo>
                    <a:lnTo>
                      <a:pt x="5239" y="179"/>
                    </a:lnTo>
                    <a:cubicBezTo>
                      <a:pt x="5298" y="179"/>
                      <a:pt x="5346" y="132"/>
                      <a:pt x="5334" y="84"/>
                    </a:cubicBezTo>
                    <a:cubicBezTo>
                      <a:pt x="5334" y="48"/>
                      <a:pt x="5286" y="1"/>
                      <a:pt x="5239" y="1"/>
                    </a:cubicBezTo>
                    <a:close/>
                    <a:moveTo>
                      <a:pt x="5798" y="1"/>
                    </a:moveTo>
                    <a:cubicBezTo>
                      <a:pt x="5751" y="1"/>
                      <a:pt x="5703" y="48"/>
                      <a:pt x="5703" y="84"/>
                    </a:cubicBezTo>
                    <a:cubicBezTo>
                      <a:pt x="5703" y="132"/>
                      <a:pt x="5751" y="179"/>
                      <a:pt x="5798" y="179"/>
                    </a:cubicBezTo>
                    <a:lnTo>
                      <a:pt x="6060" y="179"/>
                    </a:lnTo>
                    <a:cubicBezTo>
                      <a:pt x="6108" y="179"/>
                      <a:pt x="6156" y="132"/>
                      <a:pt x="6144" y="84"/>
                    </a:cubicBezTo>
                    <a:cubicBezTo>
                      <a:pt x="6144" y="48"/>
                      <a:pt x="6108" y="1"/>
                      <a:pt x="6060" y="1"/>
                    </a:cubicBezTo>
                    <a:close/>
                    <a:moveTo>
                      <a:pt x="6608" y="1"/>
                    </a:moveTo>
                    <a:cubicBezTo>
                      <a:pt x="6572" y="1"/>
                      <a:pt x="6525" y="48"/>
                      <a:pt x="6525" y="84"/>
                    </a:cubicBezTo>
                    <a:cubicBezTo>
                      <a:pt x="6525" y="132"/>
                      <a:pt x="6572" y="179"/>
                      <a:pt x="6608" y="179"/>
                    </a:cubicBezTo>
                    <a:lnTo>
                      <a:pt x="6882" y="179"/>
                    </a:lnTo>
                    <a:cubicBezTo>
                      <a:pt x="6918" y="179"/>
                      <a:pt x="6965" y="132"/>
                      <a:pt x="6965" y="84"/>
                    </a:cubicBezTo>
                    <a:cubicBezTo>
                      <a:pt x="6965" y="48"/>
                      <a:pt x="6918" y="1"/>
                      <a:pt x="6882" y="1"/>
                    </a:cubicBezTo>
                    <a:close/>
                    <a:moveTo>
                      <a:pt x="7418" y="1"/>
                    </a:moveTo>
                    <a:cubicBezTo>
                      <a:pt x="7370" y="1"/>
                      <a:pt x="7322" y="48"/>
                      <a:pt x="7322" y="84"/>
                    </a:cubicBezTo>
                    <a:cubicBezTo>
                      <a:pt x="7322" y="132"/>
                      <a:pt x="7370" y="179"/>
                      <a:pt x="7418" y="179"/>
                    </a:cubicBezTo>
                    <a:lnTo>
                      <a:pt x="7680" y="179"/>
                    </a:lnTo>
                    <a:cubicBezTo>
                      <a:pt x="7739" y="179"/>
                      <a:pt x="7787" y="132"/>
                      <a:pt x="7775" y="84"/>
                    </a:cubicBezTo>
                    <a:cubicBezTo>
                      <a:pt x="7775" y="48"/>
                      <a:pt x="7727" y="1"/>
                      <a:pt x="7680" y="1"/>
                    </a:cubicBezTo>
                    <a:close/>
                    <a:moveTo>
                      <a:pt x="8239" y="1"/>
                    </a:moveTo>
                    <a:cubicBezTo>
                      <a:pt x="8192" y="1"/>
                      <a:pt x="8144" y="48"/>
                      <a:pt x="8144" y="84"/>
                    </a:cubicBezTo>
                    <a:cubicBezTo>
                      <a:pt x="8144" y="132"/>
                      <a:pt x="8192" y="179"/>
                      <a:pt x="8239" y="179"/>
                    </a:cubicBezTo>
                    <a:lnTo>
                      <a:pt x="8501" y="179"/>
                    </a:lnTo>
                    <a:cubicBezTo>
                      <a:pt x="8549" y="179"/>
                      <a:pt x="8596" y="132"/>
                      <a:pt x="8596" y="84"/>
                    </a:cubicBezTo>
                    <a:cubicBezTo>
                      <a:pt x="8596" y="48"/>
                      <a:pt x="8549" y="1"/>
                      <a:pt x="8501" y="1"/>
                    </a:cubicBezTo>
                    <a:close/>
                    <a:moveTo>
                      <a:pt x="9049" y="1"/>
                    </a:moveTo>
                    <a:cubicBezTo>
                      <a:pt x="9013" y="1"/>
                      <a:pt x="8966" y="48"/>
                      <a:pt x="8966" y="84"/>
                    </a:cubicBezTo>
                    <a:cubicBezTo>
                      <a:pt x="8966" y="132"/>
                      <a:pt x="9013" y="179"/>
                      <a:pt x="9049" y="179"/>
                    </a:cubicBezTo>
                    <a:lnTo>
                      <a:pt x="9323" y="179"/>
                    </a:lnTo>
                    <a:cubicBezTo>
                      <a:pt x="9370" y="179"/>
                      <a:pt x="9406" y="132"/>
                      <a:pt x="9406" y="84"/>
                    </a:cubicBezTo>
                    <a:cubicBezTo>
                      <a:pt x="9406" y="48"/>
                      <a:pt x="9370" y="1"/>
                      <a:pt x="9323" y="1"/>
                    </a:cubicBezTo>
                    <a:close/>
                    <a:moveTo>
                      <a:pt x="9858" y="1"/>
                    </a:moveTo>
                    <a:cubicBezTo>
                      <a:pt x="9811" y="1"/>
                      <a:pt x="9763" y="48"/>
                      <a:pt x="9763" y="84"/>
                    </a:cubicBezTo>
                    <a:cubicBezTo>
                      <a:pt x="9763" y="132"/>
                      <a:pt x="9811" y="179"/>
                      <a:pt x="9858" y="179"/>
                    </a:cubicBezTo>
                    <a:lnTo>
                      <a:pt x="10120" y="179"/>
                    </a:lnTo>
                    <a:cubicBezTo>
                      <a:pt x="10180" y="179"/>
                      <a:pt x="10228" y="132"/>
                      <a:pt x="10216" y="84"/>
                    </a:cubicBezTo>
                    <a:cubicBezTo>
                      <a:pt x="10216" y="48"/>
                      <a:pt x="10168" y="1"/>
                      <a:pt x="10120" y="1"/>
                    </a:cubicBezTo>
                    <a:close/>
                    <a:moveTo>
                      <a:pt x="10680" y="1"/>
                    </a:moveTo>
                    <a:cubicBezTo>
                      <a:pt x="10632" y="1"/>
                      <a:pt x="10585" y="48"/>
                      <a:pt x="10585" y="84"/>
                    </a:cubicBezTo>
                    <a:cubicBezTo>
                      <a:pt x="10585" y="132"/>
                      <a:pt x="10632" y="179"/>
                      <a:pt x="10680" y="179"/>
                    </a:cubicBezTo>
                    <a:lnTo>
                      <a:pt x="10942" y="179"/>
                    </a:lnTo>
                    <a:cubicBezTo>
                      <a:pt x="11001" y="179"/>
                      <a:pt x="11037" y="132"/>
                      <a:pt x="11025" y="84"/>
                    </a:cubicBezTo>
                    <a:cubicBezTo>
                      <a:pt x="11025" y="48"/>
                      <a:pt x="10990" y="1"/>
                      <a:pt x="10942" y="1"/>
                    </a:cubicBezTo>
                    <a:close/>
                    <a:moveTo>
                      <a:pt x="11490" y="1"/>
                    </a:moveTo>
                    <a:cubicBezTo>
                      <a:pt x="11454" y="1"/>
                      <a:pt x="11406" y="48"/>
                      <a:pt x="11406" y="84"/>
                    </a:cubicBezTo>
                    <a:cubicBezTo>
                      <a:pt x="11406" y="132"/>
                      <a:pt x="11454" y="179"/>
                      <a:pt x="11490" y="179"/>
                    </a:cubicBezTo>
                    <a:lnTo>
                      <a:pt x="11763" y="179"/>
                    </a:lnTo>
                    <a:cubicBezTo>
                      <a:pt x="11811" y="179"/>
                      <a:pt x="11847" y="132"/>
                      <a:pt x="11847" y="84"/>
                    </a:cubicBezTo>
                    <a:cubicBezTo>
                      <a:pt x="11847" y="48"/>
                      <a:pt x="11799" y="1"/>
                      <a:pt x="11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44"/>
              <p:cNvSpPr/>
              <p:nvPr/>
            </p:nvSpPr>
            <p:spPr>
              <a:xfrm>
                <a:off x="5732499" y="1807621"/>
                <a:ext cx="5703" cy="117168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6982" extrusionOk="0">
                    <a:moveTo>
                      <a:pt x="84" y="1"/>
                    </a:moveTo>
                    <a:cubicBezTo>
                      <a:pt x="48" y="1"/>
                      <a:pt x="1" y="36"/>
                      <a:pt x="1" y="84"/>
                    </a:cubicBezTo>
                    <a:lnTo>
                      <a:pt x="1" y="346"/>
                    </a:lnTo>
                    <a:cubicBezTo>
                      <a:pt x="1" y="394"/>
                      <a:pt x="48" y="441"/>
                      <a:pt x="84" y="441"/>
                    </a:cubicBezTo>
                    <a:cubicBezTo>
                      <a:pt x="132" y="441"/>
                      <a:pt x="179" y="417"/>
                      <a:pt x="179" y="358"/>
                    </a:cubicBezTo>
                    <a:lnTo>
                      <a:pt x="179" y="84"/>
                    </a:lnTo>
                    <a:cubicBezTo>
                      <a:pt x="179" y="36"/>
                      <a:pt x="132" y="1"/>
                      <a:pt x="84" y="1"/>
                    </a:cubicBezTo>
                    <a:close/>
                    <a:moveTo>
                      <a:pt x="84" y="810"/>
                    </a:moveTo>
                    <a:cubicBezTo>
                      <a:pt x="48" y="810"/>
                      <a:pt x="1" y="858"/>
                      <a:pt x="1" y="906"/>
                    </a:cubicBezTo>
                    <a:lnTo>
                      <a:pt x="1" y="1168"/>
                    </a:lnTo>
                    <a:cubicBezTo>
                      <a:pt x="1" y="1215"/>
                      <a:pt x="48" y="1263"/>
                      <a:pt x="84" y="1263"/>
                    </a:cubicBezTo>
                    <a:cubicBezTo>
                      <a:pt x="132" y="1263"/>
                      <a:pt x="179" y="1215"/>
                      <a:pt x="179" y="1168"/>
                    </a:cubicBezTo>
                    <a:lnTo>
                      <a:pt x="179" y="906"/>
                    </a:lnTo>
                    <a:cubicBezTo>
                      <a:pt x="179" y="858"/>
                      <a:pt x="132" y="810"/>
                      <a:pt x="84" y="810"/>
                    </a:cubicBezTo>
                    <a:close/>
                    <a:moveTo>
                      <a:pt x="84" y="1632"/>
                    </a:moveTo>
                    <a:cubicBezTo>
                      <a:pt x="48" y="1632"/>
                      <a:pt x="1" y="1680"/>
                      <a:pt x="1" y="1715"/>
                    </a:cubicBezTo>
                    <a:lnTo>
                      <a:pt x="1" y="1989"/>
                    </a:lnTo>
                    <a:cubicBezTo>
                      <a:pt x="1" y="2037"/>
                      <a:pt x="48" y="2084"/>
                      <a:pt x="84" y="2084"/>
                    </a:cubicBezTo>
                    <a:cubicBezTo>
                      <a:pt x="132" y="2084"/>
                      <a:pt x="179" y="2037"/>
                      <a:pt x="179" y="1989"/>
                    </a:cubicBezTo>
                    <a:lnTo>
                      <a:pt x="179" y="1715"/>
                    </a:lnTo>
                    <a:cubicBezTo>
                      <a:pt x="179" y="1680"/>
                      <a:pt x="132" y="1632"/>
                      <a:pt x="84" y="1632"/>
                    </a:cubicBezTo>
                    <a:close/>
                    <a:moveTo>
                      <a:pt x="84" y="2453"/>
                    </a:moveTo>
                    <a:cubicBezTo>
                      <a:pt x="48" y="2453"/>
                      <a:pt x="1" y="2489"/>
                      <a:pt x="1" y="2537"/>
                    </a:cubicBezTo>
                    <a:lnTo>
                      <a:pt x="1" y="2811"/>
                    </a:lnTo>
                    <a:cubicBezTo>
                      <a:pt x="1" y="2858"/>
                      <a:pt x="48" y="2894"/>
                      <a:pt x="84" y="2894"/>
                    </a:cubicBezTo>
                    <a:cubicBezTo>
                      <a:pt x="132" y="2894"/>
                      <a:pt x="179" y="2858"/>
                      <a:pt x="179" y="2811"/>
                    </a:cubicBezTo>
                    <a:lnTo>
                      <a:pt x="179" y="2537"/>
                    </a:lnTo>
                    <a:cubicBezTo>
                      <a:pt x="179" y="2489"/>
                      <a:pt x="132" y="2453"/>
                      <a:pt x="84" y="2453"/>
                    </a:cubicBezTo>
                    <a:close/>
                    <a:moveTo>
                      <a:pt x="84" y="3251"/>
                    </a:moveTo>
                    <a:cubicBezTo>
                      <a:pt x="48" y="3251"/>
                      <a:pt x="1" y="3299"/>
                      <a:pt x="1" y="3346"/>
                    </a:cubicBezTo>
                    <a:lnTo>
                      <a:pt x="1" y="3608"/>
                    </a:lnTo>
                    <a:cubicBezTo>
                      <a:pt x="1" y="3656"/>
                      <a:pt x="48" y="3704"/>
                      <a:pt x="84" y="3704"/>
                    </a:cubicBezTo>
                    <a:cubicBezTo>
                      <a:pt x="132" y="3704"/>
                      <a:pt x="179" y="3656"/>
                      <a:pt x="179" y="3608"/>
                    </a:cubicBezTo>
                    <a:lnTo>
                      <a:pt x="179" y="3346"/>
                    </a:lnTo>
                    <a:cubicBezTo>
                      <a:pt x="179" y="3299"/>
                      <a:pt x="132" y="3251"/>
                      <a:pt x="84" y="3251"/>
                    </a:cubicBezTo>
                    <a:close/>
                    <a:moveTo>
                      <a:pt x="84" y="4073"/>
                    </a:moveTo>
                    <a:cubicBezTo>
                      <a:pt x="48" y="4073"/>
                      <a:pt x="1" y="4120"/>
                      <a:pt x="1" y="4168"/>
                    </a:cubicBezTo>
                    <a:lnTo>
                      <a:pt x="1" y="4430"/>
                    </a:lnTo>
                    <a:cubicBezTo>
                      <a:pt x="1" y="4477"/>
                      <a:pt x="48" y="4525"/>
                      <a:pt x="84" y="4525"/>
                    </a:cubicBezTo>
                    <a:cubicBezTo>
                      <a:pt x="132" y="4525"/>
                      <a:pt x="179" y="4477"/>
                      <a:pt x="179" y="4430"/>
                    </a:cubicBezTo>
                    <a:lnTo>
                      <a:pt x="179" y="4168"/>
                    </a:lnTo>
                    <a:cubicBezTo>
                      <a:pt x="179" y="4120"/>
                      <a:pt x="132" y="4073"/>
                      <a:pt x="84" y="4073"/>
                    </a:cubicBezTo>
                    <a:close/>
                    <a:moveTo>
                      <a:pt x="84" y="4894"/>
                    </a:moveTo>
                    <a:cubicBezTo>
                      <a:pt x="48" y="4894"/>
                      <a:pt x="1" y="4942"/>
                      <a:pt x="1" y="4978"/>
                    </a:cubicBezTo>
                    <a:lnTo>
                      <a:pt x="1" y="5251"/>
                    </a:lnTo>
                    <a:cubicBezTo>
                      <a:pt x="1" y="5299"/>
                      <a:pt x="48" y="5335"/>
                      <a:pt x="84" y="5335"/>
                    </a:cubicBezTo>
                    <a:cubicBezTo>
                      <a:pt x="132" y="5335"/>
                      <a:pt x="179" y="5299"/>
                      <a:pt x="179" y="5251"/>
                    </a:cubicBezTo>
                    <a:lnTo>
                      <a:pt x="179" y="4978"/>
                    </a:lnTo>
                    <a:cubicBezTo>
                      <a:pt x="179" y="4942"/>
                      <a:pt x="132" y="4894"/>
                      <a:pt x="84" y="4894"/>
                    </a:cubicBezTo>
                    <a:close/>
                    <a:moveTo>
                      <a:pt x="84" y="5692"/>
                    </a:moveTo>
                    <a:cubicBezTo>
                      <a:pt x="48" y="5692"/>
                      <a:pt x="1" y="5740"/>
                      <a:pt x="1" y="5787"/>
                    </a:cubicBezTo>
                    <a:lnTo>
                      <a:pt x="1" y="6049"/>
                    </a:lnTo>
                    <a:cubicBezTo>
                      <a:pt x="1" y="6097"/>
                      <a:pt x="48" y="6144"/>
                      <a:pt x="84" y="6144"/>
                    </a:cubicBezTo>
                    <a:cubicBezTo>
                      <a:pt x="132" y="6144"/>
                      <a:pt x="179" y="6097"/>
                      <a:pt x="179" y="6049"/>
                    </a:cubicBezTo>
                    <a:lnTo>
                      <a:pt x="179" y="5787"/>
                    </a:lnTo>
                    <a:cubicBezTo>
                      <a:pt x="179" y="5740"/>
                      <a:pt x="132" y="5692"/>
                      <a:pt x="84" y="5692"/>
                    </a:cubicBezTo>
                    <a:close/>
                    <a:moveTo>
                      <a:pt x="84" y="6513"/>
                    </a:moveTo>
                    <a:cubicBezTo>
                      <a:pt x="48" y="6513"/>
                      <a:pt x="1" y="6561"/>
                      <a:pt x="1" y="6597"/>
                    </a:cubicBezTo>
                    <a:lnTo>
                      <a:pt x="1" y="6871"/>
                    </a:lnTo>
                    <a:cubicBezTo>
                      <a:pt x="1" y="6918"/>
                      <a:pt x="48" y="6966"/>
                      <a:pt x="84" y="6966"/>
                    </a:cubicBezTo>
                    <a:cubicBezTo>
                      <a:pt x="132" y="6966"/>
                      <a:pt x="179" y="6918"/>
                      <a:pt x="179" y="6871"/>
                    </a:cubicBezTo>
                    <a:lnTo>
                      <a:pt x="179" y="6597"/>
                    </a:lnTo>
                    <a:cubicBezTo>
                      <a:pt x="179" y="6561"/>
                      <a:pt x="132" y="6513"/>
                      <a:pt x="84" y="6513"/>
                    </a:cubicBezTo>
                    <a:close/>
                    <a:moveTo>
                      <a:pt x="84" y="7335"/>
                    </a:moveTo>
                    <a:cubicBezTo>
                      <a:pt x="48" y="7335"/>
                      <a:pt x="1" y="7371"/>
                      <a:pt x="1" y="7418"/>
                    </a:cubicBezTo>
                    <a:lnTo>
                      <a:pt x="1" y="7692"/>
                    </a:lnTo>
                    <a:cubicBezTo>
                      <a:pt x="1" y="7740"/>
                      <a:pt x="48" y="7776"/>
                      <a:pt x="84" y="7776"/>
                    </a:cubicBezTo>
                    <a:cubicBezTo>
                      <a:pt x="132" y="7776"/>
                      <a:pt x="179" y="7740"/>
                      <a:pt x="179" y="7692"/>
                    </a:cubicBezTo>
                    <a:lnTo>
                      <a:pt x="179" y="7418"/>
                    </a:lnTo>
                    <a:cubicBezTo>
                      <a:pt x="179" y="7371"/>
                      <a:pt x="132" y="7335"/>
                      <a:pt x="84" y="7335"/>
                    </a:cubicBezTo>
                    <a:close/>
                    <a:moveTo>
                      <a:pt x="84" y="8133"/>
                    </a:moveTo>
                    <a:cubicBezTo>
                      <a:pt x="48" y="8133"/>
                      <a:pt x="1" y="8180"/>
                      <a:pt x="1" y="8228"/>
                    </a:cubicBezTo>
                    <a:lnTo>
                      <a:pt x="1" y="8490"/>
                    </a:lnTo>
                    <a:cubicBezTo>
                      <a:pt x="1" y="8538"/>
                      <a:pt x="48" y="8585"/>
                      <a:pt x="84" y="8585"/>
                    </a:cubicBezTo>
                    <a:cubicBezTo>
                      <a:pt x="132" y="8585"/>
                      <a:pt x="179" y="8549"/>
                      <a:pt x="179" y="8490"/>
                    </a:cubicBezTo>
                    <a:lnTo>
                      <a:pt x="179" y="8228"/>
                    </a:lnTo>
                    <a:cubicBezTo>
                      <a:pt x="179" y="8180"/>
                      <a:pt x="132" y="8133"/>
                      <a:pt x="84" y="8133"/>
                    </a:cubicBezTo>
                    <a:close/>
                    <a:moveTo>
                      <a:pt x="84" y="8954"/>
                    </a:moveTo>
                    <a:cubicBezTo>
                      <a:pt x="48" y="8954"/>
                      <a:pt x="1" y="9002"/>
                      <a:pt x="1" y="9049"/>
                    </a:cubicBezTo>
                    <a:lnTo>
                      <a:pt x="1" y="9311"/>
                    </a:lnTo>
                    <a:cubicBezTo>
                      <a:pt x="1" y="9359"/>
                      <a:pt x="48" y="9407"/>
                      <a:pt x="84" y="9407"/>
                    </a:cubicBezTo>
                    <a:cubicBezTo>
                      <a:pt x="132" y="9407"/>
                      <a:pt x="179" y="9359"/>
                      <a:pt x="179" y="9311"/>
                    </a:cubicBezTo>
                    <a:lnTo>
                      <a:pt x="179" y="9049"/>
                    </a:lnTo>
                    <a:cubicBezTo>
                      <a:pt x="179" y="9002"/>
                      <a:pt x="132" y="8954"/>
                      <a:pt x="84" y="8954"/>
                    </a:cubicBezTo>
                    <a:close/>
                    <a:moveTo>
                      <a:pt x="84" y="9776"/>
                    </a:moveTo>
                    <a:cubicBezTo>
                      <a:pt x="48" y="9776"/>
                      <a:pt x="1" y="9823"/>
                      <a:pt x="1" y="9859"/>
                    </a:cubicBezTo>
                    <a:lnTo>
                      <a:pt x="1" y="10133"/>
                    </a:lnTo>
                    <a:cubicBezTo>
                      <a:pt x="1" y="10181"/>
                      <a:pt x="48" y="10216"/>
                      <a:pt x="84" y="10216"/>
                    </a:cubicBezTo>
                    <a:cubicBezTo>
                      <a:pt x="132" y="10216"/>
                      <a:pt x="179" y="10181"/>
                      <a:pt x="179" y="10133"/>
                    </a:cubicBezTo>
                    <a:lnTo>
                      <a:pt x="179" y="9859"/>
                    </a:lnTo>
                    <a:cubicBezTo>
                      <a:pt x="179" y="9823"/>
                      <a:pt x="132" y="9776"/>
                      <a:pt x="84" y="9776"/>
                    </a:cubicBezTo>
                    <a:close/>
                    <a:moveTo>
                      <a:pt x="84" y="10573"/>
                    </a:moveTo>
                    <a:cubicBezTo>
                      <a:pt x="48" y="10573"/>
                      <a:pt x="1" y="10621"/>
                      <a:pt x="1" y="10669"/>
                    </a:cubicBezTo>
                    <a:lnTo>
                      <a:pt x="1" y="10931"/>
                    </a:lnTo>
                    <a:cubicBezTo>
                      <a:pt x="1" y="10978"/>
                      <a:pt x="48" y="11026"/>
                      <a:pt x="84" y="11026"/>
                    </a:cubicBezTo>
                    <a:cubicBezTo>
                      <a:pt x="132" y="11026"/>
                      <a:pt x="179" y="10990"/>
                      <a:pt x="179" y="10931"/>
                    </a:cubicBezTo>
                    <a:lnTo>
                      <a:pt x="179" y="10669"/>
                    </a:lnTo>
                    <a:cubicBezTo>
                      <a:pt x="179" y="10621"/>
                      <a:pt x="132" y="10573"/>
                      <a:pt x="84" y="10573"/>
                    </a:cubicBezTo>
                    <a:close/>
                    <a:moveTo>
                      <a:pt x="84" y="11395"/>
                    </a:moveTo>
                    <a:cubicBezTo>
                      <a:pt x="48" y="11395"/>
                      <a:pt x="1" y="11443"/>
                      <a:pt x="1" y="11490"/>
                    </a:cubicBezTo>
                    <a:lnTo>
                      <a:pt x="1" y="11752"/>
                    </a:lnTo>
                    <a:cubicBezTo>
                      <a:pt x="1" y="11800"/>
                      <a:pt x="48" y="11847"/>
                      <a:pt x="84" y="11847"/>
                    </a:cubicBezTo>
                    <a:cubicBezTo>
                      <a:pt x="132" y="11847"/>
                      <a:pt x="179" y="11800"/>
                      <a:pt x="179" y="11752"/>
                    </a:cubicBezTo>
                    <a:lnTo>
                      <a:pt x="179" y="11490"/>
                    </a:lnTo>
                    <a:cubicBezTo>
                      <a:pt x="179" y="11443"/>
                      <a:pt x="132" y="11395"/>
                      <a:pt x="84" y="11395"/>
                    </a:cubicBezTo>
                    <a:close/>
                    <a:moveTo>
                      <a:pt x="84" y="12205"/>
                    </a:moveTo>
                    <a:cubicBezTo>
                      <a:pt x="48" y="12205"/>
                      <a:pt x="1" y="12240"/>
                      <a:pt x="1" y="12288"/>
                    </a:cubicBezTo>
                    <a:lnTo>
                      <a:pt x="1" y="12574"/>
                    </a:lnTo>
                    <a:cubicBezTo>
                      <a:pt x="1" y="12621"/>
                      <a:pt x="48" y="12657"/>
                      <a:pt x="84" y="12657"/>
                    </a:cubicBezTo>
                    <a:cubicBezTo>
                      <a:pt x="132" y="12657"/>
                      <a:pt x="179" y="12621"/>
                      <a:pt x="179" y="12562"/>
                    </a:cubicBezTo>
                    <a:lnTo>
                      <a:pt x="179" y="12288"/>
                    </a:lnTo>
                    <a:cubicBezTo>
                      <a:pt x="179" y="12240"/>
                      <a:pt x="132" y="12205"/>
                      <a:pt x="84" y="12205"/>
                    </a:cubicBezTo>
                    <a:close/>
                    <a:moveTo>
                      <a:pt x="84" y="13014"/>
                    </a:moveTo>
                    <a:cubicBezTo>
                      <a:pt x="48" y="13014"/>
                      <a:pt x="1" y="13062"/>
                      <a:pt x="1" y="13109"/>
                    </a:cubicBezTo>
                    <a:lnTo>
                      <a:pt x="1" y="13371"/>
                    </a:lnTo>
                    <a:cubicBezTo>
                      <a:pt x="1" y="13419"/>
                      <a:pt x="48" y="13467"/>
                      <a:pt x="84" y="13467"/>
                    </a:cubicBezTo>
                    <a:cubicBezTo>
                      <a:pt x="132" y="13467"/>
                      <a:pt x="179" y="13431"/>
                      <a:pt x="179" y="13371"/>
                    </a:cubicBezTo>
                    <a:lnTo>
                      <a:pt x="179" y="13109"/>
                    </a:lnTo>
                    <a:cubicBezTo>
                      <a:pt x="179" y="13062"/>
                      <a:pt x="132" y="13014"/>
                      <a:pt x="84" y="13014"/>
                    </a:cubicBezTo>
                    <a:close/>
                    <a:moveTo>
                      <a:pt x="84" y="13836"/>
                    </a:moveTo>
                    <a:cubicBezTo>
                      <a:pt x="48" y="13836"/>
                      <a:pt x="1" y="13883"/>
                      <a:pt x="1" y="13931"/>
                    </a:cubicBezTo>
                    <a:lnTo>
                      <a:pt x="1" y="14193"/>
                    </a:lnTo>
                    <a:cubicBezTo>
                      <a:pt x="1" y="14241"/>
                      <a:pt x="48" y="14288"/>
                      <a:pt x="84" y="14288"/>
                    </a:cubicBezTo>
                    <a:cubicBezTo>
                      <a:pt x="132" y="14288"/>
                      <a:pt x="179" y="14241"/>
                      <a:pt x="179" y="14193"/>
                    </a:cubicBezTo>
                    <a:lnTo>
                      <a:pt x="179" y="13931"/>
                    </a:lnTo>
                    <a:cubicBezTo>
                      <a:pt x="179" y="13883"/>
                      <a:pt x="132" y="13836"/>
                      <a:pt x="84" y="13836"/>
                    </a:cubicBezTo>
                    <a:close/>
                    <a:moveTo>
                      <a:pt x="84" y="14657"/>
                    </a:moveTo>
                    <a:cubicBezTo>
                      <a:pt x="48" y="14657"/>
                      <a:pt x="1" y="14693"/>
                      <a:pt x="1" y="14741"/>
                    </a:cubicBezTo>
                    <a:lnTo>
                      <a:pt x="1" y="15014"/>
                    </a:lnTo>
                    <a:cubicBezTo>
                      <a:pt x="1" y="15062"/>
                      <a:pt x="48" y="15098"/>
                      <a:pt x="84" y="15098"/>
                    </a:cubicBezTo>
                    <a:cubicBezTo>
                      <a:pt x="132" y="15098"/>
                      <a:pt x="179" y="15062"/>
                      <a:pt x="179" y="15014"/>
                    </a:cubicBezTo>
                    <a:lnTo>
                      <a:pt x="179" y="14741"/>
                    </a:lnTo>
                    <a:cubicBezTo>
                      <a:pt x="179" y="14693"/>
                      <a:pt x="132" y="14657"/>
                      <a:pt x="84" y="14657"/>
                    </a:cubicBezTo>
                    <a:close/>
                    <a:moveTo>
                      <a:pt x="84" y="15455"/>
                    </a:moveTo>
                    <a:cubicBezTo>
                      <a:pt x="48" y="15455"/>
                      <a:pt x="1" y="15503"/>
                      <a:pt x="1" y="15550"/>
                    </a:cubicBezTo>
                    <a:lnTo>
                      <a:pt x="1" y="15812"/>
                    </a:lnTo>
                    <a:cubicBezTo>
                      <a:pt x="1" y="15860"/>
                      <a:pt x="48" y="15907"/>
                      <a:pt x="84" y="15907"/>
                    </a:cubicBezTo>
                    <a:cubicBezTo>
                      <a:pt x="132" y="15907"/>
                      <a:pt x="179" y="15872"/>
                      <a:pt x="179" y="15812"/>
                    </a:cubicBezTo>
                    <a:lnTo>
                      <a:pt x="179" y="15550"/>
                    </a:lnTo>
                    <a:cubicBezTo>
                      <a:pt x="179" y="15503"/>
                      <a:pt x="132" y="15455"/>
                      <a:pt x="84" y="15455"/>
                    </a:cubicBezTo>
                    <a:close/>
                    <a:moveTo>
                      <a:pt x="84" y="16277"/>
                    </a:moveTo>
                    <a:cubicBezTo>
                      <a:pt x="48" y="16277"/>
                      <a:pt x="1" y="16324"/>
                      <a:pt x="1" y="16372"/>
                    </a:cubicBezTo>
                    <a:lnTo>
                      <a:pt x="1" y="16634"/>
                    </a:lnTo>
                    <a:cubicBezTo>
                      <a:pt x="1" y="16681"/>
                      <a:pt x="48" y="16729"/>
                      <a:pt x="84" y="16729"/>
                    </a:cubicBezTo>
                    <a:cubicBezTo>
                      <a:pt x="132" y="16729"/>
                      <a:pt x="179" y="16681"/>
                      <a:pt x="179" y="16634"/>
                    </a:cubicBezTo>
                    <a:lnTo>
                      <a:pt x="179" y="16372"/>
                    </a:lnTo>
                    <a:cubicBezTo>
                      <a:pt x="179" y="16324"/>
                      <a:pt x="132" y="16277"/>
                      <a:pt x="84" y="16277"/>
                    </a:cubicBezTo>
                    <a:close/>
                    <a:moveTo>
                      <a:pt x="84" y="17098"/>
                    </a:moveTo>
                    <a:cubicBezTo>
                      <a:pt x="48" y="17098"/>
                      <a:pt x="1" y="17146"/>
                      <a:pt x="1" y="17181"/>
                    </a:cubicBezTo>
                    <a:lnTo>
                      <a:pt x="1" y="17455"/>
                    </a:lnTo>
                    <a:cubicBezTo>
                      <a:pt x="1" y="17503"/>
                      <a:pt x="48" y="17539"/>
                      <a:pt x="84" y="17539"/>
                    </a:cubicBezTo>
                    <a:cubicBezTo>
                      <a:pt x="132" y="17539"/>
                      <a:pt x="179" y="17503"/>
                      <a:pt x="179" y="17455"/>
                    </a:cubicBezTo>
                    <a:lnTo>
                      <a:pt x="179" y="17181"/>
                    </a:lnTo>
                    <a:cubicBezTo>
                      <a:pt x="179" y="17146"/>
                      <a:pt x="132" y="17098"/>
                      <a:pt x="84" y="17098"/>
                    </a:cubicBezTo>
                    <a:close/>
                    <a:moveTo>
                      <a:pt x="84" y="17908"/>
                    </a:moveTo>
                    <a:cubicBezTo>
                      <a:pt x="48" y="17908"/>
                      <a:pt x="1" y="17955"/>
                      <a:pt x="1" y="18003"/>
                    </a:cubicBezTo>
                    <a:lnTo>
                      <a:pt x="1" y="18277"/>
                    </a:lnTo>
                    <a:cubicBezTo>
                      <a:pt x="1" y="18313"/>
                      <a:pt x="48" y="18360"/>
                      <a:pt x="84" y="18360"/>
                    </a:cubicBezTo>
                    <a:cubicBezTo>
                      <a:pt x="132" y="18360"/>
                      <a:pt x="179" y="18313"/>
                      <a:pt x="179" y="18277"/>
                    </a:cubicBezTo>
                    <a:lnTo>
                      <a:pt x="179" y="18003"/>
                    </a:lnTo>
                    <a:cubicBezTo>
                      <a:pt x="179" y="17955"/>
                      <a:pt x="132" y="17908"/>
                      <a:pt x="84" y="17908"/>
                    </a:cubicBezTo>
                    <a:close/>
                    <a:moveTo>
                      <a:pt x="84" y="18717"/>
                    </a:moveTo>
                    <a:cubicBezTo>
                      <a:pt x="48" y="18717"/>
                      <a:pt x="1" y="18765"/>
                      <a:pt x="1" y="18801"/>
                    </a:cubicBezTo>
                    <a:lnTo>
                      <a:pt x="1" y="19075"/>
                    </a:lnTo>
                    <a:cubicBezTo>
                      <a:pt x="1" y="19122"/>
                      <a:pt x="48" y="19170"/>
                      <a:pt x="84" y="19170"/>
                    </a:cubicBezTo>
                    <a:cubicBezTo>
                      <a:pt x="132" y="19170"/>
                      <a:pt x="179" y="19122"/>
                      <a:pt x="179" y="19075"/>
                    </a:cubicBezTo>
                    <a:lnTo>
                      <a:pt x="179" y="18801"/>
                    </a:lnTo>
                    <a:cubicBezTo>
                      <a:pt x="179" y="18765"/>
                      <a:pt x="132" y="18717"/>
                      <a:pt x="84" y="18717"/>
                    </a:cubicBezTo>
                    <a:close/>
                    <a:moveTo>
                      <a:pt x="84" y="19539"/>
                    </a:moveTo>
                    <a:cubicBezTo>
                      <a:pt x="48" y="19539"/>
                      <a:pt x="1" y="19575"/>
                      <a:pt x="1" y="19622"/>
                    </a:cubicBezTo>
                    <a:lnTo>
                      <a:pt x="1" y="19896"/>
                    </a:lnTo>
                    <a:cubicBezTo>
                      <a:pt x="1" y="19944"/>
                      <a:pt x="48" y="19979"/>
                      <a:pt x="84" y="19979"/>
                    </a:cubicBezTo>
                    <a:cubicBezTo>
                      <a:pt x="132" y="19979"/>
                      <a:pt x="179" y="19944"/>
                      <a:pt x="179" y="19896"/>
                    </a:cubicBezTo>
                    <a:lnTo>
                      <a:pt x="179" y="19622"/>
                    </a:lnTo>
                    <a:cubicBezTo>
                      <a:pt x="179" y="19575"/>
                      <a:pt x="132" y="19539"/>
                      <a:pt x="84" y="19539"/>
                    </a:cubicBezTo>
                    <a:close/>
                    <a:moveTo>
                      <a:pt x="84" y="20348"/>
                    </a:moveTo>
                    <a:cubicBezTo>
                      <a:pt x="48" y="20348"/>
                      <a:pt x="1" y="20396"/>
                      <a:pt x="1" y="20444"/>
                    </a:cubicBezTo>
                    <a:lnTo>
                      <a:pt x="1" y="20718"/>
                    </a:lnTo>
                    <a:cubicBezTo>
                      <a:pt x="1" y="20753"/>
                      <a:pt x="48" y="20801"/>
                      <a:pt x="84" y="20801"/>
                    </a:cubicBezTo>
                    <a:cubicBezTo>
                      <a:pt x="132" y="20801"/>
                      <a:pt x="179" y="20753"/>
                      <a:pt x="179" y="20718"/>
                    </a:cubicBezTo>
                    <a:lnTo>
                      <a:pt x="179" y="20444"/>
                    </a:lnTo>
                    <a:cubicBezTo>
                      <a:pt x="179" y="20396"/>
                      <a:pt x="132" y="20348"/>
                      <a:pt x="84" y="20348"/>
                    </a:cubicBezTo>
                    <a:close/>
                    <a:moveTo>
                      <a:pt x="84" y="21158"/>
                    </a:moveTo>
                    <a:cubicBezTo>
                      <a:pt x="48" y="21158"/>
                      <a:pt x="1" y="21206"/>
                      <a:pt x="1" y="21253"/>
                    </a:cubicBezTo>
                    <a:lnTo>
                      <a:pt x="1" y="21515"/>
                    </a:lnTo>
                    <a:cubicBezTo>
                      <a:pt x="1" y="21563"/>
                      <a:pt x="48" y="21611"/>
                      <a:pt x="84" y="21611"/>
                    </a:cubicBezTo>
                    <a:cubicBezTo>
                      <a:pt x="132" y="21611"/>
                      <a:pt x="179" y="21563"/>
                      <a:pt x="179" y="21515"/>
                    </a:cubicBezTo>
                    <a:lnTo>
                      <a:pt x="179" y="21253"/>
                    </a:lnTo>
                    <a:cubicBezTo>
                      <a:pt x="179" y="21206"/>
                      <a:pt x="132" y="21158"/>
                      <a:pt x="84" y="21158"/>
                    </a:cubicBezTo>
                    <a:close/>
                    <a:moveTo>
                      <a:pt x="84" y="21980"/>
                    </a:moveTo>
                    <a:cubicBezTo>
                      <a:pt x="48" y="21980"/>
                      <a:pt x="1" y="22027"/>
                      <a:pt x="1" y="22063"/>
                    </a:cubicBezTo>
                    <a:lnTo>
                      <a:pt x="1" y="22337"/>
                    </a:lnTo>
                    <a:cubicBezTo>
                      <a:pt x="1" y="22384"/>
                      <a:pt x="48" y="22420"/>
                      <a:pt x="84" y="22420"/>
                    </a:cubicBezTo>
                    <a:cubicBezTo>
                      <a:pt x="132" y="22420"/>
                      <a:pt x="179" y="22384"/>
                      <a:pt x="179" y="22337"/>
                    </a:cubicBezTo>
                    <a:lnTo>
                      <a:pt x="179" y="22063"/>
                    </a:lnTo>
                    <a:cubicBezTo>
                      <a:pt x="179" y="22027"/>
                      <a:pt x="132" y="21980"/>
                      <a:pt x="84" y="21980"/>
                    </a:cubicBezTo>
                    <a:close/>
                    <a:moveTo>
                      <a:pt x="84" y="22801"/>
                    </a:moveTo>
                    <a:cubicBezTo>
                      <a:pt x="48" y="22801"/>
                      <a:pt x="1" y="22837"/>
                      <a:pt x="1" y="22885"/>
                    </a:cubicBezTo>
                    <a:lnTo>
                      <a:pt x="1" y="23158"/>
                    </a:lnTo>
                    <a:cubicBezTo>
                      <a:pt x="1" y="23194"/>
                      <a:pt x="48" y="23242"/>
                      <a:pt x="84" y="23242"/>
                    </a:cubicBezTo>
                    <a:cubicBezTo>
                      <a:pt x="132" y="23242"/>
                      <a:pt x="179" y="23194"/>
                      <a:pt x="179" y="23158"/>
                    </a:cubicBezTo>
                    <a:lnTo>
                      <a:pt x="179" y="22885"/>
                    </a:lnTo>
                    <a:cubicBezTo>
                      <a:pt x="179" y="22837"/>
                      <a:pt x="132" y="22801"/>
                      <a:pt x="84" y="22801"/>
                    </a:cubicBezTo>
                    <a:close/>
                    <a:moveTo>
                      <a:pt x="84" y="23599"/>
                    </a:moveTo>
                    <a:cubicBezTo>
                      <a:pt x="48" y="23599"/>
                      <a:pt x="1" y="23646"/>
                      <a:pt x="1" y="23694"/>
                    </a:cubicBezTo>
                    <a:lnTo>
                      <a:pt x="1" y="23956"/>
                    </a:lnTo>
                    <a:cubicBezTo>
                      <a:pt x="1" y="24004"/>
                      <a:pt x="48" y="24051"/>
                      <a:pt x="84" y="24051"/>
                    </a:cubicBezTo>
                    <a:cubicBezTo>
                      <a:pt x="132" y="24051"/>
                      <a:pt x="179" y="24016"/>
                      <a:pt x="179" y="23956"/>
                    </a:cubicBezTo>
                    <a:lnTo>
                      <a:pt x="179" y="23694"/>
                    </a:lnTo>
                    <a:cubicBezTo>
                      <a:pt x="179" y="23646"/>
                      <a:pt x="132" y="23599"/>
                      <a:pt x="84" y="23599"/>
                    </a:cubicBezTo>
                    <a:close/>
                    <a:moveTo>
                      <a:pt x="84" y="24420"/>
                    </a:moveTo>
                    <a:cubicBezTo>
                      <a:pt x="48" y="24420"/>
                      <a:pt x="1" y="24468"/>
                      <a:pt x="1" y="24504"/>
                    </a:cubicBezTo>
                    <a:lnTo>
                      <a:pt x="1" y="24778"/>
                    </a:lnTo>
                    <a:cubicBezTo>
                      <a:pt x="1" y="24825"/>
                      <a:pt x="48" y="24861"/>
                      <a:pt x="84" y="24861"/>
                    </a:cubicBezTo>
                    <a:cubicBezTo>
                      <a:pt x="132" y="24861"/>
                      <a:pt x="179" y="24825"/>
                      <a:pt x="179" y="24778"/>
                    </a:cubicBezTo>
                    <a:lnTo>
                      <a:pt x="179" y="24504"/>
                    </a:lnTo>
                    <a:cubicBezTo>
                      <a:pt x="179" y="24468"/>
                      <a:pt x="132" y="24420"/>
                      <a:pt x="84" y="24420"/>
                    </a:cubicBezTo>
                    <a:close/>
                    <a:moveTo>
                      <a:pt x="84" y="25242"/>
                    </a:moveTo>
                    <a:cubicBezTo>
                      <a:pt x="48" y="25242"/>
                      <a:pt x="1" y="25278"/>
                      <a:pt x="1" y="25325"/>
                    </a:cubicBezTo>
                    <a:lnTo>
                      <a:pt x="1" y="25599"/>
                    </a:lnTo>
                    <a:cubicBezTo>
                      <a:pt x="1" y="25635"/>
                      <a:pt x="48" y="25682"/>
                      <a:pt x="84" y="25682"/>
                    </a:cubicBezTo>
                    <a:cubicBezTo>
                      <a:pt x="132" y="25682"/>
                      <a:pt x="179" y="25635"/>
                      <a:pt x="179" y="25599"/>
                    </a:cubicBezTo>
                    <a:lnTo>
                      <a:pt x="179" y="25325"/>
                    </a:lnTo>
                    <a:cubicBezTo>
                      <a:pt x="179" y="25278"/>
                      <a:pt x="132" y="25242"/>
                      <a:pt x="84" y="25242"/>
                    </a:cubicBezTo>
                    <a:close/>
                    <a:moveTo>
                      <a:pt x="84" y="26040"/>
                    </a:moveTo>
                    <a:cubicBezTo>
                      <a:pt x="48" y="26040"/>
                      <a:pt x="1" y="26087"/>
                      <a:pt x="1" y="26135"/>
                    </a:cubicBezTo>
                    <a:lnTo>
                      <a:pt x="1" y="26397"/>
                    </a:lnTo>
                    <a:cubicBezTo>
                      <a:pt x="1" y="26444"/>
                      <a:pt x="48" y="26492"/>
                      <a:pt x="84" y="26492"/>
                    </a:cubicBezTo>
                    <a:cubicBezTo>
                      <a:pt x="132" y="26492"/>
                      <a:pt x="179" y="26456"/>
                      <a:pt x="179" y="26397"/>
                    </a:cubicBezTo>
                    <a:lnTo>
                      <a:pt x="179" y="26135"/>
                    </a:lnTo>
                    <a:cubicBezTo>
                      <a:pt x="179" y="26087"/>
                      <a:pt x="132" y="26040"/>
                      <a:pt x="84" y="26040"/>
                    </a:cubicBezTo>
                    <a:close/>
                    <a:moveTo>
                      <a:pt x="84" y="26861"/>
                    </a:moveTo>
                    <a:cubicBezTo>
                      <a:pt x="48" y="26861"/>
                      <a:pt x="1" y="26909"/>
                      <a:pt x="1" y="26945"/>
                    </a:cubicBezTo>
                    <a:lnTo>
                      <a:pt x="1" y="27218"/>
                    </a:lnTo>
                    <a:cubicBezTo>
                      <a:pt x="1" y="27266"/>
                      <a:pt x="48" y="27302"/>
                      <a:pt x="84" y="27302"/>
                    </a:cubicBezTo>
                    <a:cubicBezTo>
                      <a:pt x="132" y="27302"/>
                      <a:pt x="179" y="27266"/>
                      <a:pt x="179" y="27218"/>
                    </a:cubicBezTo>
                    <a:lnTo>
                      <a:pt x="179" y="26945"/>
                    </a:lnTo>
                    <a:cubicBezTo>
                      <a:pt x="179" y="26897"/>
                      <a:pt x="132" y="26861"/>
                      <a:pt x="84" y="26861"/>
                    </a:cubicBezTo>
                    <a:close/>
                    <a:moveTo>
                      <a:pt x="84" y="27683"/>
                    </a:moveTo>
                    <a:cubicBezTo>
                      <a:pt x="48" y="27683"/>
                      <a:pt x="1" y="27718"/>
                      <a:pt x="1" y="27766"/>
                    </a:cubicBezTo>
                    <a:lnTo>
                      <a:pt x="1" y="28028"/>
                    </a:lnTo>
                    <a:cubicBezTo>
                      <a:pt x="1" y="28076"/>
                      <a:pt x="48" y="28123"/>
                      <a:pt x="84" y="28123"/>
                    </a:cubicBezTo>
                    <a:cubicBezTo>
                      <a:pt x="132" y="28123"/>
                      <a:pt x="179" y="28076"/>
                      <a:pt x="179" y="28028"/>
                    </a:cubicBezTo>
                    <a:lnTo>
                      <a:pt x="179" y="27766"/>
                    </a:lnTo>
                    <a:cubicBezTo>
                      <a:pt x="179" y="27718"/>
                      <a:pt x="132" y="27683"/>
                      <a:pt x="84" y="27683"/>
                    </a:cubicBezTo>
                    <a:close/>
                    <a:moveTo>
                      <a:pt x="84" y="28480"/>
                    </a:moveTo>
                    <a:cubicBezTo>
                      <a:pt x="48" y="28480"/>
                      <a:pt x="1" y="28528"/>
                      <a:pt x="1" y="28576"/>
                    </a:cubicBezTo>
                    <a:lnTo>
                      <a:pt x="1" y="28838"/>
                    </a:lnTo>
                    <a:cubicBezTo>
                      <a:pt x="1" y="28885"/>
                      <a:pt x="48" y="28921"/>
                      <a:pt x="84" y="28921"/>
                    </a:cubicBezTo>
                    <a:cubicBezTo>
                      <a:pt x="132" y="28921"/>
                      <a:pt x="179" y="28897"/>
                      <a:pt x="179" y="28838"/>
                    </a:cubicBezTo>
                    <a:lnTo>
                      <a:pt x="179" y="28576"/>
                    </a:lnTo>
                    <a:cubicBezTo>
                      <a:pt x="179" y="28528"/>
                      <a:pt x="132" y="28480"/>
                      <a:pt x="84" y="28480"/>
                    </a:cubicBezTo>
                    <a:close/>
                    <a:moveTo>
                      <a:pt x="84" y="29302"/>
                    </a:moveTo>
                    <a:cubicBezTo>
                      <a:pt x="48" y="29302"/>
                      <a:pt x="1" y="29350"/>
                      <a:pt x="1" y="29385"/>
                    </a:cubicBezTo>
                    <a:lnTo>
                      <a:pt x="1" y="29659"/>
                    </a:lnTo>
                    <a:cubicBezTo>
                      <a:pt x="1" y="29707"/>
                      <a:pt x="48" y="29742"/>
                      <a:pt x="84" y="29742"/>
                    </a:cubicBezTo>
                    <a:cubicBezTo>
                      <a:pt x="132" y="29742"/>
                      <a:pt x="179" y="29707"/>
                      <a:pt x="179" y="29659"/>
                    </a:cubicBezTo>
                    <a:lnTo>
                      <a:pt x="179" y="29385"/>
                    </a:lnTo>
                    <a:cubicBezTo>
                      <a:pt x="179" y="29338"/>
                      <a:pt x="132" y="29302"/>
                      <a:pt x="84" y="29302"/>
                    </a:cubicBezTo>
                    <a:close/>
                    <a:moveTo>
                      <a:pt x="84" y="30112"/>
                    </a:moveTo>
                    <a:cubicBezTo>
                      <a:pt x="48" y="30112"/>
                      <a:pt x="1" y="30159"/>
                      <a:pt x="1" y="30207"/>
                    </a:cubicBezTo>
                    <a:lnTo>
                      <a:pt x="1" y="30469"/>
                    </a:lnTo>
                    <a:cubicBezTo>
                      <a:pt x="1" y="30516"/>
                      <a:pt x="48" y="30564"/>
                      <a:pt x="84" y="30564"/>
                    </a:cubicBezTo>
                    <a:cubicBezTo>
                      <a:pt x="132" y="30564"/>
                      <a:pt x="179" y="30516"/>
                      <a:pt x="179" y="30469"/>
                    </a:cubicBezTo>
                    <a:lnTo>
                      <a:pt x="179" y="30207"/>
                    </a:lnTo>
                    <a:cubicBezTo>
                      <a:pt x="179" y="30159"/>
                      <a:pt x="132" y="30112"/>
                      <a:pt x="84" y="30112"/>
                    </a:cubicBezTo>
                    <a:close/>
                    <a:moveTo>
                      <a:pt x="84" y="30933"/>
                    </a:moveTo>
                    <a:cubicBezTo>
                      <a:pt x="48" y="30933"/>
                      <a:pt x="1" y="30981"/>
                      <a:pt x="1" y="31028"/>
                    </a:cubicBezTo>
                    <a:lnTo>
                      <a:pt x="1" y="31290"/>
                    </a:lnTo>
                    <a:cubicBezTo>
                      <a:pt x="1" y="31338"/>
                      <a:pt x="48" y="31386"/>
                      <a:pt x="84" y="31386"/>
                    </a:cubicBezTo>
                    <a:cubicBezTo>
                      <a:pt x="132" y="31386"/>
                      <a:pt x="179" y="31338"/>
                      <a:pt x="179" y="31290"/>
                    </a:cubicBezTo>
                    <a:lnTo>
                      <a:pt x="179" y="31028"/>
                    </a:lnTo>
                    <a:cubicBezTo>
                      <a:pt x="179" y="30981"/>
                      <a:pt x="132" y="30933"/>
                      <a:pt x="84" y="30933"/>
                    </a:cubicBezTo>
                    <a:close/>
                    <a:moveTo>
                      <a:pt x="84" y="31743"/>
                    </a:moveTo>
                    <a:cubicBezTo>
                      <a:pt x="48" y="31743"/>
                      <a:pt x="1" y="31790"/>
                      <a:pt x="1" y="31826"/>
                    </a:cubicBezTo>
                    <a:lnTo>
                      <a:pt x="1" y="32100"/>
                    </a:lnTo>
                    <a:cubicBezTo>
                      <a:pt x="1" y="32148"/>
                      <a:pt x="48" y="32183"/>
                      <a:pt x="84" y="32183"/>
                    </a:cubicBezTo>
                    <a:cubicBezTo>
                      <a:pt x="132" y="32183"/>
                      <a:pt x="179" y="32148"/>
                      <a:pt x="179" y="32100"/>
                    </a:cubicBezTo>
                    <a:lnTo>
                      <a:pt x="179" y="31826"/>
                    </a:lnTo>
                    <a:cubicBezTo>
                      <a:pt x="179" y="31790"/>
                      <a:pt x="132" y="31743"/>
                      <a:pt x="84" y="31743"/>
                    </a:cubicBezTo>
                    <a:close/>
                    <a:moveTo>
                      <a:pt x="84" y="32564"/>
                    </a:moveTo>
                    <a:cubicBezTo>
                      <a:pt x="48" y="32564"/>
                      <a:pt x="1" y="32600"/>
                      <a:pt x="1" y="32648"/>
                    </a:cubicBezTo>
                    <a:lnTo>
                      <a:pt x="1" y="32921"/>
                    </a:lnTo>
                    <a:cubicBezTo>
                      <a:pt x="1" y="32957"/>
                      <a:pt x="48" y="33005"/>
                      <a:pt x="84" y="33005"/>
                    </a:cubicBezTo>
                    <a:cubicBezTo>
                      <a:pt x="132" y="33005"/>
                      <a:pt x="179" y="32957"/>
                      <a:pt x="179" y="32921"/>
                    </a:cubicBezTo>
                    <a:lnTo>
                      <a:pt x="179" y="32648"/>
                    </a:lnTo>
                    <a:cubicBezTo>
                      <a:pt x="179" y="32600"/>
                      <a:pt x="132" y="32564"/>
                      <a:pt x="84" y="32564"/>
                    </a:cubicBezTo>
                    <a:close/>
                    <a:moveTo>
                      <a:pt x="84" y="33374"/>
                    </a:moveTo>
                    <a:cubicBezTo>
                      <a:pt x="48" y="33374"/>
                      <a:pt x="1" y="33422"/>
                      <a:pt x="1" y="33469"/>
                    </a:cubicBezTo>
                    <a:lnTo>
                      <a:pt x="1" y="33731"/>
                    </a:lnTo>
                    <a:cubicBezTo>
                      <a:pt x="1" y="33779"/>
                      <a:pt x="48" y="33826"/>
                      <a:pt x="84" y="33826"/>
                    </a:cubicBezTo>
                    <a:cubicBezTo>
                      <a:pt x="132" y="33826"/>
                      <a:pt x="179" y="33779"/>
                      <a:pt x="179" y="33731"/>
                    </a:cubicBezTo>
                    <a:lnTo>
                      <a:pt x="179" y="33469"/>
                    </a:lnTo>
                    <a:cubicBezTo>
                      <a:pt x="179" y="33422"/>
                      <a:pt x="132" y="33374"/>
                      <a:pt x="84" y="33374"/>
                    </a:cubicBezTo>
                    <a:close/>
                    <a:moveTo>
                      <a:pt x="84" y="34184"/>
                    </a:moveTo>
                    <a:cubicBezTo>
                      <a:pt x="48" y="34184"/>
                      <a:pt x="1" y="34231"/>
                      <a:pt x="1" y="34267"/>
                    </a:cubicBezTo>
                    <a:lnTo>
                      <a:pt x="1" y="34541"/>
                    </a:lnTo>
                    <a:cubicBezTo>
                      <a:pt x="1" y="34588"/>
                      <a:pt x="48" y="34624"/>
                      <a:pt x="84" y="34624"/>
                    </a:cubicBezTo>
                    <a:cubicBezTo>
                      <a:pt x="132" y="34624"/>
                      <a:pt x="179" y="34576"/>
                      <a:pt x="179" y="34541"/>
                    </a:cubicBezTo>
                    <a:lnTo>
                      <a:pt x="179" y="34267"/>
                    </a:lnTo>
                    <a:cubicBezTo>
                      <a:pt x="179" y="34231"/>
                      <a:pt x="132" y="34184"/>
                      <a:pt x="84" y="34184"/>
                    </a:cubicBezTo>
                    <a:close/>
                    <a:moveTo>
                      <a:pt x="84" y="35005"/>
                    </a:moveTo>
                    <a:cubicBezTo>
                      <a:pt x="48" y="35005"/>
                      <a:pt x="1" y="35041"/>
                      <a:pt x="1" y="35088"/>
                    </a:cubicBezTo>
                    <a:lnTo>
                      <a:pt x="1" y="35362"/>
                    </a:lnTo>
                    <a:cubicBezTo>
                      <a:pt x="1" y="35398"/>
                      <a:pt x="48" y="35446"/>
                      <a:pt x="84" y="35446"/>
                    </a:cubicBezTo>
                    <a:cubicBezTo>
                      <a:pt x="132" y="35446"/>
                      <a:pt x="179" y="35398"/>
                      <a:pt x="179" y="35362"/>
                    </a:cubicBezTo>
                    <a:lnTo>
                      <a:pt x="179" y="35088"/>
                    </a:lnTo>
                    <a:cubicBezTo>
                      <a:pt x="179" y="35041"/>
                      <a:pt x="132" y="35005"/>
                      <a:pt x="84" y="35005"/>
                    </a:cubicBezTo>
                    <a:close/>
                    <a:moveTo>
                      <a:pt x="84" y="35815"/>
                    </a:moveTo>
                    <a:cubicBezTo>
                      <a:pt x="48" y="35815"/>
                      <a:pt x="1" y="35862"/>
                      <a:pt x="1" y="35910"/>
                    </a:cubicBezTo>
                    <a:lnTo>
                      <a:pt x="1" y="36172"/>
                    </a:lnTo>
                    <a:cubicBezTo>
                      <a:pt x="1" y="36219"/>
                      <a:pt x="48" y="36267"/>
                      <a:pt x="84" y="36267"/>
                    </a:cubicBezTo>
                    <a:cubicBezTo>
                      <a:pt x="132" y="36267"/>
                      <a:pt x="179" y="36219"/>
                      <a:pt x="179" y="36172"/>
                    </a:cubicBezTo>
                    <a:lnTo>
                      <a:pt x="179" y="35910"/>
                    </a:lnTo>
                    <a:cubicBezTo>
                      <a:pt x="179" y="35862"/>
                      <a:pt x="132" y="35815"/>
                      <a:pt x="84" y="35815"/>
                    </a:cubicBezTo>
                    <a:close/>
                    <a:moveTo>
                      <a:pt x="84" y="36624"/>
                    </a:moveTo>
                    <a:cubicBezTo>
                      <a:pt x="48" y="36624"/>
                      <a:pt x="1" y="36660"/>
                      <a:pt x="1" y="36708"/>
                    </a:cubicBezTo>
                    <a:lnTo>
                      <a:pt x="1" y="36886"/>
                    </a:lnTo>
                    <a:cubicBezTo>
                      <a:pt x="1" y="36934"/>
                      <a:pt x="48" y="36981"/>
                      <a:pt x="84" y="36981"/>
                    </a:cubicBezTo>
                    <a:cubicBezTo>
                      <a:pt x="132" y="36981"/>
                      <a:pt x="179" y="36946"/>
                      <a:pt x="179" y="36886"/>
                    </a:cubicBezTo>
                    <a:lnTo>
                      <a:pt x="179" y="36708"/>
                    </a:lnTo>
                    <a:cubicBezTo>
                      <a:pt x="179" y="36660"/>
                      <a:pt x="132" y="36624"/>
                      <a:pt x="84" y="3662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44"/>
              <p:cNvSpPr/>
              <p:nvPr/>
            </p:nvSpPr>
            <p:spPr>
              <a:xfrm>
                <a:off x="5734019" y="1801601"/>
                <a:ext cx="426668" cy="6051"/>
              </a:xfrm>
              <a:custGeom>
                <a:avLst/>
                <a:gdLst/>
                <a:ahLst/>
                <a:cxnLst/>
                <a:rect l="l" t="t" r="r" b="b"/>
                <a:pathLst>
                  <a:path w="13467" h="191" extrusionOk="0">
                    <a:moveTo>
                      <a:pt x="84" y="0"/>
                    </a:moveTo>
                    <a:cubicBezTo>
                      <a:pt x="36" y="0"/>
                      <a:pt x="0" y="48"/>
                      <a:pt x="0" y="95"/>
                    </a:cubicBezTo>
                    <a:cubicBezTo>
                      <a:pt x="0" y="143"/>
                      <a:pt x="36" y="191"/>
                      <a:pt x="84" y="191"/>
                    </a:cubicBezTo>
                    <a:lnTo>
                      <a:pt x="345" y="191"/>
                    </a:lnTo>
                    <a:cubicBezTo>
                      <a:pt x="393" y="191"/>
                      <a:pt x="441" y="143"/>
                      <a:pt x="441" y="95"/>
                    </a:cubicBezTo>
                    <a:cubicBezTo>
                      <a:pt x="441" y="48"/>
                      <a:pt x="393" y="0"/>
                      <a:pt x="345" y="0"/>
                    </a:cubicBezTo>
                    <a:close/>
                    <a:moveTo>
                      <a:pt x="905" y="0"/>
                    </a:moveTo>
                    <a:cubicBezTo>
                      <a:pt x="857" y="0"/>
                      <a:pt x="810" y="48"/>
                      <a:pt x="810" y="95"/>
                    </a:cubicBezTo>
                    <a:cubicBezTo>
                      <a:pt x="810" y="143"/>
                      <a:pt x="857" y="191"/>
                      <a:pt x="905" y="191"/>
                    </a:cubicBezTo>
                    <a:lnTo>
                      <a:pt x="1167" y="191"/>
                    </a:lnTo>
                    <a:cubicBezTo>
                      <a:pt x="1215" y="191"/>
                      <a:pt x="1262" y="143"/>
                      <a:pt x="1262" y="95"/>
                    </a:cubicBezTo>
                    <a:cubicBezTo>
                      <a:pt x="1262" y="48"/>
                      <a:pt x="1215" y="0"/>
                      <a:pt x="1167" y="0"/>
                    </a:cubicBezTo>
                    <a:close/>
                    <a:moveTo>
                      <a:pt x="1703" y="0"/>
                    </a:moveTo>
                    <a:cubicBezTo>
                      <a:pt x="1667" y="0"/>
                      <a:pt x="1619" y="48"/>
                      <a:pt x="1619" y="95"/>
                    </a:cubicBezTo>
                    <a:cubicBezTo>
                      <a:pt x="1619" y="143"/>
                      <a:pt x="1667" y="191"/>
                      <a:pt x="1703" y="191"/>
                    </a:cubicBezTo>
                    <a:lnTo>
                      <a:pt x="1977" y="191"/>
                    </a:lnTo>
                    <a:cubicBezTo>
                      <a:pt x="2036" y="191"/>
                      <a:pt x="2084" y="143"/>
                      <a:pt x="2060" y="95"/>
                    </a:cubicBezTo>
                    <a:cubicBezTo>
                      <a:pt x="2060" y="48"/>
                      <a:pt x="2024" y="0"/>
                      <a:pt x="1977" y="0"/>
                    </a:cubicBezTo>
                    <a:close/>
                    <a:moveTo>
                      <a:pt x="2524" y="0"/>
                    </a:moveTo>
                    <a:cubicBezTo>
                      <a:pt x="2477" y="0"/>
                      <a:pt x="2441" y="48"/>
                      <a:pt x="2441" y="95"/>
                    </a:cubicBezTo>
                    <a:cubicBezTo>
                      <a:pt x="2441" y="143"/>
                      <a:pt x="2477" y="191"/>
                      <a:pt x="2524" y="191"/>
                    </a:cubicBezTo>
                    <a:lnTo>
                      <a:pt x="2798" y="191"/>
                    </a:lnTo>
                    <a:cubicBezTo>
                      <a:pt x="2858" y="191"/>
                      <a:pt x="2881" y="143"/>
                      <a:pt x="2881" y="95"/>
                    </a:cubicBezTo>
                    <a:cubicBezTo>
                      <a:pt x="2881" y="48"/>
                      <a:pt x="2834" y="0"/>
                      <a:pt x="2798" y="0"/>
                    </a:cubicBezTo>
                    <a:close/>
                    <a:moveTo>
                      <a:pt x="3346" y="0"/>
                    </a:moveTo>
                    <a:cubicBezTo>
                      <a:pt x="3298" y="0"/>
                      <a:pt x="3251" y="48"/>
                      <a:pt x="3251" y="95"/>
                    </a:cubicBezTo>
                    <a:cubicBezTo>
                      <a:pt x="3251" y="143"/>
                      <a:pt x="3298" y="191"/>
                      <a:pt x="3346" y="191"/>
                    </a:cubicBezTo>
                    <a:lnTo>
                      <a:pt x="3608" y="191"/>
                    </a:lnTo>
                    <a:cubicBezTo>
                      <a:pt x="3655" y="191"/>
                      <a:pt x="3703" y="143"/>
                      <a:pt x="3703" y="95"/>
                    </a:cubicBezTo>
                    <a:cubicBezTo>
                      <a:pt x="3703" y="48"/>
                      <a:pt x="3655" y="0"/>
                      <a:pt x="3608" y="0"/>
                    </a:cubicBezTo>
                    <a:close/>
                    <a:moveTo>
                      <a:pt x="4144" y="0"/>
                    </a:moveTo>
                    <a:cubicBezTo>
                      <a:pt x="4108" y="0"/>
                      <a:pt x="4060" y="48"/>
                      <a:pt x="4060" y="95"/>
                    </a:cubicBezTo>
                    <a:cubicBezTo>
                      <a:pt x="4060" y="143"/>
                      <a:pt x="4108" y="191"/>
                      <a:pt x="4144" y="191"/>
                    </a:cubicBezTo>
                    <a:lnTo>
                      <a:pt x="4417" y="191"/>
                    </a:lnTo>
                    <a:cubicBezTo>
                      <a:pt x="4477" y="191"/>
                      <a:pt x="4513" y="143"/>
                      <a:pt x="4501" y="95"/>
                    </a:cubicBezTo>
                    <a:cubicBezTo>
                      <a:pt x="4501" y="48"/>
                      <a:pt x="4465" y="0"/>
                      <a:pt x="4417" y="0"/>
                    </a:cubicBezTo>
                    <a:close/>
                    <a:moveTo>
                      <a:pt x="4965" y="0"/>
                    </a:moveTo>
                    <a:cubicBezTo>
                      <a:pt x="4917" y="0"/>
                      <a:pt x="4882" y="48"/>
                      <a:pt x="4882" y="95"/>
                    </a:cubicBezTo>
                    <a:cubicBezTo>
                      <a:pt x="4882" y="143"/>
                      <a:pt x="4917" y="191"/>
                      <a:pt x="4965" y="191"/>
                    </a:cubicBezTo>
                    <a:lnTo>
                      <a:pt x="5239" y="191"/>
                    </a:lnTo>
                    <a:cubicBezTo>
                      <a:pt x="5298" y="191"/>
                      <a:pt x="5322" y="143"/>
                      <a:pt x="5322" y="95"/>
                    </a:cubicBezTo>
                    <a:cubicBezTo>
                      <a:pt x="5322" y="48"/>
                      <a:pt x="5275" y="0"/>
                      <a:pt x="5239" y="0"/>
                    </a:cubicBezTo>
                    <a:close/>
                    <a:moveTo>
                      <a:pt x="5787" y="0"/>
                    </a:moveTo>
                    <a:cubicBezTo>
                      <a:pt x="5739" y="0"/>
                      <a:pt x="5691" y="48"/>
                      <a:pt x="5691" y="95"/>
                    </a:cubicBezTo>
                    <a:cubicBezTo>
                      <a:pt x="5691" y="143"/>
                      <a:pt x="5739" y="191"/>
                      <a:pt x="5787" y="191"/>
                    </a:cubicBezTo>
                    <a:lnTo>
                      <a:pt x="6049" y="191"/>
                    </a:lnTo>
                    <a:cubicBezTo>
                      <a:pt x="6096" y="191"/>
                      <a:pt x="6144" y="143"/>
                      <a:pt x="6144" y="95"/>
                    </a:cubicBezTo>
                    <a:cubicBezTo>
                      <a:pt x="6144" y="48"/>
                      <a:pt x="6096" y="0"/>
                      <a:pt x="6049" y="0"/>
                    </a:cubicBezTo>
                    <a:close/>
                    <a:moveTo>
                      <a:pt x="6608" y="0"/>
                    </a:moveTo>
                    <a:cubicBezTo>
                      <a:pt x="6561" y="0"/>
                      <a:pt x="6513" y="48"/>
                      <a:pt x="6513" y="95"/>
                    </a:cubicBezTo>
                    <a:cubicBezTo>
                      <a:pt x="6513" y="143"/>
                      <a:pt x="6561" y="191"/>
                      <a:pt x="6608" y="191"/>
                    </a:cubicBezTo>
                    <a:lnTo>
                      <a:pt x="6870" y="191"/>
                    </a:lnTo>
                    <a:cubicBezTo>
                      <a:pt x="6918" y="191"/>
                      <a:pt x="6965" y="143"/>
                      <a:pt x="6965" y="95"/>
                    </a:cubicBezTo>
                    <a:cubicBezTo>
                      <a:pt x="6965" y="48"/>
                      <a:pt x="6918" y="0"/>
                      <a:pt x="6870" y="0"/>
                    </a:cubicBezTo>
                    <a:close/>
                    <a:moveTo>
                      <a:pt x="7406" y="0"/>
                    </a:moveTo>
                    <a:cubicBezTo>
                      <a:pt x="7358" y="0"/>
                      <a:pt x="7323" y="48"/>
                      <a:pt x="7323" y="95"/>
                    </a:cubicBezTo>
                    <a:cubicBezTo>
                      <a:pt x="7323" y="143"/>
                      <a:pt x="7358" y="191"/>
                      <a:pt x="7406" y="191"/>
                    </a:cubicBezTo>
                    <a:lnTo>
                      <a:pt x="7680" y="191"/>
                    </a:lnTo>
                    <a:cubicBezTo>
                      <a:pt x="7739" y="191"/>
                      <a:pt x="7763" y="143"/>
                      <a:pt x="7763" y="95"/>
                    </a:cubicBezTo>
                    <a:cubicBezTo>
                      <a:pt x="7763" y="48"/>
                      <a:pt x="7715" y="0"/>
                      <a:pt x="7680" y="0"/>
                    </a:cubicBezTo>
                    <a:close/>
                    <a:moveTo>
                      <a:pt x="8227" y="0"/>
                    </a:moveTo>
                    <a:cubicBezTo>
                      <a:pt x="8180" y="0"/>
                      <a:pt x="8132" y="48"/>
                      <a:pt x="8132" y="95"/>
                    </a:cubicBezTo>
                    <a:cubicBezTo>
                      <a:pt x="8132" y="143"/>
                      <a:pt x="8180" y="191"/>
                      <a:pt x="8227" y="191"/>
                    </a:cubicBezTo>
                    <a:lnTo>
                      <a:pt x="8489" y="191"/>
                    </a:lnTo>
                    <a:cubicBezTo>
                      <a:pt x="8537" y="191"/>
                      <a:pt x="8585" y="143"/>
                      <a:pt x="8585" y="95"/>
                    </a:cubicBezTo>
                    <a:cubicBezTo>
                      <a:pt x="8585" y="48"/>
                      <a:pt x="8537" y="0"/>
                      <a:pt x="8489" y="0"/>
                    </a:cubicBezTo>
                    <a:close/>
                    <a:moveTo>
                      <a:pt x="9049" y="0"/>
                    </a:moveTo>
                    <a:cubicBezTo>
                      <a:pt x="9001" y="0"/>
                      <a:pt x="8954" y="48"/>
                      <a:pt x="8954" y="95"/>
                    </a:cubicBezTo>
                    <a:cubicBezTo>
                      <a:pt x="8954" y="143"/>
                      <a:pt x="9001" y="191"/>
                      <a:pt x="9049" y="191"/>
                    </a:cubicBezTo>
                    <a:lnTo>
                      <a:pt x="9311" y="191"/>
                    </a:lnTo>
                    <a:cubicBezTo>
                      <a:pt x="9358" y="191"/>
                      <a:pt x="9406" y="143"/>
                      <a:pt x="9394" y="95"/>
                    </a:cubicBezTo>
                    <a:cubicBezTo>
                      <a:pt x="9394" y="48"/>
                      <a:pt x="9358" y="0"/>
                      <a:pt x="9311" y="0"/>
                    </a:cubicBezTo>
                    <a:close/>
                    <a:moveTo>
                      <a:pt x="9847" y="0"/>
                    </a:moveTo>
                    <a:cubicBezTo>
                      <a:pt x="9799" y="0"/>
                      <a:pt x="9763" y="48"/>
                      <a:pt x="9763" y="95"/>
                    </a:cubicBezTo>
                    <a:cubicBezTo>
                      <a:pt x="9763" y="143"/>
                      <a:pt x="9799" y="191"/>
                      <a:pt x="9847" y="191"/>
                    </a:cubicBezTo>
                    <a:lnTo>
                      <a:pt x="10120" y="191"/>
                    </a:lnTo>
                    <a:cubicBezTo>
                      <a:pt x="10168" y="191"/>
                      <a:pt x="10204" y="143"/>
                      <a:pt x="10204" y="95"/>
                    </a:cubicBezTo>
                    <a:cubicBezTo>
                      <a:pt x="10204" y="48"/>
                      <a:pt x="10156" y="0"/>
                      <a:pt x="10120" y="0"/>
                    </a:cubicBezTo>
                    <a:close/>
                    <a:moveTo>
                      <a:pt x="10668" y="0"/>
                    </a:moveTo>
                    <a:cubicBezTo>
                      <a:pt x="10621" y="0"/>
                      <a:pt x="10573" y="48"/>
                      <a:pt x="10573" y="95"/>
                    </a:cubicBezTo>
                    <a:cubicBezTo>
                      <a:pt x="10573" y="143"/>
                      <a:pt x="10621" y="191"/>
                      <a:pt x="10668" y="191"/>
                    </a:cubicBezTo>
                    <a:lnTo>
                      <a:pt x="10930" y="191"/>
                    </a:lnTo>
                    <a:cubicBezTo>
                      <a:pt x="10978" y="191"/>
                      <a:pt x="11025" y="143"/>
                      <a:pt x="11025" y="95"/>
                    </a:cubicBezTo>
                    <a:cubicBezTo>
                      <a:pt x="11025" y="48"/>
                      <a:pt x="10978" y="0"/>
                      <a:pt x="10930" y="0"/>
                    </a:cubicBezTo>
                    <a:close/>
                    <a:moveTo>
                      <a:pt x="11490" y="0"/>
                    </a:moveTo>
                    <a:cubicBezTo>
                      <a:pt x="11442" y="0"/>
                      <a:pt x="11394" y="48"/>
                      <a:pt x="11394" y="95"/>
                    </a:cubicBezTo>
                    <a:cubicBezTo>
                      <a:pt x="11394" y="143"/>
                      <a:pt x="11442" y="191"/>
                      <a:pt x="11490" y="191"/>
                    </a:cubicBezTo>
                    <a:lnTo>
                      <a:pt x="11752" y="191"/>
                    </a:lnTo>
                    <a:cubicBezTo>
                      <a:pt x="11799" y="191"/>
                      <a:pt x="11847" y="143"/>
                      <a:pt x="11847" y="95"/>
                    </a:cubicBezTo>
                    <a:cubicBezTo>
                      <a:pt x="11847" y="48"/>
                      <a:pt x="11799" y="0"/>
                      <a:pt x="11752" y="0"/>
                    </a:cubicBezTo>
                    <a:close/>
                    <a:moveTo>
                      <a:pt x="12287" y="0"/>
                    </a:moveTo>
                    <a:cubicBezTo>
                      <a:pt x="12240" y="0"/>
                      <a:pt x="12204" y="48"/>
                      <a:pt x="12204" y="95"/>
                    </a:cubicBezTo>
                    <a:cubicBezTo>
                      <a:pt x="12204" y="143"/>
                      <a:pt x="12240" y="191"/>
                      <a:pt x="12287" y="191"/>
                    </a:cubicBezTo>
                    <a:lnTo>
                      <a:pt x="12549" y="191"/>
                    </a:lnTo>
                    <a:cubicBezTo>
                      <a:pt x="12621" y="191"/>
                      <a:pt x="12657" y="143"/>
                      <a:pt x="12645" y="95"/>
                    </a:cubicBezTo>
                    <a:cubicBezTo>
                      <a:pt x="12645" y="48"/>
                      <a:pt x="12597" y="0"/>
                      <a:pt x="12549" y="0"/>
                    </a:cubicBezTo>
                    <a:close/>
                    <a:moveTo>
                      <a:pt x="13109" y="0"/>
                    </a:moveTo>
                    <a:cubicBezTo>
                      <a:pt x="13061" y="0"/>
                      <a:pt x="13014" y="48"/>
                      <a:pt x="13014" y="95"/>
                    </a:cubicBezTo>
                    <a:cubicBezTo>
                      <a:pt x="13014" y="143"/>
                      <a:pt x="13061" y="191"/>
                      <a:pt x="13109" y="191"/>
                    </a:cubicBezTo>
                    <a:lnTo>
                      <a:pt x="13371" y="191"/>
                    </a:lnTo>
                    <a:cubicBezTo>
                      <a:pt x="13419" y="191"/>
                      <a:pt x="13466" y="143"/>
                      <a:pt x="13466" y="95"/>
                    </a:cubicBezTo>
                    <a:cubicBezTo>
                      <a:pt x="13466" y="48"/>
                      <a:pt x="13419" y="0"/>
                      <a:pt x="133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44"/>
              <p:cNvSpPr/>
              <p:nvPr/>
            </p:nvSpPr>
            <p:spPr>
              <a:xfrm>
                <a:off x="5734019" y="2973600"/>
                <a:ext cx="426668" cy="5703"/>
              </a:xfrm>
              <a:custGeom>
                <a:avLst/>
                <a:gdLst/>
                <a:ahLst/>
                <a:cxnLst/>
                <a:rect l="l" t="t" r="r" b="b"/>
                <a:pathLst>
                  <a:path w="13467" h="180" extrusionOk="0">
                    <a:moveTo>
                      <a:pt x="84" y="1"/>
                    </a:moveTo>
                    <a:cubicBezTo>
                      <a:pt x="36" y="1"/>
                      <a:pt x="0" y="49"/>
                      <a:pt x="0" y="84"/>
                    </a:cubicBezTo>
                    <a:cubicBezTo>
                      <a:pt x="0" y="132"/>
                      <a:pt x="36" y="179"/>
                      <a:pt x="84" y="179"/>
                    </a:cubicBezTo>
                    <a:lnTo>
                      <a:pt x="345" y="179"/>
                    </a:lnTo>
                    <a:cubicBezTo>
                      <a:pt x="393" y="179"/>
                      <a:pt x="441" y="144"/>
                      <a:pt x="441" y="84"/>
                    </a:cubicBezTo>
                    <a:cubicBezTo>
                      <a:pt x="441" y="37"/>
                      <a:pt x="393" y="1"/>
                      <a:pt x="345" y="1"/>
                    </a:cubicBezTo>
                    <a:close/>
                    <a:moveTo>
                      <a:pt x="905" y="1"/>
                    </a:moveTo>
                    <a:cubicBezTo>
                      <a:pt x="857" y="1"/>
                      <a:pt x="810" y="49"/>
                      <a:pt x="810" y="84"/>
                    </a:cubicBezTo>
                    <a:cubicBezTo>
                      <a:pt x="810" y="132"/>
                      <a:pt x="857" y="179"/>
                      <a:pt x="905" y="179"/>
                    </a:cubicBezTo>
                    <a:lnTo>
                      <a:pt x="1167" y="179"/>
                    </a:lnTo>
                    <a:cubicBezTo>
                      <a:pt x="1215" y="179"/>
                      <a:pt x="1262" y="144"/>
                      <a:pt x="1262" y="84"/>
                    </a:cubicBezTo>
                    <a:cubicBezTo>
                      <a:pt x="1262" y="37"/>
                      <a:pt x="1215" y="1"/>
                      <a:pt x="1167" y="1"/>
                    </a:cubicBezTo>
                    <a:close/>
                    <a:moveTo>
                      <a:pt x="1703" y="1"/>
                    </a:moveTo>
                    <a:cubicBezTo>
                      <a:pt x="1667" y="1"/>
                      <a:pt x="1619" y="49"/>
                      <a:pt x="1619" y="84"/>
                    </a:cubicBezTo>
                    <a:cubicBezTo>
                      <a:pt x="1619" y="132"/>
                      <a:pt x="1667" y="179"/>
                      <a:pt x="1703" y="179"/>
                    </a:cubicBezTo>
                    <a:lnTo>
                      <a:pt x="1977" y="179"/>
                    </a:lnTo>
                    <a:cubicBezTo>
                      <a:pt x="2036" y="179"/>
                      <a:pt x="2084" y="144"/>
                      <a:pt x="2060" y="84"/>
                    </a:cubicBezTo>
                    <a:cubicBezTo>
                      <a:pt x="2060" y="37"/>
                      <a:pt x="2024" y="1"/>
                      <a:pt x="1977" y="1"/>
                    </a:cubicBezTo>
                    <a:close/>
                    <a:moveTo>
                      <a:pt x="2524" y="1"/>
                    </a:moveTo>
                    <a:cubicBezTo>
                      <a:pt x="2477" y="1"/>
                      <a:pt x="2441" y="49"/>
                      <a:pt x="2441" y="84"/>
                    </a:cubicBezTo>
                    <a:cubicBezTo>
                      <a:pt x="2441" y="132"/>
                      <a:pt x="2477" y="179"/>
                      <a:pt x="2524" y="179"/>
                    </a:cubicBezTo>
                    <a:lnTo>
                      <a:pt x="2798" y="179"/>
                    </a:lnTo>
                    <a:cubicBezTo>
                      <a:pt x="2858" y="179"/>
                      <a:pt x="2881" y="144"/>
                      <a:pt x="2881" y="84"/>
                    </a:cubicBezTo>
                    <a:cubicBezTo>
                      <a:pt x="2881" y="37"/>
                      <a:pt x="2834" y="1"/>
                      <a:pt x="2798" y="1"/>
                    </a:cubicBezTo>
                    <a:close/>
                    <a:moveTo>
                      <a:pt x="3346" y="1"/>
                    </a:moveTo>
                    <a:cubicBezTo>
                      <a:pt x="3298" y="1"/>
                      <a:pt x="3251" y="49"/>
                      <a:pt x="3251" y="84"/>
                    </a:cubicBezTo>
                    <a:cubicBezTo>
                      <a:pt x="3251" y="132"/>
                      <a:pt x="3298" y="179"/>
                      <a:pt x="3346" y="179"/>
                    </a:cubicBezTo>
                    <a:lnTo>
                      <a:pt x="3608" y="179"/>
                    </a:lnTo>
                    <a:cubicBezTo>
                      <a:pt x="3655" y="179"/>
                      <a:pt x="3703" y="144"/>
                      <a:pt x="3703" y="84"/>
                    </a:cubicBezTo>
                    <a:cubicBezTo>
                      <a:pt x="3703" y="37"/>
                      <a:pt x="3655" y="1"/>
                      <a:pt x="3608" y="1"/>
                    </a:cubicBezTo>
                    <a:close/>
                    <a:moveTo>
                      <a:pt x="4144" y="1"/>
                    </a:moveTo>
                    <a:cubicBezTo>
                      <a:pt x="4108" y="1"/>
                      <a:pt x="4060" y="49"/>
                      <a:pt x="4060" y="84"/>
                    </a:cubicBezTo>
                    <a:cubicBezTo>
                      <a:pt x="4060" y="132"/>
                      <a:pt x="4108" y="179"/>
                      <a:pt x="4144" y="179"/>
                    </a:cubicBezTo>
                    <a:lnTo>
                      <a:pt x="4417" y="179"/>
                    </a:lnTo>
                    <a:cubicBezTo>
                      <a:pt x="4477" y="179"/>
                      <a:pt x="4513" y="144"/>
                      <a:pt x="4501" y="84"/>
                    </a:cubicBezTo>
                    <a:cubicBezTo>
                      <a:pt x="4501" y="37"/>
                      <a:pt x="4465" y="1"/>
                      <a:pt x="4417" y="1"/>
                    </a:cubicBezTo>
                    <a:close/>
                    <a:moveTo>
                      <a:pt x="4965" y="1"/>
                    </a:moveTo>
                    <a:cubicBezTo>
                      <a:pt x="4917" y="1"/>
                      <a:pt x="4882" y="49"/>
                      <a:pt x="4882" y="84"/>
                    </a:cubicBezTo>
                    <a:cubicBezTo>
                      <a:pt x="4882" y="132"/>
                      <a:pt x="4917" y="179"/>
                      <a:pt x="4965" y="179"/>
                    </a:cubicBezTo>
                    <a:lnTo>
                      <a:pt x="5239" y="179"/>
                    </a:lnTo>
                    <a:cubicBezTo>
                      <a:pt x="5298" y="179"/>
                      <a:pt x="5322" y="144"/>
                      <a:pt x="5322" y="84"/>
                    </a:cubicBezTo>
                    <a:cubicBezTo>
                      <a:pt x="5322" y="37"/>
                      <a:pt x="5275" y="1"/>
                      <a:pt x="5239" y="1"/>
                    </a:cubicBezTo>
                    <a:close/>
                    <a:moveTo>
                      <a:pt x="5787" y="1"/>
                    </a:moveTo>
                    <a:cubicBezTo>
                      <a:pt x="5739" y="1"/>
                      <a:pt x="5691" y="49"/>
                      <a:pt x="5691" y="84"/>
                    </a:cubicBezTo>
                    <a:cubicBezTo>
                      <a:pt x="5691" y="132"/>
                      <a:pt x="5739" y="179"/>
                      <a:pt x="5787" y="179"/>
                    </a:cubicBezTo>
                    <a:lnTo>
                      <a:pt x="6049" y="179"/>
                    </a:lnTo>
                    <a:cubicBezTo>
                      <a:pt x="6096" y="179"/>
                      <a:pt x="6144" y="144"/>
                      <a:pt x="6144" y="84"/>
                    </a:cubicBezTo>
                    <a:cubicBezTo>
                      <a:pt x="6144" y="37"/>
                      <a:pt x="6096" y="1"/>
                      <a:pt x="6049" y="1"/>
                    </a:cubicBezTo>
                    <a:close/>
                    <a:moveTo>
                      <a:pt x="6608" y="1"/>
                    </a:moveTo>
                    <a:cubicBezTo>
                      <a:pt x="6561" y="1"/>
                      <a:pt x="6513" y="49"/>
                      <a:pt x="6513" y="84"/>
                    </a:cubicBezTo>
                    <a:cubicBezTo>
                      <a:pt x="6513" y="132"/>
                      <a:pt x="6561" y="179"/>
                      <a:pt x="6608" y="179"/>
                    </a:cubicBezTo>
                    <a:lnTo>
                      <a:pt x="6870" y="179"/>
                    </a:lnTo>
                    <a:cubicBezTo>
                      <a:pt x="6918" y="179"/>
                      <a:pt x="6965" y="144"/>
                      <a:pt x="6965" y="84"/>
                    </a:cubicBezTo>
                    <a:cubicBezTo>
                      <a:pt x="6965" y="37"/>
                      <a:pt x="6918" y="1"/>
                      <a:pt x="6870" y="1"/>
                    </a:cubicBezTo>
                    <a:close/>
                    <a:moveTo>
                      <a:pt x="7406" y="1"/>
                    </a:moveTo>
                    <a:cubicBezTo>
                      <a:pt x="7358" y="1"/>
                      <a:pt x="7323" y="49"/>
                      <a:pt x="7323" y="84"/>
                    </a:cubicBezTo>
                    <a:cubicBezTo>
                      <a:pt x="7323" y="132"/>
                      <a:pt x="7358" y="179"/>
                      <a:pt x="7406" y="179"/>
                    </a:cubicBezTo>
                    <a:lnTo>
                      <a:pt x="7680" y="179"/>
                    </a:lnTo>
                    <a:cubicBezTo>
                      <a:pt x="7739" y="179"/>
                      <a:pt x="7763" y="144"/>
                      <a:pt x="7763" y="84"/>
                    </a:cubicBezTo>
                    <a:cubicBezTo>
                      <a:pt x="7763" y="37"/>
                      <a:pt x="7715" y="1"/>
                      <a:pt x="7680" y="1"/>
                    </a:cubicBezTo>
                    <a:close/>
                    <a:moveTo>
                      <a:pt x="8227" y="1"/>
                    </a:moveTo>
                    <a:cubicBezTo>
                      <a:pt x="8180" y="1"/>
                      <a:pt x="8132" y="49"/>
                      <a:pt x="8132" y="84"/>
                    </a:cubicBezTo>
                    <a:cubicBezTo>
                      <a:pt x="8132" y="132"/>
                      <a:pt x="8180" y="179"/>
                      <a:pt x="8227" y="179"/>
                    </a:cubicBezTo>
                    <a:lnTo>
                      <a:pt x="8489" y="179"/>
                    </a:lnTo>
                    <a:cubicBezTo>
                      <a:pt x="8537" y="179"/>
                      <a:pt x="8585" y="144"/>
                      <a:pt x="8585" y="84"/>
                    </a:cubicBezTo>
                    <a:cubicBezTo>
                      <a:pt x="8585" y="37"/>
                      <a:pt x="8537" y="1"/>
                      <a:pt x="8489" y="1"/>
                    </a:cubicBezTo>
                    <a:close/>
                    <a:moveTo>
                      <a:pt x="9049" y="1"/>
                    </a:moveTo>
                    <a:cubicBezTo>
                      <a:pt x="9001" y="1"/>
                      <a:pt x="8954" y="49"/>
                      <a:pt x="8954" y="84"/>
                    </a:cubicBezTo>
                    <a:cubicBezTo>
                      <a:pt x="8954" y="132"/>
                      <a:pt x="9001" y="179"/>
                      <a:pt x="9049" y="179"/>
                    </a:cubicBezTo>
                    <a:lnTo>
                      <a:pt x="9311" y="179"/>
                    </a:lnTo>
                    <a:cubicBezTo>
                      <a:pt x="9358" y="179"/>
                      <a:pt x="9406" y="144"/>
                      <a:pt x="9394" y="84"/>
                    </a:cubicBezTo>
                    <a:cubicBezTo>
                      <a:pt x="9394" y="37"/>
                      <a:pt x="9358" y="1"/>
                      <a:pt x="9311" y="1"/>
                    </a:cubicBezTo>
                    <a:close/>
                    <a:moveTo>
                      <a:pt x="9847" y="1"/>
                    </a:moveTo>
                    <a:cubicBezTo>
                      <a:pt x="9799" y="1"/>
                      <a:pt x="9763" y="49"/>
                      <a:pt x="9763" y="84"/>
                    </a:cubicBezTo>
                    <a:cubicBezTo>
                      <a:pt x="9763" y="132"/>
                      <a:pt x="9799" y="179"/>
                      <a:pt x="9847" y="179"/>
                    </a:cubicBezTo>
                    <a:lnTo>
                      <a:pt x="10120" y="179"/>
                    </a:lnTo>
                    <a:cubicBezTo>
                      <a:pt x="10168" y="179"/>
                      <a:pt x="10204" y="144"/>
                      <a:pt x="10204" y="84"/>
                    </a:cubicBezTo>
                    <a:cubicBezTo>
                      <a:pt x="10204" y="37"/>
                      <a:pt x="10156" y="1"/>
                      <a:pt x="10120" y="1"/>
                    </a:cubicBezTo>
                    <a:close/>
                    <a:moveTo>
                      <a:pt x="10668" y="1"/>
                    </a:moveTo>
                    <a:cubicBezTo>
                      <a:pt x="10621" y="1"/>
                      <a:pt x="10573" y="49"/>
                      <a:pt x="10573" y="84"/>
                    </a:cubicBezTo>
                    <a:cubicBezTo>
                      <a:pt x="10573" y="132"/>
                      <a:pt x="10621" y="179"/>
                      <a:pt x="10668" y="179"/>
                    </a:cubicBezTo>
                    <a:lnTo>
                      <a:pt x="10930" y="179"/>
                    </a:lnTo>
                    <a:cubicBezTo>
                      <a:pt x="10978" y="179"/>
                      <a:pt x="11025" y="144"/>
                      <a:pt x="11025" y="84"/>
                    </a:cubicBezTo>
                    <a:cubicBezTo>
                      <a:pt x="11025" y="37"/>
                      <a:pt x="10978" y="1"/>
                      <a:pt x="10930" y="1"/>
                    </a:cubicBezTo>
                    <a:close/>
                    <a:moveTo>
                      <a:pt x="11490" y="1"/>
                    </a:moveTo>
                    <a:cubicBezTo>
                      <a:pt x="11442" y="1"/>
                      <a:pt x="11394" y="49"/>
                      <a:pt x="11394" y="84"/>
                    </a:cubicBezTo>
                    <a:cubicBezTo>
                      <a:pt x="11394" y="132"/>
                      <a:pt x="11442" y="179"/>
                      <a:pt x="11490" y="179"/>
                    </a:cubicBezTo>
                    <a:lnTo>
                      <a:pt x="11752" y="179"/>
                    </a:lnTo>
                    <a:cubicBezTo>
                      <a:pt x="11799" y="179"/>
                      <a:pt x="11847" y="144"/>
                      <a:pt x="11847" y="84"/>
                    </a:cubicBezTo>
                    <a:cubicBezTo>
                      <a:pt x="11847" y="37"/>
                      <a:pt x="11799" y="1"/>
                      <a:pt x="11752" y="1"/>
                    </a:cubicBezTo>
                    <a:close/>
                    <a:moveTo>
                      <a:pt x="12287" y="1"/>
                    </a:moveTo>
                    <a:cubicBezTo>
                      <a:pt x="12240" y="1"/>
                      <a:pt x="12204" y="49"/>
                      <a:pt x="12204" y="84"/>
                    </a:cubicBezTo>
                    <a:cubicBezTo>
                      <a:pt x="12204" y="132"/>
                      <a:pt x="12240" y="179"/>
                      <a:pt x="12287" y="179"/>
                    </a:cubicBezTo>
                    <a:lnTo>
                      <a:pt x="12549" y="179"/>
                    </a:lnTo>
                    <a:cubicBezTo>
                      <a:pt x="12621" y="179"/>
                      <a:pt x="12657" y="144"/>
                      <a:pt x="12645" y="84"/>
                    </a:cubicBezTo>
                    <a:cubicBezTo>
                      <a:pt x="12645" y="37"/>
                      <a:pt x="12597" y="1"/>
                      <a:pt x="12549" y="1"/>
                    </a:cubicBezTo>
                    <a:close/>
                    <a:moveTo>
                      <a:pt x="13109" y="1"/>
                    </a:moveTo>
                    <a:cubicBezTo>
                      <a:pt x="13061" y="1"/>
                      <a:pt x="13014" y="49"/>
                      <a:pt x="13014" y="84"/>
                    </a:cubicBezTo>
                    <a:cubicBezTo>
                      <a:pt x="13014" y="132"/>
                      <a:pt x="13061" y="179"/>
                      <a:pt x="13109" y="179"/>
                    </a:cubicBezTo>
                    <a:lnTo>
                      <a:pt x="13371" y="179"/>
                    </a:lnTo>
                    <a:cubicBezTo>
                      <a:pt x="13419" y="179"/>
                      <a:pt x="13466" y="144"/>
                      <a:pt x="13466" y="84"/>
                    </a:cubicBezTo>
                    <a:cubicBezTo>
                      <a:pt x="13466" y="37"/>
                      <a:pt x="13419" y="1"/>
                      <a:pt x="13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5" name="Google Shape;4465;p44"/>
            <p:cNvSpPr/>
            <p:nvPr/>
          </p:nvSpPr>
          <p:spPr>
            <a:xfrm>
              <a:off x="5218355" y="3692603"/>
              <a:ext cx="43405" cy="43405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44"/>
            <p:cNvSpPr/>
            <p:nvPr/>
          </p:nvSpPr>
          <p:spPr>
            <a:xfrm>
              <a:off x="5492219" y="4654864"/>
              <a:ext cx="43405" cy="43437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7" name="Google Shape;4467;p44"/>
            <p:cNvGrpSpPr/>
            <p:nvPr/>
          </p:nvGrpSpPr>
          <p:grpSpPr>
            <a:xfrm>
              <a:off x="5254188" y="3709553"/>
              <a:ext cx="906500" cy="970625"/>
              <a:chOff x="5254188" y="3709553"/>
              <a:chExt cx="906500" cy="970625"/>
            </a:xfrm>
          </p:grpSpPr>
          <p:sp>
            <p:nvSpPr>
              <p:cNvPr id="4468" name="Google Shape;4468;p44"/>
              <p:cNvSpPr/>
              <p:nvPr/>
            </p:nvSpPr>
            <p:spPr>
              <a:xfrm>
                <a:off x="5254188" y="3711454"/>
                <a:ext cx="478723" cy="5703"/>
              </a:xfrm>
              <a:custGeom>
                <a:avLst/>
                <a:gdLst/>
                <a:ahLst/>
                <a:cxnLst/>
                <a:rect l="l" t="t" r="r" b="b"/>
                <a:pathLst>
                  <a:path w="15110" h="180" extrusionOk="0">
                    <a:moveTo>
                      <a:pt x="96" y="0"/>
                    </a:moveTo>
                    <a:cubicBezTo>
                      <a:pt x="48" y="0"/>
                      <a:pt x="0" y="48"/>
                      <a:pt x="0" y="96"/>
                    </a:cubicBezTo>
                    <a:cubicBezTo>
                      <a:pt x="0" y="131"/>
                      <a:pt x="48" y="179"/>
                      <a:pt x="96" y="179"/>
                    </a:cubicBezTo>
                    <a:lnTo>
                      <a:pt x="358" y="179"/>
                    </a:lnTo>
                    <a:cubicBezTo>
                      <a:pt x="417" y="179"/>
                      <a:pt x="465" y="131"/>
                      <a:pt x="453" y="96"/>
                    </a:cubicBezTo>
                    <a:cubicBezTo>
                      <a:pt x="453" y="48"/>
                      <a:pt x="405" y="0"/>
                      <a:pt x="358" y="0"/>
                    </a:cubicBezTo>
                    <a:close/>
                    <a:moveTo>
                      <a:pt x="917" y="0"/>
                    </a:moveTo>
                    <a:cubicBezTo>
                      <a:pt x="870" y="0"/>
                      <a:pt x="822" y="48"/>
                      <a:pt x="822" y="96"/>
                    </a:cubicBezTo>
                    <a:cubicBezTo>
                      <a:pt x="822" y="131"/>
                      <a:pt x="870" y="179"/>
                      <a:pt x="917" y="179"/>
                    </a:cubicBezTo>
                    <a:lnTo>
                      <a:pt x="1179" y="179"/>
                    </a:lnTo>
                    <a:cubicBezTo>
                      <a:pt x="1239" y="179"/>
                      <a:pt x="1274" y="131"/>
                      <a:pt x="1274" y="96"/>
                    </a:cubicBezTo>
                    <a:cubicBezTo>
                      <a:pt x="1274" y="48"/>
                      <a:pt x="1227" y="0"/>
                      <a:pt x="1179" y="0"/>
                    </a:cubicBezTo>
                    <a:close/>
                    <a:moveTo>
                      <a:pt x="1727" y="0"/>
                    </a:moveTo>
                    <a:cubicBezTo>
                      <a:pt x="1691" y="0"/>
                      <a:pt x="1643" y="48"/>
                      <a:pt x="1643" y="96"/>
                    </a:cubicBezTo>
                    <a:cubicBezTo>
                      <a:pt x="1643" y="131"/>
                      <a:pt x="1691" y="179"/>
                      <a:pt x="1727" y="179"/>
                    </a:cubicBezTo>
                    <a:lnTo>
                      <a:pt x="2001" y="179"/>
                    </a:lnTo>
                    <a:cubicBezTo>
                      <a:pt x="2048" y="179"/>
                      <a:pt x="2084" y="131"/>
                      <a:pt x="2084" y="96"/>
                    </a:cubicBezTo>
                    <a:cubicBezTo>
                      <a:pt x="2084" y="48"/>
                      <a:pt x="2048" y="0"/>
                      <a:pt x="2001" y="0"/>
                    </a:cubicBezTo>
                    <a:close/>
                    <a:moveTo>
                      <a:pt x="2536" y="0"/>
                    </a:moveTo>
                    <a:cubicBezTo>
                      <a:pt x="2489" y="0"/>
                      <a:pt x="2441" y="48"/>
                      <a:pt x="2441" y="96"/>
                    </a:cubicBezTo>
                    <a:cubicBezTo>
                      <a:pt x="2441" y="131"/>
                      <a:pt x="2489" y="179"/>
                      <a:pt x="2536" y="179"/>
                    </a:cubicBezTo>
                    <a:lnTo>
                      <a:pt x="2798" y="179"/>
                    </a:lnTo>
                    <a:cubicBezTo>
                      <a:pt x="2858" y="179"/>
                      <a:pt x="2906" y="131"/>
                      <a:pt x="2894" y="96"/>
                    </a:cubicBezTo>
                    <a:cubicBezTo>
                      <a:pt x="2894" y="48"/>
                      <a:pt x="2846" y="0"/>
                      <a:pt x="2798" y="0"/>
                    </a:cubicBezTo>
                    <a:close/>
                    <a:moveTo>
                      <a:pt x="3358" y="0"/>
                    </a:moveTo>
                    <a:cubicBezTo>
                      <a:pt x="3310" y="0"/>
                      <a:pt x="3263" y="48"/>
                      <a:pt x="3263" y="96"/>
                    </a:cubicBezTo>
                    <a:cubicBezTo>
                      <a:pt x="3263" y="131"/>
                      <a:pt x="3310" y="179"/>
                      <a:pt x="3358" y="179"/>
                    </a:cubicBezTo>
                    <a:lnTo>
                      <a:pt x="3620" y="179"/>
                    </a:lnTo>
                    <a:cubicBezTo>
                      <a:pt x="3679" y="179"/>
                      <a:pt x="3715" y="131"/>
                      <a:pt x="3703" y="96"/>
                    </a:cubicBezTo>
                    <a:cubicBezTo>
                      <a:pt x="3703" y="48"/>
                      <a:pt x="3668" y="0"/>
                      <a:pt x="3620" y="0"/>
                    </a:cubicBezTo>
                    <a:close/>
                    <a:moveTo>
                      <a:pt x="4168" y="0"/>
                    </a:moveTo>
                    <a:cubicBezTo>
                      <a:pt x="4132" y="0"/>
                      <a:pt x="4084" y="48"/>
                      <a:pt x="4084" y="96"/>
                    </a:cubicBezTo>
                    <a:cubicBezTo>
                      <a:pt x="4084" y="131"/>
                      <a:pt x="4132" y="179"/>
                      <a:pt x="4168" y="179"/>
                    </a:cubicBezTo>
                    <a:lnTo>
                      <a:pt x="4441" y="179"/>
                    </a:lnTo>
                    <a:cubicBezTo>
                      <a:pt x="4477" y="179"/>
                      <a:pt x="4525" y="131"/>
                      <a:pt x="4525" y="96"/>
                    </a:cubicBezTo>
                    <a:cubicBezTo>
                      <a:pt x="4525" y="48"/>
                      <a:pt x="4477" y="0"/>
                      <a:pt x="4441" y="0"/>
                    </a:cubicBezTo>
                    <a:close/>
                    <a:moveTo>
                      <a:pt x="4989" y="0"/>
                    </a:moveTo>
                    <a:cubicBezTo>
                      <a:pt x="4942" y="0"/>
                      <a:pt x="4906" y="48"/>
                      <a:pt x="4906" y="96"/>
                    </a:cubicBezTo>
                    <a:cubicBezTo>
                      <a:pt x="4906" y="131"/>
                      <a:pt x="4942" y="179"/>
                      <a:pt x="4989" y="179"/>
                    </a:cubicBezTo>
                    <a:lnTo>
                      <a:pt x="5263" y="179"/>
                    </a:lnTo>
                    <a:cubicBezTo>
                      <a:pt x="5299" y="179"/>
                      <a:pt x="5346" y="131"/>
                      <a:pt x="5346" y="96"/>
                    </a:cubicBezTo>
                    <a:cubicBezTo>
                      <a:pt x="5346" y="48"/>
                      <a:pt x="5299" y="0"/>
                      <a:pt x="5263" y="0"/>
                    </a:cubicBezTo>
                    <a:close/>
                    <a:moveTo>
                      <a:pt x="5799" y="0"/>
                    </a:moveTo>
                    <a:cubicBezTo>
                      <a:pt x="5751" y="0"/>
                      <a:pt x="5704" y="48"/>
                      <a:pt x="5704" y="96"/>
                    </a:cubicBezTo>
                    <a:cubicBezTo>
                      <a:pt x="5704" y="131"/>
                      <a:pt x="5751" y="179"/>
                      <a:pt x="5799" y="179"/>
                    </a:cubicBezTo>
                    <a:lnTo>
                      <a:pt x="6061" y="179"/>
                    </a:lnTo>
                    <a:cubicBezTo>
                      <a:pt x="6120" y="179"/>
                      <a:pt x="6156" y="131"/>
                      <a:pt x="6156" y="96"/>
                    </a:cubicBezTo>
                    <a:cubicBezTo>
                      <a:pt x="6156" y="48"/>
                      <a:pt x="6108" y="0"/>
                      <a:pt x="6061" y="0"/>
                    </a:cubicBezTo>
                    <a:close/>
                    <a:moveTo>
                      <a:pt x="6608" y="0"/>
                    </a:moveTo>
                    <a:cubicBezTo>
                      <a:pt x="6573" y="0"/>
                      <a:pt x="6525" y="48"/>
                      <a:pt x="6525" y="96"/>
                    </a:cubicBezTo>
                    <a:cubicBezTo>
                      <a:pt x="6525" y="131"/>
                      <a:pt x="6573" y="179"/>
                      <a:pt x="6608" y="179"/>
                    </a:cubicBezTo>
                    <a:lnTo>
                      <a:pt x="6882" y="179"/>
                    </a:lnTo>
                    <a:cubicBezTo>
                      <a:pt x="6930" y="179"/>
                      <a:pt x="6966" y="131"/>
                      <a:pt x="6966" y="96"/>
                    </a:cubicBezTo>
                    <a:cubicBezTo>
                      <a:pt x="6966" y="48"/>
                      <a:pt x="6930" y="0"/>
                      <a:pt x="6882" y="0"/>
                    </a:cubicBezTo>
                    <a:close/>
                    <a:moveTo>
                      <a:pt x="7430" y="0"/>
                    </a:moveTo>
                    <a:cubicBezTo>
                      <a:pt x="7382" y="0"/>
                      <a:pt x="7347" y="48"/>
                      <a:pt x="7347" y="96"/>
                    </a:cubicBezTo>
                    <a:cubicBezTo>
                      <a:pt x="7347" y="131"/>
                      <a:pt x="7382" y="179"/>
                      <a:pt x="7430" y="179"/>
                    </a:cubicBezTo>
                    <a:lnTo>
                      <a:pt x="7704" y="179"/>
                    </a:lnTo>
                    <a:cubicBezTo>
                      <a:pt x="7739" y="179"/>
                      <a:pt x="7787" y="131"/>
                      <a:pt x="7787" y="96"/>
                    </a:cubicBezTo>
                    <a:cubicBezTo>
                      <a:pt x="7787" y="48"/>
                      <a:pt x="7739" y="0"/>
                      <a:pt x="7704" y="0"/>
                    </a:cubicBezTo>
                    <a:close/>
                    <a:moveTo>
                      <a:pt x="8240" y="0"/>
                    </a:moveTo>
                    <a:cubicBezTo>
                      <a:pt x="8192" y="0"/>
                      <a:pt x="8144" y="48"/>
                      <a:pt x="8144" y="96"/>
                    </a:cubicBezTo>
                    <a:cubicBezTo>
                      <a:pt x="8144" y="131"/>
                      <a:pt x="8192" y="179"/>
                      <a:pt x="8240" y="179"/>
                    </a:cubicBezTo>
                    <a:lnTo>
                      <a:pt x="8501" y="179"/>
                    </a:lnTo>
                    <a:cubicBezTo>
                      <a:pt x="8561" y="179"/>
                      <a:pt x="8597" y="131"/>
                      <a:pt x="8585" y="96"/>
                    </a:cubicBezTo>
                    <a:cubicBezTo>
                      <a:pt x="8585" y="48"/>
                      <a:pt x="8549" y="0"/>
                      <a:pt x="8501" y="0"/>
                    </a:cubicBezTo>
                    <a:close/>
                    <a:moveTo>
                      <a:pt x="9049" y="0"/>
                    </a:moveTo>
                    <a:cubicBezTo>
                      <a:pt x="9013" y="0"/>
                      <a:pt x="8966" y="48"/>
                      <a:pt x="8966" y="96"/>
                    </a:cubicBezTo>
                    <a:cubicBezTo>
                      <a:pt x="8966" y="131"/>
                      <a:pt x="9013" y="179"/>
                      <a:pt x="9049" y="179"/>
                    </a:cubicBezTo>
                    <a:lnTo>
                      <a:pt x="9323" y="179"/>
                    </a:lnTo>
                    <a:cubicBezTo>
                      <a:pt x="9371" y="179"/>
                      <a:pt x="9406" y="131"/>
                      <a:pt x="9406" y="96"/>
                    </a:cubicBezTo>
                    <a:cubicBezTo>
                      <a:pt x="9406" y="48"/>
                      <a:pt x="9359" y="0"/>
                      <a:pt x="9323" y="0"/>
                    </a:cubicBezTo>
                    <a:close/>
                    <a:moveTo>
                      <a:pt x="9871" y="0"/>
                    </a:moveTo>
                    <a:cubicBezTo>
                      <a:pt x="9823" y="0"/>
                      <a:pt x="9787" y="48"/>
                      <a:pt x="9787" y="96"/>
                    </a:cubicBezTo>
                    <a:cubicBezTo>
                      <a:pt x="9787" y="131"/>
                      <a:pt x="9823" y="179"/>
                      <a:pt x="9871" y="179"/>
                    </a:cubicBezTo>
                    <a:lnTo>
                      <a:pt x="10133" y="179"/>
                    </a:lnTo>
                    <a:cubicBezTo>
                      <a:pt x="10180" y="179"/>
                      <a:pt x="10228" y="131"/>
                      <a:pt x="10228" y="96"/>
                    </a:cubicBezTo>
                    <a:cubicBezTo>
                      <a:pt x="10228" y="48"/>
                      <a:pt x="10180" y="0"/>
                      <a:pt x="10133" y="0"/>
                    </a:cubicBezTo>
                    <a:close/>
                    <a:moveTo>
                      <a:pt x="10680" y="0"/>
                    </a:moveTo>
                    <a:cubicBezTo>
                      <a:pt x="10633" y="0"/>
                      <a:pt x="10585" y="48"/>
                      <a:pt x="10585" y="96"/>
                    </a:cubicBezTo>
                    <a:cubicBezTo>
                      <a:pt x="10585" y="131"/>
                      <a:pt x="10633" y="179"/>
                      <a:pt x="10680" y="179"/>
                    </a:cubicBezTo>
                    <a:lnTo>
                      <a:pt x="10942" y="179"/>
                    </a:lnTo>
                    <a:cubicBezTo>
                      <a:pt x="11002" y="179"/>
                      <a:pt x="11049" y="131"/>
                      <a:pt x="11026" y="96"/>
                    </a:cubicBezTo>
                    <a:cubicBezTo>
                      <a:pt x="11026" y="48"/>
                      <a:pt x="10990" y="0"/>
                      <a:pt x="10942" y="0"/>
                    </a:cubicBezTo>
                    <a:close/>
                    <a:moveTo>
                      <a:pt x="11490" y="0"/>
                    </a:moveTo>
                    <a:cubicBezTo>
                      <a:pt x="11454" y="0"/>
                      <a:pt x="11407" y="48"/>
                      <a:pt x="11407" y="96"/>
                    </a:cubicBezTo>
                    <a:cubicBezTo>
                      <a:pt x="11407" y="131"/>
                      <a:pt x="11454" y="179"/>
                      <a:pt x="11490" y="179"/>
                    </a:cubicBezTo>
                    <a:lnTo>
                      <a:pt x="11764" y="179"/>
                    </a:lnTo>
                    <a:cubicBezTo>
                      <a:pt x="11811" y="179"/>
                      <a:pt x="11847" y="131"/>
                      <a:pt x="11847" y="96"/>
                    </a:cubicBezTo>
                    <a:cubicBezTo>
                      <a:pt x="11847" y="48"/>
                      <a:pt x="11811" y="0"/>
                      <a:pt x="11764" y="0"/>
                    </a:cubicBezTo>
                    <a:close/>
                    <a:moveTo>
                      <a:pt x="12311" y="0"/>
                    </a:moveTo>
                    <a:cubicBezTo>
                      <a:pt x="12264" y="0"/>
                      <a:pt x="12228" y="48"/>
                      <a:pt x="12228" y="96"/>
                    </a:cubicBezTo>
                    <a:cubicBezTo>
                      <a:pt x="12228" y="131"/>
                      <a:pt x="12264" y="179"/>
                      <a:pt x="12311" y="179"/>
                    </a:cubicBezTo>
                    <a:lnTo>
                      <a:pt x="12585" y="179"/>
                    </a:lnTo>
                    <a:cubicBezTo>
                      <a:pt x="12621" y="179"/>
                      <a:pt x="12669" y="131"/>
                      <a:pt x="12669" y="96"/>
                    </a:cubicBezTo>
                    <a:cubicBezTo>
                      <a:pt x="12669" y="48"/>
                      <a:pt x="12621" y="0"/>
                      <a:pt x="12585" y="0"/>
                    </a:cubicBezTo>
                    <a:close/>
                    <a:moveTo>
                      <a:pt x="13121" y="0"/>
                    </a:moveTo>
                    <a:cubicBezTo>
                      <a:pt x="13073" y="0"/>
                      <a:pt x="13026" y="48"/>
                      <a:pt x="13026" y="96"/>
                    </a:cubicBezTo>
                    <a:cubicBezTo>
                      <a:pt x="13026" y="131"/>
                      <a:pt x="13073" y="179"/>
                      <a:pt x="13121" y="179"/>
                    </a:cubicBezTo>
                    <a:lnTo>
                      <a:pt x="13383" y="179"/>
                    </a:lnTo>
                    <a:cubicBezTo>
                      <a:pt x="13443" y="179"/>
                      <a:pt x="13490" y="131"/>
                      <a:pt x="13478" y="96"/>
                    </a:cubicBezTo>
                    <a:cubicBezTo>
                      <a:pt x="13478" y="48"/>
                      <a:pt x="13431" y="0"/>
                      <a:pt x="13383" y="0"/>
                    </a:cubicBezTo>
                    <a:close/>
                    <a:moveTo>
                      <a:pt x="13931" y="0"/>
                    </a:moveTo>
                    <a:cubicBezTo>
                      <a:pt x="13895" y="0"/>
                      <a:pt x="13847" y="48"/>
                      <a:pt x="13847" y="96"/>
                    </a:cubicBezTo>
                    <a:cubicBezTo>
                      <a:pt x="13847" y="131"/>
                      <a:pt x="13895" y="179"/>
                      <a:pt x="13931" y="179"/>
                    </a:cubicBezTo>
                    <a:lnTo>
                      <a:pt x="14205" y="179"/>
                    </a:lnTo>
                    <a:cubicBezTo>
                      <a:pt x="14252" y="179"/>
                      <a:pt x="14288" y="131"/>
                      <a:pt x="14288" y="96"/>
                    </a:cubicBezTo>
                    <a:cubicBezTo>
                      <a:pt x="14288" y="48"/>
                      <a:pt x="14252" y="0"/>
                      <a:pt x="14205" y="0"/>
                    </a:cubicBezTo>
                    <a:close/>
                    <a:moveTo>
                      <a:pt x="14752" y="0"/>
                    </a:moveTo>
                    <a:cubicBezTo>
                      <a:pt x="14705" y="0"/>
                      <a:pt x="14669" y="48"/>
                      <a:pt x="14669" y="96"/>
                    </a:cubicBezTo>
                    <a:cubicBezTo>
                      <a:pt x="14669" y="131"/>
                      <a:pt x="14705" y="179"/>
                      <a:pt x="14752" y="179"/>
                    </a:cubicBezTo>
                    <a:lnTo>
                      <a:pt x="15026" y="179"/>
                    </a:lnTo>
                    <a:cubicBezTo>
                      <a:pt x="15062" y="179"/>
                      <a:pt x="15109" y="131"/>
                      <a:pt x="15109" y="96"/>
                    </a:cubicBezTo>
                    <a:cubicBezTo>
                      <a:pt x="15109" y="48"/>
                      <a:pt x="15062" y="0"/>
                      <a:pt x="15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44"/>
              <p:cNvSpPr/>
              <p:nvPr/>
            </p:nvSpPr>
            <p:spPr>
              <a:xfrm>
                <a:off x="5732499" y="3709553"/>
                <a:ext cx="5703" cy="50400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908" extrusionOk="0">
                    <a:moveTo>
                      <a:pt x="84" y="1"/>
                    </a:moveTo>
                    <a:cubicBezTo>
                      <a:pt x="48" y="1"/>
                      <a:pt x="1" y="49"/>
                      <a:pt x="1" y="96"/>
                    </a:cubicBezTo>
                    <a:lnTo>
                      <a:pt x="1" y="358"/>
                    </a:lnTo>
                    <a:cubicBezTo>
                      <a:pt x="1" y="406"/>
                      <a:pt x="48" y="453"/>
                      <a:pt x="84" y="453"/>
                    </a:cubicBezTo>
                    <a:cubicBezTo>
                      <a:pt x="132" y="453"/>
                      <a:pt x="179" y="406"/>
                      <a:pt x="179" y="358"/>
                    </a:cubicBezTo>
                    <a:lnTo>
                      <a:pt x="179" y="96"/>
                    </a:lnTo>
                    <a:cubicBezTo>
                      <a:pt x="179" y="49"/>
                      <a:pt x="132" y="1"/>
                      <a:pt x="84" y="1"/>
                    </a:cubicBezTo>
                    <a:close/>
                    <a:moveTo>
                      <a:pt x="84" y="822"/>
                    </a:moveTo>
                    <a:cubicBezTo>
                      <a:pt x="48" y="822"/>
                      <a:pt x="1" y="870"/>
                      <a:pt x="1" y="906"/>
                    </a:cubicBezTo>
                    <a:lnTo>
                      <a:pt x="1" y="1180"/>
                    </a:lnTo>
                    <a:cubicBezTo>
                      <a:pt x="1" y="1227"/>
                      <a:pt x="48" y="1263"/>
                      <a:pt x="84" y="1263"/>
                    </a:cubicBezTo>
                    <a:cubicBezTo>
                      <a:pt x="132" y="1263"/>
                      <a:pt x="179" y="1227"/>
                      <a:pt x="179" y="1180"/>
                    </a:cubicBezTo>
                    <a:lnTo>
                      <a:pt x="179" y="906"/>
                    </a:lnTo>
                    <a:cubicBezTo>
                      <a:pt x="179" y="858"/>
                      <a:pt x="132" y="822"/>
                      <a:pt x="84" y="822"/>
                    </a:cubicBezTo>
                    <a:close/>
                    <a:moveTo>
                      <a:pt x="84" y="1620"/>
                    </a:moveTo>
                    <a:cubicBezTo>
                      <a:pt x="48" y="1620"/>
                      <a:pt x="1" y="1668"/>
                      <a:pt x="1" y="1715"/>
                    </a:cubicBezTo>
                    <a:lnTo>
                      <a:pt x="1" y="1977"/>
                    </a:lnTo>
                    <a:cubicBezTo>
                      <a:pt x="1" y="2025"/>
                      <a:pt x="48" y="2073"/>
                      <a:pt x="84" y="2073"/>
                    </a:cubicBezTo>
                    <a:cubicBezTo>
                      <a:pt x="132" y="2073"/>
                      <a:pt x="179" y="2037"/>
                      <a:pt x="179" y="1977"/>
                    </a:cubicBezTo>
                    <a:lnTo>
                      <a:pt x="179" y="1715"/>
                    </a:lnTo>
                    <a:cubicBezTo>
                      <a:pt x="179" y="1668"/>
                      <a:pt x="132" y="1620"/>
                      <a:pt x="84" y="1620"/>
                    </a:cubicBezTo>
                    <a:close/>
                    <a:moveTo>
                      <a:pt x="84" y="2442"/>
                    </a:moveTo>
                    <a:cubicBezTo>
                      <a:pt x="48" y="2442"/>
                      <a:pt x="1" y="2489"/>
                      <a:pt x="1" y="2537"/>
                    </a:cubicBezTo>
                    <a:lnTo>
                      <a:pt x="1" y="2799"/>
                    </a:lnTo>
                    <a:cubicBezTo>
                      <a:pt x="1" y="2847"/>
                      <a:pt x="48" y="2894"/>
                      <a:pt x="84" y="2894"/>
                    </a:cubicBezTo>
                    <a:cubicBezTo>
                      <a:pt x="132" y="2894"/>
                      <a:pt x="179" y="2847"/>
                      <a:pt x="179" y="2799"/>
                    </a:cubicBezTo>
                    <a:lnTo>
                      <a:pt x="179" y="2537"/>
                    </a:lnTo>
                    <a:cubicBezTo>
                      <a:pt x="179" y="2489"/>
                      <a:pt x="132" y="2442"/>
                      <a:pt x="84" y="2442"/>
                    </a:cubicBezTo>
                    <a:close/>
                    <a:moveTo>
                      <a:pt x="84" y="3263"/>
                    </a:moveTo>
                    <a:cubicBezTo>
                      <a:pt x="48" y="3263"/>
                      <a:pt x="1" y="3311"/>
                      <a:pt x="1" y="3347"/>
                    </a:cubicBezTo>
                    <a:lnTo>
                      <a:pt x="1" y="3620"/>
                    </a:lnTo>
                    <a:cubicBezTo>
                      <a:pt x="1" y="3668"/>
                      <a:pt x="48" y="3704"/>
                      <a:pt x="84" y="3704"/>
                    </a:cubicBezTo>
                    <a:cubicBezTo>
                      <a:pt x="132" y="3704"/>
                      <a:pt x="179" y="3668"/>
                      <a:pt x="179" y="3620"/>
                    </a:cubicBezTo>
                    <a:lnTo>
                      <a:pt x="179" y="3347"/>
                    </a:lnTo>
                    <a:cubicBezTo>
                      <a:pt x="179" y="3311"/>
                      <a:pt x="132" y="3263"/>
                      <a:pt x="84" y="3263"/>
                    </a:cubicBezTo>
                    <a:close/>
                    <a:moveTo>
                      <a:pt x="84" y="4061"/>
                    </a:moveTo>
                    <a:cubicBezTo>
                      <a:pt x="48" y="4061"/>
                      <a:pt x="1" y="4109"/>
                      <a:pt x="1" y="4156"/>
                    </a:cubicBezTo>
                    <a:lnTo>
                      <a:pt x="1" y="4418"/>
                    </a:lnTo>
                    <a:cubicBezTo>
                      <a:pt x="1" y="4466"/>
                      <a:pt x="48" y="4513"/>
                      <a:pt x="84" y="4513"/>
                    </a:cubicBezTo>
                    <a:cubicBezTo>
                      <a:pt x="132" y="4513"/>
                      <a:pt x="179" y="4478"/>
                      <a:pt x="179" y="4418"/>
                    </a:cubicBezTo>
                    <a:lnTo>
                      <a:pt x="179" y="4156"/>
                    </a:lnTo>
                    <a:cubicBezTo>
                      <a:pt x="179" y="4109"/>
                      <a:pt x="132" y="4061"/>
                      <a:pt x="84" y="4061"/>
                    </a:cubicBezTo>
                    <a:close/>
                    <a:moveTo>
                      <a:pt x="84" y="4882"/>
                    </a:moveTo>
                    <a:cubicBezTo>
                      <a:pt x="48" y="4882"/>
                      <a:pt x="1" y="4930"/>
                      <a:pt x="1" y="4978"/>
                    </a:cubicBezTo>
                    <a:lnTo>
                      <a:pt x="1" y="5240"/>
                    </a:lnTo>
                    <a:cubicBezTo>
                      <a:pt x="1" y="5287"/>
                      <a:pt x="48" y="5335"/>
                      <a:pt x="84" y="5335"/>
                    </a:cubicBezTo>
                    <a:cubicBezTo>
                      <a:pt x="132" y="5335"/>
                      <a:pt x="179" y="5287"/>
                      <a:pt x="179" y="5240"/>
                    </a:cubicBezTo>
                    <a:lnTo>
                      <a:pt x="179" y="4978"/>
                    </a:lnTo>
                    <a:cubicBezTo>
                      <a:pt x="179" y="4930"/>
                      <a:pt x="132" y="4882"/>
                      <a:pt x="84" y="4882"/>
                    </a:cubicBezTo>
                    <a:close/>
                    <a:moveTo>
                      <a:pt x="84" y="5704"/>
                    </a:moveTo>
                    <a:cubicBezTo>
                      <a:pt x="48" y="5704"/>
                      <a:pt x="1" y="5752"/>
                      <a:pt x="1" y="5787"/>
                    </a:cubicBezTo>
                    <a:lnTo>
                      <a:pt x="1" y="6061"/>
                    </a:lnTo>
                    <a:cubicBezTo>
                      <a:pt x="1" y="6109"/>
                      <a:pt x="48" y="6145"/>
                      <a:pt x="84" y="6145"/>
                    </a:cubicBezTo>
                    <a:cubicBezTo>
                      <a:pt x="132" y="6145"/>
                      <a:pt x="179" y="6109"/>
                      <a:pt x="179" y="6061"/>
                    </a:cubicBezTo>
                    <a:lnTo>
                      <a:pt x="179" y="5787"/>
                    </a:lnTo>
                    <a:cubicBezTo>
                      <a:pt x="179" y="5752"/>
                      <a:pt x="132" y="5704"/>
                      <a:pt x="84" y="5704"/>
                    </a:cubicBezTo>
                    <a:close/>
                    <a:moveTo>
                      <a:pt x="84" y="6502"/>
                    </a:moveTo>
                    <a:cubicBezTo>
                      <a:pt x="48" y="6502"/>
                      <a:pt x="1" y="6549"/>
                      <a:pt x="1" y="6597"/>
                    </a:cubicBezTo>
                    <a:lnTo>
                      <a:pt x="1" y="6859"/>
                    </a:lnTo>
                    <a:cubicBezTo>
                      <a:pt x="1" y="6907"/>
                      <a:pt x="48" y="6954"/>
                      <a:pt x="84" y="6954"/>
                    </a:cubicBezTo>
                    <a:cubicBezTo>
                      <a:pt x="132" y="6954"/>
                      <a:pt x="179" y="6918"/>
                      <a:pt x="179" y="6859"/>
                    </a:cubicBezTo>
                    <a:lnTo>
                      <a:pt x="179" y="6597"/>
                    </a:lnTo>
                    <a:cubicBezTo>
                      <a:pt x="179" y="6549"/>
                      <a:pt x="132" y="6502"/>
                      <a:pt x="84" y="6502"/>
                    </a:cubicBezTo>
                    <a:close/>
                    <a:moveTo>
                      <a:pt x="84" y="7323"/>
                    </a:moveTo>
                    <a:cubicBezTo>
                      <a:pt x="48" y="7323"/>
                      <a:pt x="1" y="7371"/>
                      <a:pt x="1" y="7419"/>
                    </a:cubicBezTo>
                    <a:lnTo>
                      <a:pt x="1" y="7680"/>
                    </a:lnTo>
                    <a:cubicBezTo>
                      <a:pt x="1" y="7728"/>
                      <a:pt x="48" y="7776"/>
                      <a:pt x="84" y="7776"/>
                    </a:cubicBezTo>
                    <a:cubicBezTo>
                      <a:pt x="132" y="7776"/>
                      <a:pt x="179" y="7728"/>
                      <a:pt x="179" y="7680"/>
                    </a:cubicBezTo>
                    <a:lnTo>
                      <a:pt x="179" y="7419"/>
                    </a:lnTo>
                    <a:cubicBezTo>
                      <a:pt x="179" y="7371"/>
                      <a:pt x="132" y="7323"/>
                      <a:pt x="84" y="7323"/>
                    </a:cubicBezTo>
                    <a:close/>
                    <a:moveTo>
                      <a:pt x="84" y="8133"/>
                    </a:moveTo>
                    <a:cubicBezTo>
                      <a:pt x="48" y="8133"/>
                      <a:pt x="1" y="8169"/>
                      <a:pt x="1" y="8216"/>
                    </a:cubicBezTo>
                    <a:lnTo>
                      <a:pt x="1" y="8502"/>
                    </a:lnTo>
                    <a:cubicBezTo>
                      <a:pt x="1" y="8550"/>
                      <a:pt x="48" y="8585"/>
                      <a:pt x="84" y="8585"/>
                    </a:cubicBezTo>
                    <a:cubicBezTo>
                      <a:pt x="132" y="8585"/>
                      <a:pt x="179" y="8550"/>
                      <a:pt x="179" y="8490"/>
                    </a:cubicBezTo>
                    <a:lnTo>
                      <a:pt x="179" y="8216"/>
                    </a:lnTo>
                    <a:cubicBezTo>
                      <a:pt x="179" y="8169"/>
                      <a:pt x="132" y="8133"/>
                      <a:pt x="84" y="8133"/>
                    </a:cubicBezTo>
                    <a:close/>
                    <a:moveTo>
                      <a:pt x="84" y="8942"/>
                    </a:moveTo>
                    <a:cubicBezTo>
                      <a:pt x="48" y="8942"/>
                      <a:pt x="1" y="8990"/>
                      <a:pt x="1" y="9038"/>
                    </a:cubicBezTo>
                    <a:lnTo>
                      <a:pt x="1" y="9300"/>
                    </a:lnTo>
                    <a:cubicBezTo>
                      <a:pt x="1" y="9347"/>
                      <a:pt x="48" y="9395"/>
                      <a:pt x="84" y="9395"/>
                    </a:cubicBezTo>
                    <a:cubicBezTo>
                      <a:pt x="132" y="9395"/>
                      <a:pt x="179" y="9359"/>
                      <a:pt x="179" y="9300"/>
                    </a:cubicBezTo>
                    <a:lnTo>
                      <a:pt x="179" y="9038"/>
                    </a:lnTo>
                    <a:cubicBezTo>
                      <a:pt x="179" y="8990"/>
                      <a:pt x="132" y="8942"/>
                      <a:pt x="84" y="8942"/>
                    </a:cubicBezTo>
                    <a:close/>
                    <a:moveTo>
                      <a:pt x="84" y="9764"/>
                    </a:moveTo>
                    <a:cubicBezTo>
                      <a:pt x="48" y="9764"/>
                      <a:pt x="1" y="9812"/>
                      <a:pt x="1" y="9859"/>
                    </a:cubicBezTo>
                    <a:lnTo>
                      <a:pt x="1" y="10121"/>
                    </a:lnTo>
                    <a:cubicBezTo>
                      <a:pt x="1" y="10169"/>
                      <a:pt x="48" y="10216"/>
                      <a:pt x="84" y="10216"/>
                    </a:cubicBezTo>
                    <a:cubicBezTo>
                      <a:pt x="132" y="10216"/>
                      <a:pt x="179" y="10169"/>
                      <a:pt x="179" y="10121"/>
                    </a:cubicBezTo>
                    <a:lnTo>
                      <a:pt x="179" y="9859"/>
                    </a:lnTo>
                    <a:cubicBezTo>
                      <a:pt x="179" y="9812"/>
                      <a:pt x="132" y="9764"/>
                      <a:pt x="84" y="9764"/>
                    </a:cubicBezTo>
                    <a:close/>
                    <a:moveTo>
                      <a:pt x="84" y="10586"/>
                    </a:moveTo>
                    <a:cubicBezTo>
                      <a:pt x="48" y="10586"/>
                      <a:pt x="1" y="10633"/>
                      <a:pt x="1" y="10669"/>
                    </a:cubicBezTo>
                    <a:lnTo>
                      <a:pt x="1" y="10943"/>
                    </a:lnTo>
                    <a:cubicBezTo>
                      <a:pt x="1" y="10990"/>
                      <a:pt x="48" y="11026"/>
                      <a:pt x="84" y="11026"/>
                    </a:cubicBezTo>
                    <a:cubicBezTo>
                      <a:pt x="132" y="11026"/>
                      <a:pt x="179" y="10990"/>
                      <a:pt x="179" y="10943"/>
                    </a:cubicBezTo>
                    <a:lnTo>
                      <a:pt x="179" y="10669"/>
                    </a:lnTo>
                    <a:cubicBezTo>
                      <a:pt x="179" y="10633"/>
                      <a:pt x="132" y="10586"/>
                      <a:pt x="84" y="10586"/>
                    </a:cubicBezTo>
                    <a:close/>
                    <a:moveTo>
                      <a:pt x="84" y="11407"/>
                    </a:moveTo>
                    <a:cubicBezTo>
                      <a:pt x="48" y="11407"/>
                      <a:pt x="1" y="11443"/>
                      <a:pt x="1" y="11490"/>
                    </a:cubicBezTo>
                    <a:lnTo>
                      <a:pt x="1" y="11764"/>
                    </a:lnTo>
                    <a:cubicBezTo>
                      <a:pt x="1" y="11800"/>
                      <a:pt x="48" y="11848"/>
                      <a:pt x="84" y="11848"/>
                    </a:cubicBezTo>
                    <a:cubicBezTo>
                      <a:pt x="132" y="11848"/>
                      <a:pt x="179" y="11800"/>
                      <a:pt x="179" y="11764"/>
                    </a:cubicBezTo>
                    <a:lnTo>
                      <a:pt x="179" y="11490"/>
                    </a:lnTo>
                    <a:cubicBezTo>
                      <a:pt x="179" y="11443"/>
                      <a:pt x="132" y="11407"/>
                      <a:pt x="84" y="11407"/>
                    </a:cubicBezTo>
                    <a:close/>
                    <a:moveTo>
                      <a:pt x="84" y="12205"/>
                    </a:moveTo>
                    <a:cubicBezTo>
                      <a:pt x="48" y="12205"/>
                      <a:pt x="1" y="12252"/>
                      <a:pt x="1" y="12300"/>
                    </a:cubicBezTo>
                    <a:lnTo>
                      <a:pt x="1" y="12562"/>
                    </a:lnTo>
                    <a:cubicBezTo>
                      <a:pt x="1" y="12610"/>
                      <a:pt x="48" y="12657"/>
                      <a:pt x="84" y="12657"/>
                    </a:cubicBezTo>
                    <a:cubicBezTo>
                      <a:pt x="132" y="12657"/>
                      <a:pt x="179" y="12610"/>
                      <a:pt x="179" y="12562"/>
                    </a:cubicBezTo>
                    <a:lnTo>
                      <a:pt x="179" y="12300"/>
                    </a:lnTo>
                    <a:cubicBezTo>
                      <a:pt x="179" y="12252"/>
                      <a:pt x="132" y="12205"/>
                      <a:pt x="84" y="12205"/>
                    </a:cubicBezTo>
                    <a:close/>
                    <a:moveTo>
                      <a:pt x="84" y="13026"/>
                    </a:moveTo>
                    <a:cubicBezTo>
                      <a:pt x="48" y="13026"/>
                      <a:pt x="1" y="13074"/>
                      <a:pt x="1" y="13110"/>
                    </a:cubicBezTo>
                    <a:lnTo>
                      <a:pt x="1" y="13384"/>
                    </a:lnTo>
                    <a:cubicBezTo>
                      <a:pt x="1" y="13431"/>
                      <a:pt x="48" y="13467"/>
                      <a:pt x="84" y="13467"/>
                    </a:cubicBezTo>
                    <a:cubicBezTo>
                      <a:pt x="132" y="13467"/>
                      <a:pt x="179" y="13431"/>
                      <a:pt x="179" y="13384"/>
                    </a:cubicBezTo>
                    <a:lnTo>
                      <a:pt x="179" y="13110"/>
                    </a:lnTo>
                    <a:cubicBezTo>
                      <a:pt x="179" y="13062"/>
                      <a:pt x="132" y="13026"/>
                      <a:pt x="84" y="13026"/>
                    </a:cubicBezTo>
                    <a:close/>
                    <a:moveTo>
                      <a:pt x="84" y="13848"/>
                    </a:moveTo>
                    <a:cubicBezTo>
                      <a:pt x="48" y="13848"/>
                      <a:pt x="1" y="13884"/>
                      <a:pt x="1" y="13931"/>
                    </a:cubicBezTo>
                    <a:lnTo>
                      <a:pt x="1" y="14205"/>
                    </a:lnTo>
                    <a:cubicBezTo>
                      <a:pt x="1" y="14241"/>
                      <a:pt x="48" y="14288"/>
                      <a:pt x="84" y="14288"/>
                    </a:cubicBezTo>
                    <a:cubicBezTo>
                      <a:pt x="132" y="14288"/>
                      <a:pt x="179" y="14241"/>
                      <a:pt x="179" y="14205"/>
                    </a:cubicBezTo>
                    <a:lnTo>
                      <a:pt x="179" y="13931"/>
                    </a:lnTo>
                    <a:cubicBezTo>
                      <a:pt x="179" y="13884"/>
                      <a:pt x="132" y="13848"/>
                      <a:pt x="84" y="13848"/>
                    </a:cubicBezTo>
                    <a:close/>
                    <a:moveTo>
                      <a:pt x="84" y="14646"/>
                    </a:moveTo>
                    <a:cubicBezTo>
                      <a:pt x="48" y="14646"/>
                      <a:pt x="1" y="14693"/>
                      <a:pt x="1" y="14741"/>
                    </a:cubicBezTo>
                    <a:lnTo>
                      <a:pt x="1" y="15003"/>
                    </a:lnTo>
                    <a:cubicBezTo>
                      <a:pt x="1" y="15050"/>
                      <a:pt x="48" y="15098"/>
                      <a:pt x="84" y="15098"/>
                    </a:cubicBezTo>
                    <a:cubicBezTo>
                      <a:pt x="132" y="15098"/>
                      <a:pt x="179" y="15050"/>
                      <a:pt x="179" y="15003"/>
                    </a:cubicBezTo>
                    <a:lnTo>
                      <a:pt x="179" y="14741"/>
                    </a:lnTo>
                    <a:cubicBezTo>
                      <a:pt x="179" y="14693"/>
                      <a:pt x="132" y="14646"/>
                      <a:pt x="84" y="14646"/>
                    </a:cubicBezTo>
                    <a:close/>
                    <a:moveTo>
                      <a:pt x="84" y="15467"/>
                    </a:moveTo>
                    <a:cubicBezTo>
                      <a:pt x="48" y="15467"/>
                      <a:pt x="1" y="15515"/>
                      <a:pt x="1" y="15550"/>
                    </a:cubicBezTo>
                    <a:lnTo>
                      <a:pt x="1" y="15824"/>
                    </a:lnTo>
                    <a:cubicBezTo>
                      <a:pt x="1" y="15872"/>
                      <a:pt x="48" y="15908"/>
                      <a:pt x="84" y="15908"/>
                    </a:cubicBezTo>
                    <a:cubicBezTo>
                      <a:pt x="132" y="15908"/>
                      <a:pt x="179" y="15872"/>
                      <a:pt x="179" y="15824"/>
                    </a:cubicBezTo>
                    <a:lnTo>
                      <a:pt x="179" y="15550"/>
                    </a:lnTo>
                    <a:cubicBezTo>
                      <a:pt x="179" y="15515"/>
                      <a:pt x="132" y="15467"/>
                      <a:pt x="84" y="1546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44"/>
              <p:cNvSpPr/>
              <p:nvPr/>
            </p:nvSpPr>
            <p:spPr>
              <a:xfrm>
                <a:off x="5528432" y="4674507"/>
                <a:ext cx="194657" cy="5671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79" extrusionOk="0">
                    <a:moveTo>
                      <a:pt x="84" y="0"/>
                    </a:moveTo>
                    <a:cubicBezTo>
                      <a:pt x="36" y="0"/>
                      <a:pt x="0" y="36"/>
                      <a:pt x="0" y="83"/>
                    </a:cubicBezTo>
                    <a:cubicBezTo>
                      <a:pt x="0" y="131"/>
                      <a:pt x="36" y="179"/>
                      <a:pt x="84" y="179"/>
                    </a:cubicBezTo>
                    <a:lnTo>
                      <a:pt x="357" y="179"/>
                    </a:lnTo>
                    <a:cubicBezTo>
                      <a:pt x="417" y="179"/>
                      <a:pt x="453" y="131"/>
                      <a:pt x="441" y="83"/>
                    </a:cubicBezTo>
                    <a:cubicBezTo>
                      <a:pt x="441" y="36"/>
                      <a:pt x="393" y="0"/>
                      <a:pt x="357" y="0"/>
                    </a:cubicBezTo>
                    <a:close/>
                    <a:moveTo>
                      <a:pt x="905" y="0"/>
                    </a:moveTo>
                    <a:cubicBezTo>
                      <a:pt x="858" y="0"/>
                      <a:pt x="810" y="36"/>
                      <a:pt x="810" y="83"/>
                    </a:cubicBezTo>
                    <a:cubicBezTo>
                      <a:pt x="810" y="131"/>
                      <a:pt x="858" y="179"/>
                      <a:pt x="905" y="179"/>
                    </a:cubicBezTo>
                    <a:lnTo>
                      <a:pt x="1167" y="179"/>
                    </a:lnTo>
                    <a:cubicBezTo>
                      <a:pt x="1215" y="179"/>
                      <a:pt x="1262" y="131"/>
                      <a:pt x="1262" y="83"/>
                    </a:cubicBezTo>
                    <a:cubicBezTo>
                      <a:pt x="1262" y="36"/>
                      <a:pt x="1215" y="0"/>
                      <a:pt x="1167" y="0"/>
                    </a:cubicBezTo>
                    <a:close/>
                    <a:moveTo>
                      <a:pt x="1727" y="0"/>
                    </a:moveTo>
                    <a:cubicBezTo>
                      <a:pt x="1679" y="0"/>
                      <a:pt x="1631" y="36"/>
                      <a:pt x="1631" y="83"/>
                    </a:cubicBezTo>
                    <a:cubicBezTo>
                      <a:pt x="1631" y="131"/>
                      <a:pt x="1679" y="179"/>
                      <a:pt x="1727" y="179"/>
                    </a:cubicBezTo>
                    <a:lnTo>
                      <a:pt x="1989" y="179"/>
                    </a:lnTo>
                    <a:cubicBezTo>
                      <a:pt x="2036" y="179"/>
                      <a:pt x="2072" y="131"/>
                      <a:pt x="2072" y="83"/>
                    </a:cubicBezTo>
                    <a:cubicBezTo>
                      <a:pt x="2072" y="36"/>
                      <a:pt x="2036" y="0"/>
                      <a:pt x="1989" y="0"/>
                    </a:cubicBezTo>
                    <a:close/>
                    <a:moveTo>
                      <a:pt x="2524" y="0"/>
                    </a:moveTo>
                    <a:cubicBezTo>
                      <a:pt x="2477" y="0"/>
                      <a:pt x="2441" y="36"/>
                      <a:pt x="2441" y="83"/>
                    </a:cubicBezTo>
                    <a:cubicBezTo>
                      <a:pt x="2441" y="131"/>
                      <a:pt x="2477" y="179"/>
                      <a:pt x="2524" y="179"/>
                    </a:cubicBezTo>
                    <a:lnTo>
                      <a:pt x="2798" y="179"/>
                    </a:lnTo>
                    <a:cubicBezTo>
                      <a:pt x="2858" y="179"/>
                      <a:pt x="2893" y="131"/>
                      <a:pt x="2882" y="83"/>
                    </a:cubicBezTo>
                    <a:cubicBezTo>
                      <a:pt x="2882" y="36"/>
                      <a:pt x="2834" y="0"/>
                      <a:pt x="2798" y="0"/>
                    </a:cubicBezTo>
                    <a:close/>
                    <a:moveTo>
                      <a:pt x="3346" y="0"/>
                    </a:moveTo>
                    <a:cubicBezTo>
                      <a:pt x="3298" y="0"/>
                      <a:pt x="3251" y="36"/>
                      <a:pt x="3251" y="83"/>
                    </a:cubicBezTo>
                    <a:cubicBezTo>
                      <a:pt x="3251" y="131"/>
                      <a:pt x="3298" y="179"/>
                      <a:pt x="3346" y="179"/>
                    </a:cubicBezTo>
                    <a:lnTo>
                      <a:pt x="3608" y="179"/>
                    </a:lnTo>
                    <a:cubicBezTo>
                      <a:pt x="3667" y="179"/>
                      <a:pt x="3703" y="131"/>
                      <a:pt x="3703" y="83"/>
                    </a:cubicBezTo>
                    <a:cubicBezTo>
                      <a:pt x="3703" y="36"/>
                      <a:pt x="3655" y="0"/>
                      <a:pt x="3608" y="0"/>
                    </a:cubicBezTo>
                    <a:close/>
                    <a:moveTo>
                      <a:pt x="4167" y="0"/>
                    </a:moveTo>
                    <a:cubicBezTo>
                      <a:pt x="4120" y="0"/>
                      <a:pt x="4072" y="36"/>
                      <a:pt x="4072" y="83"/>
                    </a:cubicBezTo>
                    <a:cubicBezTo>
                      <a:pt x="4072" y="131"/>
                      <a:pt x="4120" y="179"/>
                      <a:pt x="4167" y="179"/>
                    </a:cubicBezTo>
                    <a:lnTo>
                      <a:pt x="4429" y="179"/>
                    </a:lnTo>
                    <a:cubicBezTo>
                      <a:pt x="4477" y="179"/>
                      <a:pt x="4525" y="131"/>
                      <a:pt x="4525" y="83"/>
                    </a:cubicBezTo>
                    <a:cubicBezTo>
                      <a:pt x="4525" y="36"/>
                      <a:pt x="4477" y="0"/>
                      <a:pt x="4429" y="0"/>
                    </a:cubicBezTo>
                    <a:close/>
                    <a:moveTo>
                      <a:pt x="4965" y="0"/>
                    </a:moveTo>
                    <a:cubicBezTo>
                      <a:pt x="4918" y="0"/>
                      <a:pt x="4882" y="36"/>
                      <a:pt x="4882" y="83"/>
                    </a:cubicBezTo>
                    <a:cubicBezTo>
                      <a:pt x="4882" y="131"/>
                      <a:pt x="4918" y="179"/>
                      <a:pt x="4965" y="179"/>
                    </a:cubicBezTo>
                    <a:lnTo>
                      <a:pt x="5239" y="179"/>
                    </a:lnTo>
                    <a:cubicBezTo>
                      <a:pt x="5299" y="179"/>
                      <a:pt x="5334" y="131"/>
                      <a:pt x="5322" y="83"/>
                    </a:cubicBezTo>
                    <a:cubicBezTo>
                      <a:pt x="5322" y="36"/>
                      <a:pt x="5275" y="0"/>
                      <a:pt x="5239" y="0"/>
                    </a:cubicBezTo>
                    <a:close/>
                    <a:moveTo>
                      <a:pt x="5787" y="0"/>
                    </a:moveTo>
                    <a:cubicBezTo>
                      <a:pt x="5739" y="0"/>
                      <a:pt x="5691" y="36"/>
                      <a:pt x="5691" y="83"/>
                    </a:cubicBezTo>
                    <a:cubicBezTo>
                      <a:pt x="5691" y="131"/>
                      <a:pt x="5739" y="179"/>
                      <a:pt x="5787" y="179"/>
                    </a:cubicBezTo>
                    <a:lnTo>
                      <a:pt x="6049" y="179"/>
                    </a:lnTo>
                    <a:cubicBezTo>
                      <a:pt x="6108" y="179"/>
                      <a:pt x="6144" y="131"/>
                      <a:pt x="6144" y="83"/>
                    </a:cubicBezTo>
                    <a:cubicBezTo>
                      <a:pt x="6144" y="36"/>
                      <a:pt x="6096" y="0"/>
                      <a:pt x="60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44"/>
              <p:cNvSpPr/>
              <p:nvPr/>
            </p:nvSpPr>
            <p:spPr>
              <a:xfrm>
                <a:off x="5732499" y="4175444"/>
                <a:ext cx="5703" cy="49909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753" extrusionOk="0">
                    <a:moveTo>
                      <a:pt x="84" y="0"/>
                    </a:moveTo>
                    <a:cubicBezTo>
                      <a:pt x="48" y="0"/>
                      <a:pt x="1" y="48"/>
                      <a:pt x="1" y="95"/>
                    </a:cubicBezTo>
                    <a:lnTo>
                      <a:pt x="1" y="191"/>
                    </a:lnTo>
                    <a:cubicBezTo>
                      <a:pt x="1" y="238"/>
                      <a:pt x="48" y="286"/>
                      <a:pt x="84" y="286"/>
                    </a:cubicBezTo>
                    <a:cubicBezTo>
                      <a:pt x="132" y="286"/>
                      <a:pt x="179" y="238"/>
                      <a:pt x="179" y="191"/>
                    </a:cubicBezTo>
                    <a:lnTo>
                      <a:pt x="179" y="95"/>
                    </a:lnTo>
                    <a:cubicBezTo>
                      <a:pt x="179" y="48"/>
                      <a:pt x="132" y="0"/>
                      <a:pt x="84" y="0"/>
                    </a:cubicBezTo>
                    <a:close/>
                    <a:moveTo>
                      <a:pt x="84" y="643"/>
                    </a:moveTo>
                    <a:cubicBezTo>
                      <a:pt x="48" y="643"/>
                      <a:pt x="1" y="691"/>
                      <a:pt x="1" y="726"/>
                    </a:cubicBezTo>
                    <a:lnTo>
                      <a:pt x="1" y="1000"/>
                    </a:lnTo>
                    <a:cubicBezTo>
                      <a:pt x="1" y="1048"/>
                      <a:pt x="48" y="1084"/>
                      <a:pt x="84" y="1084"/>
                    </a:cubicBezTo>
                    <a:cubicBezTo>
                      <a:pt x="132" y="1084"/>
                      <a:pt x="179" y="1048"/>
                      <a:pt x="179" y="1000"/>
                    </a:cubicBezTo>
                    <a:lnTo>
                      <a:pt x="179" y="726"/>
                    </a:lnTo>
                    <a:cubicBezTo>
                      <a:pt x="179" y="691"/>
                      <a:pt x="132" y="643"/>
                      <a:pt x="84" y="643"/>
                    </a:cubicBezTo>
                    <a:close/>
                    <a:moveTo>
                      <a:pt x="84" y="1465"/>
                    </a:moveTo>
                    <a:cubicBezTo>
                      <a:pt x="48" y="1465"/>
                      <a:pt x="1" y="1500"/>
                      <a:pt x="1" y="1548"/>
                    </a:cubicBezTo>
                    <a:lnTo>
                      <a:pt x="1" y="1822"/>
                    </a:lnTo>
                    <a:cubicBezTo>
                      <a:pt x="1" y="1857"/>
                      <a:pt x="48" y="1905"/>
                      <a:pt x="84" y="1905"/>
                    </a:cubicBezTo>
                    <a:cubicBezTo>
                      <a:pt x="132" y="1905"/>
                      <a:pt x="179" y="1857"/>
                      <a:pt x="179" y="1822"/>
                    </a:cubicBezTo>
                    <a:lnTo>
                      <a:pt x="179" y="1548"/>
                    </a:lnTo>
                    <a:cubicBezTo>
                      <a:pt x="179" y="1500"/>
                      <a:pt x="132" y="1465"/>
                      <a:pt x="84" y="1465"/>
                    </a:cubicBezTo>
                    <a:close/>
                    <a:moveTo>
                      <a:pt x="84" y="2274"/>
                    </a:moveTo>
                    <a:cubicBezTo>
                      <a:pt x="48" y="2274"/>
                      <a:pt x="1" y="2322"/>
                      <a:pt x="1" y="2369"/>
                    </a:cubicBezTo>
                    <a:lnTo>
                      <a:pt x="1" y="2631"/>
                    </a:lnTo>
                    <a:cubicBezTo>
                      <a:pt x="1" y="2679"/>
                      <a:pt x="48" y="2727"/>
                      <a:pt x="84" y="2727"/>
                    </a:cubicBezTo>
                    <a:cubicBezTo>
                      <a:pt x="132" y="2727"/>
                      <a:pt x="179" y="2679"/>
                      <a:pt x="179" y="2631"/>
                    </a:cubicBezTo>
                    <a:lnTo>
                      <a:pt x="179" y="2369"/>
                    </a:lnTo>
                    <a:cubicBezTo>
                      <a:pt x="179" y="2322"/>
                      <a:pt x="132" y="2274"/>
                      <a:pt x="84" y="2274"/>
                    </a:cubicBezTo>
                    <a:close/>
                    <a:moveTo>
                      <a:pt x="84" y="3084"/>
                    </a:moveTo>
                    <a:cubicBezTo>
                      <a:pt x="48" y="3084"/>
                      <a:pt x="1" y="3131"/>
                      <a:pt x="1" y="3167"/>
                    </a:cubicBezTo>
                    <a:lnTo>
                      <a:pt x="1" y="3441"/>
                    </a:lnTo>
                    <a:cubicBezTo>
                      <a:pt x="1" y="3489"/>
                      <a:pt x="48" y="3524"/>
                      <a:pt x="84" y="3524"/>
                    </a:cubicBezTo>
                    <a:cubicBezTo>
                      <a:pt x="132" y="3524"/>
                      <a:pt x="179" y="3489"/>
                      <a:pt x="179" y="3441"/>
                    </a:cubicBezTo>
                    <a:lnTo>
                      <a:pt x="179" y="3167"/>
                    </a:lnTo>
                    <a:cubicBezTo>
                      <a:pt x="179" y="3120"/>
                      <a:pt x="132" y="3084"/>
                      <a:pt x="84" y="3084"/>
                    </a:cubicBezTo>
                    <a:close/>
                    <a:moveTo>
                      <a:pt x="84" y="3905"/>
                    </a:moveTo>
                    <a:cubicBezTo>
                      <a:pt x="48" y="3905"/>
                      <a:pt x="1" y="3941"/>
                      <a:pt x="1" y="3989"/>
                    </a:cubicBezTo>
                    <a:lnTo>
                      <a:pt x="1" y="4263"/>
                    </a:lnTo>
                    <a:cubicBezTo>
                      <a:pt x="1" y="4298"/>
                      <a:pt x="48" y="4346"/>
                      <a:pt x="84" y="4346"/>
                    </a:cubicBezTo>
                    <a:cubicBezTo>
                      <a:pt x="132" y="4346"/>
                      <a:pt x="179" y="4298"/>
                      <a:pt x="179" y="4263"/>
                    </a:cubicBezTo>
                    <a:lnTo>
                      <a:pt x="179" y="3989"/>
                    </a:lnTo>
                    <a:cubicBezTo>
                      <a:pt x="179" y="3941"/>
                      <a:pt x="132" y="3905"/>
                      <a:pt x="84" y="3905"/>
                    </a:cubicBezTo>
                    <a:close/>
                    <a:moveTo>
                      <a:pt x="84" y="4715"/>
                    </a:moveTo>
                    <a:cubicBezTo>
                      <a:pt x="48" y="4715"/>
                      <a:pt x="1" y="4763"/>
                      <a:pt x="1" y="4810"/>
                    </a:cubicBezTo>
                    <a:lnTo>
                      <a:pt x="1" y="5072"/>
                    </a:lnTo>
                    <a:cubicBezTo>
                      <a:pt x="1" y="5120"/>
                      <a:pt x="48" y="5167"/>
                      <a:pt x="84" y="5167"/>
                    </a:cubicBezTo>
                    <a:cubicBezTo>
                      <a:pt x="132" y="5167"/>
                      <a:pt x="179" y="5120"/>
                      <a:pt x="179" y="5072"/>
                    </a:cubicBezTo>
                    <a:lnTo>
                      <a:pt x="179" y="4810"/>
                    </a:lnTo>
                    <a:cubicBezTo>
                      <a:pt x="179" y="4763"/>
                      <a:pt x="132" y="4715"/>
                      <a:pt x="84" y="4715"/>
                    </a:cubicBezTo>
                    <a:close/>
                    <a:moveTo>
                      <a:pt x="84" y="5525"/>
                    </a:moveTo>
                    <a:cubicBezTo>
                      <a:pt x="48" y="5525"/>
                      <a:pt x="1" y="5572"/>
                      <a:pt x="1" y="5608"/>
                    </a:cubicBezTo>
                    <a:lnTo>
                      <a:pt x="1" y="5882"/>
                    </a:lnTo>
                    <a:cubicBezTo>
                      <a:pt x="1" y="5929"/>
                      <a:pt x="48" y="5965"/>
                      <a:pt x="84" y="5965"/>
                    </a:cubicBezTo>
                    <a:cubicBezTo>
                      <a:pt x="132" y="5965"/>
                      <a:pt x="179" y="5941"/>
                      <a:pt x="179" y="5882"/>
                    </a:cubicBezTo>
                    <a:lnTo>
                      <a:pt x="179" y="5608"/>
                    </a:lnTo>
                    <a:cubicBezTo>
                      <a:pt x="179" y="5572"/>
                      <a:pt x="132" y="5525"/>
                      <a:pt x="84" y="5525"/>
                    </a:cubicBezTo>
                    <a:close/>
                    <a:moveTo>
                      <a:pt x="84" y="6346"/>
                    </a:moveTo>
                    <a:cubicBezTo>
                      <a:pt x="48" y="6346"/>
                      <a:pt x="1" y="6382"/>
                      <a:pt x="1" y="6429"/>
                    </a:cubicBezTo>
                    <a:lnTo>
                      <a:pt x="1" y="6703"/>
                    </a:lnTo>
                    <a:cubicBezTo>
                      <a:pt x="1" y="6739"/>
                      <a:pt x="48" y="6787"/>
                      <a:pt x="84" y="6787"/>
                    </a:cubicBezTo>
                    <a:cubicBezTo>
                      <a:pt x="132" y="6787"/>
                      <a:pt x="179" y="6739"/>
                      <a:pt x="179" y="6703"/>
                    </a:cubicBezTo>
                    <a:lnTo>
                      <a:pt x="179" y="6429"/>
                    </a:lnTo>
                    <a:cubicBezTo>
                      <a:pt x="179" y="6382"/>
                      <a:pt x="132" y="6346"/>
                      <a:pt x="84" y="6346"/>
                    </a:cubicBezTo>
                    <a:close/>
                    <a:moveTo>
                      <a:pt x="84" y="7156"/>
                    </a:moveTo>
                    <a:cubicBezTo>
                      <a:pt x="48" y="7156"/>
                      <a:pt x="1" y="7203"/>
                      <a:pt x="1" y="7251"/>
                    </a:cubicBezTo>
                    <a:lnTo>
                      <a:pt x="1" y="7513"/>
                    </a:lnTo>
                    <a:cubicBezTo>
                      <a:pt x="1" y="7561"/>
                      <a:pt x="48" y="7608"/>
                      <a:pt x="84" y="7608"/>
                    </a:cubicBezTo>
                    <a:cubicBezTo>
                      <a:pt x="132" y="7608"/>
                      <a:pt x="179" y="7561"/>
                      <a:pt x="179" y="7513"/>
                    </a:cubicBezTo>
                    <a:lnTo>
                      <a:pt x="179" y="7251"/>
                    </a:lnTo>
                    <a:cubicBezTo>
                      <a:pt x="179" y="7203"/>
                      <a:pt x="132" y="7156"/>
                      <a:pt x="84" y="7156"/>
                    </a:cubicBezTo>
                    <a:close/>
                    <a:moveTo>
                      <a:pt x="84" y="7965"/>
                    </a:moveTo>
                    <a:cubicBezTo>
                      <a:pt x="48" y="7965"/>
                      <a:pt x="1" y="8013"/>
                      <a:pt x="1" y="8049"/>
                    </a:cubicBezTo>
                    <a:lnTo>
                      <a:pt x="1" y="8323"/>
                    </a:lnTo>
                    <a:cubicBezTo>
                      <a:pt x="1" y="8370"/>
                      <a:pt x="48" y="8406"/>
                      <a:pt x="84" y="8406"/>
                    </a:cubicBezTo>
                    <a:cubicBezTo>
                      <a:pt x="132" y="8406"/>
                      <a:pt x="179" y="8382"/>
                      <a:pt x="179" y="8323"/>
                    </a:cubicBezTo>
                    <a:lnTo>
                      <a:pt x="179" y="8049"/>
                    </a:lnTo>
                    <a:cubicBezTo>
                      <a:pt x="179" y="8013"/>
                      <a:pt x="132" y="7965"/>
                      <a:pt x="84" y="7965"/>
                    </a:cubicBezTo>
                    <a:close/>
                    <a:moveTo>
                      <a:pt x="84" y="8787"/>
                    </a:moveTo>
                    <a:cubicBezTo>
                      <a:pt x="48" y="8787"/>
                      <a:pt x="1" y="8823"/>
                      <a:pt x="1" y="8870"/>
                    </a:cubicBezTo>
                    <a:lnTo>
                      <a:pt x="1" y="9144"/>
                    </a:lnTo>
                    <a:cubicBezTo>
                      <a:pt x="1" y="9180"/>
                      <a:pt x="48" y="9227"/>
                      <a:pt x="84" y="9227"/>
                    </a:cubicBezTo>
                    <a:cubicBezTo>
                      <a:pt x="132" y="9227"/>
                      <a:pt x="179" y="9180"/>
                      <a:pt x="179" y="9144"/>
                    </a:cubicBezTo>
                    <a:lnTo>
                      <a:pt x="179" y="8870"/>
                    </a:lnTo>
                    <a:cubicBezTo>
                      <a:pt x="179" y="8823"/>
                      <a:pt x="132" y="8787"/>
                      <a:pt x="84" y="8787"/>
                    </a:cubicBezTo>
                    <a:close/>
                    <a:moveTo>
                      <a:pt x="84" y="9597"/>
                    </a:moveTo>
                    <a:cubicBezTo>
                      <a:pt x="48" y="9597"/>
                      <a:pt x="1" y="9644"/>
                      <a:pt x="1" y="9692"/>
                    </a:cubicBezTo>
                    <a:lnTo>
                      <a:pt x="1" y="9954"/>
                    </a:lnTo>
                    <a:cubicBezTo>
                      <a:pt x="1" y="10001"/>
                      <a:pt x="48" y="10049"/>
                      <a:pt x="84" y="10049"/>
                    </a:cubicBezTo>
                    <a:cubicBezTo>
                      <a:pt x="132" y="10049"/>
                      <a:pt x="179" y="10001"/>
                      <a:pt x="179" y="9954"/>
                    </a:cubicBezTo>
                    <a:lnTo>
                      <a:pt x="179" y="9692"/>
                    </a:lnTo>
                    <a:cubicBezTo>
                      <a:pt x="179" y="9644"/>
                      <a:pt x="132" y="9597"/>
                      <a:pt x="84" y="9597"/>
                    </a:cubicBezTo>
                    <a:close/>
                    <a:moveTo>
                      <a:pt x="84" y="10406"/>
                    </a:moveTo>
                    <a:cubicBezTo>
                      <a:pt x="48" y="10406"/>
                      <a:pt x="1" y="10454"/>
                      <a:pt x="1" y="10489"/>
                    </a:cubicBezTo>
                    <a:lnTo>
                      <a:pt x="1" y="10763"/>
                    </a:lnTo>
                    <a:cubicBezTo>
                      <a:pt x="1" y="10811"/>
                      <a:pt x="48" y="10847"/>
                      <a:pt x="84" y="10847"/>
                    </a:cubicBezTo>
                    <a:cubicBezTo>
                      <a:pt x="132" y="10847"/>
                      <a:pt x="179" y="10823"/>
                      <a:pt x="179" y="10763"/>
                    </a:cubicBezTo>
                    <a:lnTo>
                      <a:pt x="179" y="10489"/>
                    </a:lnTo>
                    <a:cubicBezTo>
                      <a:pt x="179" y="10454"/>
                      <a:pt x="132" y="10406"/>
                      <a:pt x="84" y="10406"/>
                    </a:cubicBezTo>
                    <a:close/>
                    <a:moveTo>
                      <a:pt x="84" y="11228"/>
                    </a:moveTo>
                    <a:cubicBezTo>
                      <a:pt x="48" y="11228"/>
                      <a:pt x="1" y="11263"/>
                      <a:pt x="1" y="11311"/>
                    </a:cubicBezTo>
                    <a:lnTo>
                      <a:pt x="1" y="11585"/>
                    </a:lnTo>
                    <a:cubicBezTo>
                      <a:pt x="1" y="11621"/>
                      <a:pt x="48" y="11668"/>
                      <a:pt x="84" y="11668"/>
                    </a:cubicBezTo>
                    <a:cubicBezTo>
                      <a:pt x="132" y="11668"/>
                      <a:pt x="179" y="11621"/>
                      <a:pt x="179" y="11585"/>
                    </a:cubicBezTo>
                    <a:lnTo>
                      <a:pt x="179" y="11311"/>
                    </a:lnTo>
                    <a:cubicBezTo>
                      <a:pt x="179" y="11263"/>
                      <a:pt x="132" y="11228"/>
                      <a:pt x="84" y="11228"/>
                    </a:cubicBezTo>
                    <a:close/>
                    <a:moveTo>
                      <a:pt x="84" y="12025"/>
                    </a:moveTo>
                    <a:cubicBezTo>
                      <a:pt x="48" y="12025"/>
                      <a:pt x="1" y="12073"/>
                      <a:pt x="1" y="12121"/>
                    </a:cubicBezTo>
                    <a:lnTo>
                      <a:pt x="1" y="12394"/>
                    </a:lnTo>
                    <a:cubicBezTo>
                      <a:pt x="1" y="12442"/>
                      <a:pt x="48" y="12490"/>
                      <a:pt x="84" y="12490"/>
                    </a:cubicBezTo>
                    <a:cubicBezTo>
                      <a:pt x="132" y="12490"/>
                      <a:pt x="179" y="12442"/>
                      <a:pt x="179" y="12383"/>
                    </a:cubicBezTo>
                    <a:lnTo>
                      <a:pt x="179" y="12121"/>
                    </a:lnTo>
                    <a:cubicBezTo>
                      <a:pt x="179" y="12073"/>
                      <a:pt x="132" y="12025"/>
                      <a:pt x="84" y="12025"/>
                    </a:cubicBezTo>
                    <a:close/>
                    <a:moveTo>
                      <a:pt x="84" y="12847"/>
                    </a:moveTo>
                    <a:cubicBezTo>
                      <a:pt x="48" y="12847"/>
                      <a:pt x="1" y="12895"/>
                      <a:pt x="1" y="12930"/>
                    </a:cubicBezTo>
                    <a:lnTo>
                      <a:pt x="1" y="13204"/>
                    </a:lnTo>
                    <a:cubicBezTo>
                      <a:pt x="1" y="13252"/>
                      <a:pt x="48" y="13287"/>
                      <a:pt x="84" y="13287"/>
                    </a:cubicBezTo>
                    <a:cubicBezTo>
                      <a:pt x="132" y="13287"/>
                      <a:pt x="179" y="13264"/>
                      <a:pt x="179" y="13204"/>
                    </a:cubicBezTo>
                    <a:lnTo>
                      <a:pt x="179" y="12930"/>
                    </a:lnTo>
                    <a:cubicBezTo>
                      <a:pt x="179" y="12895"/>
                      <a:pt x="132" y="12847"/>
                      <a:pt x="84" y="12847"/>
                    </a:cubicBezTo>
                    <a:close/>
                    <a:moveTo>
                      <a:pt x="84" y="13668"/>
                    </a:moveTo>
                    <a:cubicBezTo>
                      <a:pt x="48" y="13668"/>
                      <a:pt x="1" y="13704"/>
                      <a:pt x="1" y="13752"/>
                    </a:cubicBezTo>
                    <a:lnTo>
                      <a:pt x="1" y="14026"/>
                    </a:lnTo>
                    <a:cubicBezTo>
                      <a:pt x="1" y="14061"/>
                      <a:pt x="48" y="14109"/>
                      <a:pt x="84" y="14109"/>
                    </a:cubicBezTo>
                    <a:cubicBezTo>
                      <a:pt x="132" y="14109"/>
                      <a:pt x="179" y="14061"/>
                      <a:pt x="179" y="14026"/>
                    </a:cubicBezTo>
                    <a:lnTo>
                      <a:pt x="179" y="13752"/>
                    </a:lnTo>
                    <a:cubicBezTo>
                      <a:pt x="179" y="13704"/>
                      <a:pt x="132" y="13668"/>
                      <a:pt x="84" y="13668"/>
                    </a:cubicBezTo>
                    <a:close/>
                    <a:moveTo>
                      <a:pt x="84" y="14478"/>
                    </a:moveTo>
                    <a:cubicBezTo>
                      <a:pt x="48" y="14478"/>
                      <a:pt x="1" y="14526"/>
                      <a:pt x="1" y="14573"/>
                    </a:cubicBezTo>
                    <a:lnTo>
                      <a:pt x="1" y="14835"/>
                    </a:lnTo>
                    <a:cubicBezTo>
                      <a:pt x="1" y="14883"/>
                      <a:pt x="48" y="14931"/>
                      <a:pt x="84" y="14931"/>
                    </a:cubicBezTo>
                    <a:cubicBezTo>
                      <a:pt x="132" y="14931"/>
                      <a:pt x="179" y="14883"/>
                      <a:pt x="179" y="14835"/>
                    </a:cubicBezTo>
                    <a:lnTo>
                      <a:pt x="179" y="14573"/>
                    </a:lnTo>
                    <a:cubicBezTo>
                      <a:pt x="179" y="14526"/>
                      <a:pt x="132" y="14478"/>
                      <a:pt x="84" y="14478"/>
                    </a:cubicBezTo>
                    <a:close/>
                    <a:moveTo>
                      <a:pt x="84" y="15300"/>
                    </a:moveTo>
                    <a:cubicBezTo>
                      <a:pt x="48" y="15300"/>
                      <a:pt x="1" y="15347"/>
                      <a:pt x="1" y="15395"/>
                    </a:cubicBezTo>
                    <a:lnTo>
                      <a:pt x="1" y="15657"/>
                    </a:lnTo>
                    <a:cubicBezTo>
                      <a:pt x="1" y="15704"/>
                      <a:pt x="48" y="15752"/>
                      <a:pt x="84" y="15752"/>
                    </a:cubicBezTo>
                    <a:cubicBezTo>
                      <a:pt x="132" y="15752"/>
                      <a:pt x="179" y="15704"/>
                      <a:pt x="179" y="15657"/>
                    </a:cubicBezTo>
                    <a:lnTo>
                      <a:pt x="179" y="15395"/>
                    </a:lnTo>
                    <a:cubicBezTo>
                      <a:pt x="179" y="15347"/>
                      <a:pt x="132" y="15300"/>
                      <a:pt x="84" y="153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44"/>
              <p:cNvSpPr/>
              <p:nvPr/>
            </p:nvSpPr>
            <p:spPr>
              <a:xfrm>
                <a:off x="5734019" y="4218437"/>
                <a:ext cx="426668" cy="5671"/>
              </a:xfrm>
              <a:custGeom>
                <a:avLst/>
                <a:gdLst/>
                <a:ahLst/>
                <a:cxnLst/>
                <a:rect l="l" t="t" r="r" b="b"/>
                <a:pathLst>
                  <a:path w="13467" h="179" extrusionOk="0">
                    <a:moveTo>
                      <a:pt x="84" y="0"/>
                    </a:moveTo>
                    <a:cubicBezTo>
                      <a:pt x="36" y="0"/>
                      <a:pt x="0" y="36"/>
                      <a:pt x="0" y="84"/>
                    </a:cubicBezTo>
                    <a:cubicBezTo>
                      <a:pt x="0" y="131"/>
                      <a:pt x="36" y="179"/>
                      <a:pt x="84" y="179"/>
                    </a:cubicBezTo>
                    <a:lnTo>
                      <a:pt x="345" y="179"/>
                    </a:lnTo>
                    <a:cubicBezTo>
                      <a:pt x="393" y="179"/>
                      <a:pt x="441" y="131"/>
                      <a:pt x="441" y="84"/>
                    </a:cubicBezTo>
                    <a:cubicBezTo>
                      <a:pt x="441" y="36"/>
                      <a:pt x="393" y="0"/>
                      <a:pt x="345" y="0"/>
                    </a:cubicBezTo>
                    <a:close/>
                    <a:moveTo>
                      <a:pt x="905" y="0"/>
                    </a:moveTo>
                    <a:cubicBezTo>
                      <a:pt x="857" y="0"/>
                      <a:pt x="810" y="36"/>
                      <a:pt x="810" y="84"/>
                    </a:cubicBezTo>
                    <a:cubicBezTo>
                      <a:pt x="810" y="131"/>
                      <a:pt x="857" y="179"/>
                      <a:pt x="905" y="179"/>
                    </a:cubicBezTo>
                    <a:lnTo>
                      <a:pt x="1167" y="179"/>
                    </a:lnTo>
                    <a:cubicBezTo>
                      <a:pt x="1215" y="179"/>
                      <a:pt x="1262" y="131"/>
                      <a:pt x="1262" y="84"/>
                    </a:cubicBezTo>
                    <a:cubicBezTo>
                      <a:pt x="1262" y="36"/>
                      <a:pt x="1215" y="0"/>
                      <a:pt x="1167" y="0"/>
                    </a:cubicBezTo>
                    <a:close/>
                    <a:moveTo>
                      <a:pt x="1703" y="0"/>
                    </a:moveTo>
                    <a:cubicBezTo>
                      <a:pt x="1667" y="0"/>
                      <a:pt x="1619" y="36"/>
                      <a:pt x="1619" y="84"/>
                    </a:cubicBezTo>
                    <a:cubicBezTo>
                      <a:pt x="1619" y="131"/>
                      <a:pt x="1667" y="179"/>
                      <a:pt x="1703" y="179"/>
                    </a:cubicBezTo>
                    <a:lnTo>
                      <a:pt x="1977" y="179"/>
                    </a:lnTo>
                    <a:cubicBezTo>
                      <a:pt x="2036" y="179"/>
                      <a:pt x="2060" y="131"/>
                      <a:pt x="2060" y="84"/>
                    </a:cubicBezTo>
                    <a:cubicBezTo>
                      <a:pt x="2060" y="36"/>
                      <a:pt x="2024" y="0"/>
                      <a:pt x="1977" y="0"/>
                    </a:cubicBezTo>
                    <a:close/>
                    <a:moveTo>
                      <a:pt x="2524" y="0"/>
                    </a:moveTo>
                    <a:cubicBezTo>
                      <a:pt x="2477" y="0"/>
                      <a:pt x="2441" y="36"/>
                      <a:pt x="2441" y="84"/>
                    </a:cubicBezTo>
                    <a:cubicBezTo>
                      <a:pt x="2441" y="131"/>
                      <a:pt x="2477" y="179"/>
                      <a:pt x="2524" y="179"/>
                    </a:cubicBezTo>
                    <a:lnTo>
                      <a:pt x="2798" y="179"/>
                    </a:lnTo>
                    <a:cubicBezTo>
                      <a:pt x="2858" y="179"/>
                      <a:pt x="2881" y="131"/>
                      <a:pt x="2881" y="84"/>
                    </a:cubicBezTo>
                    <a:cubicBezTo>
                      <a:pt x="2881" y="36"/>
                      <a:pt x="2834" y="0"/>
                      <a:pt x="2798" y="0"/>
                    </a:cubicBezTo>
                    <a:close/>
                    <a:moveTo>
                      <a:pt x="3346" y="0"/>
                    </a:moveTo>
                    <a:cubicBezTo>
                      <a:pt x="3298" y="0"/>
                      <a:pt x="3251" y="36"/>
                      <a:pt x="3251" y="84"/>
                    </a:cubicBezTo>
                    <a:cubicBezTo>
                      <a:pt x="3251" y="131"/>
                      <a:pt x="3298" y="179"/>
                      <a:pt x="3346" y="179"/>
                    </a:cubicBezTo>
                    <a:lnTo>
                      <a:pt x="3608" y="179"/>
                    </a:lnTo>
                    <a:cubicBezTo>
                      <a:pt x="3655" y="179"/>
                      <a:pt x="3703" y="131"/>
                      <a:pt x="3703" y="84"/>
                    </a:cubicBezTo>
                    <a:cubicBezTo>
                      <a:pt x="3703" y="36"/>
                      <a:pt x="3655" y="0"/>
                      <a:pt x="3608" y="0"/>
                    </a:cubicBezTo>
                    <a:close/>
                    <a:moveTo>
                      <a:pt x="4144" y="0"/>
                    </a:moveTo>
                    <a:cubicBezTo>
                      <a:pt x="4108" y="0"/>
                      <a:pt x="4060" y="36"/>
                      <a:pt x="4060" y="84"/>
                    </a:cubicBezTo>
                    <a:cubicBezTo>
                      <a:pt x="4060" y="131"/>
                      <a:pt x="4108" y="179"/>
                      <a:pt x="4144" y="179"/>
                    </a:cubicBezTo>
                    <a:lnTo>
                      <a:pt x="4417" y="179"/>
                    </a:lnTo>
                    <a:cubicBezTo>
                      <a:pt x="4477" y="179"/>
                      <a:pt x="4501" y="131"/>
                      <a:pt x="4501" y="84"/>
                    </a:cubicBezTo>
                    <a:cubicBezTo>
                      <a:pt x="4501" y="36"/>
                      <a:pt x="4465" y="0"/>
                      <a:pt x="4417" y="0"/>
                    </a:cubicBezTo>
                    <a:close/>
                    <a:moveTo>
                      <a:pt x="4965" y="0"/>
                    </a:moveTo>
                    <a:cubicBezTo>
                      <a:pt x="4917" y="0"/>
                      <a:pt x="4882" y="36"/>
                      <a:pt x="4882" y="84"/>
                    </a:cubicBezTo>
                    <a:cubicBezTo>
                      <a:pt x="4882" y="131"/>
                      <a:pt x="4917" y="179"/>
                      <a:pt x="4965" y="179"/>
                    </a:cubicBezTo>
                    <a:lnTo>
                      <a:pt x="5239" y="179"/>
                    </a:lnTo>
                    <a:cubicBezTo>
                      <a:pt x="5298" y="179"/>
                      <a:pt x="5322" y="131"/>
                      <a:pt x="5322" y="84"/>
                    </a:cubicBezTo>
                    <a:cubicBezTo>
                      <a:pt x="5322" y="36"/>
                      <a:pt x="5275" y="0"/>
                      <a:pt x="5239" y="0"/>
                    </a:cubicBezTo>
                    <a:close/>
                    <a:moveTo>
                      <a:pt x="5787" y="0"/>
                    </a:moveTo>
                    <a:cubicBezTo>
                      <a:pt x="5739" y="0"/>
                      <a:pt x="5691" y="36"/>
                      <a:pt x="5691" y="84"/>
                    </a:cubicBezTo>
                    <a:cubicBezTo>
                      <a:pt x="5691" y="131"/>
                      <a:pt x="5739" y="179"/>
                      <a:pt x="5787" y="179"/>
                    </a:cubicBezTo>
                    <a:lnTo>
                      <a:pt x="6049" y="179"/>
                    </a:lnTo>
                    <a:cubicBezTo>
                      <a:pt x="6096" y="179"/>
                      <a:pt x="6144" y="131"/>
                      <a:pt x="6144" y="84"/>
                    </a:cubicBezTo>
                    <a:cubicBezTo>
                      <a:pt x="6144" y="36"/>
                      <a:pt x="6096" y="0"/>
                      <a:pt x="6049" y="0"/>
                    </a:cubicBezTo>
                    <a:close/>
                    <a:moveTo>
                      <a:pt x="6608" y="0"/>
                    </a:moveTo>
                    <a:cubicBezTo>
                      <a:pt x="6561" y="0"/>
                      <a:pt x="6513" y="36"/>
                      <a:pt x="6513" y="84"/>
                    </a:cubicBezTo>
                    <a:cubicBezTo>
                      <a:pt x="6513" y="131"/>
                      <a:pt x="6561" y="179"/>
                      <a:pt x="6608" y="179"/>
                    </a:cubicBezTo>
                    <a:lnTo>
                      <a:pt x="6870" y="179"/>
                    </a:lnTo>
                    <a:cubicBezTo>
                      <a:pt x="6918" y="179"/>
                      <a:pt x="6965" y="131"/>
                      <a:pt x="6965" y="84"/>
                    </a:cubicBezTo>
                    <a:cubicBezTo>
                      <a:pt x="6965" y="36"/>
                      <a:pt x="6918" y="0"/>
                      <a:pt x="6870" y="0"/>
                    </a:cubicBezTo>
                    <a:close/>
                    <a:moveTo>
                      <a:pt x="7406" y="0"/>
                    </a:moveTo>
                    <a:cubicBezTo>
                      <a:pt x="7358" y="0"/>
                      <a:pt x="7323" y="36"/>
                      <a:pt x="7323" y="84"/>
                    </a:cubicBezTo>
                    <a:cubicBezTo>
                      <a:pt x="7323" y="131"/>
                      <a:pt x="7358" y="179"/>
                      <a:pt x="7406" y="179"/>
                    </a:cubicBezTo>
                    <a:lnTo>
                      <a:pt x="7680" y="179"/>
                    </a:lnTo>
                    <a:cubicBezTo>
                      <a:pt x="7739" y="179"/>
                      <a:pt x="7763" y="131"/>
                      <a:pt x="7763" y="84"/>
                    </a:cubicBezTo>
                    <a:cubicBezTo>
                      <a:pt x="7763" y="36"/>
                      <a:pt x="7715" y="0"/>
                      <a:pt x="7680" y="0"/>
                    </a:cubicBezTo>
                    <a:close/>
                    <a:moveTo>
                      <a:pt x="8227" y="0"/>
                    </a:moveTo>
                    <a:cubicBezTo>
                      <a:pt x="8180" y="0"/>
                      <a:pt x="8132" y="36"/>
                      <a:pt x="8132" y="84"/>
                    </a:cubicBezTo>
                    <a:cubicBezTo>
                      <a:pt x="8132" y="131"/>
                      <a:pt x="8180" y="179"/>
                      <a:pt x="8227" y="179"/>
                    </a:cubicBezTo>
                    <a:lnTo>
                      <a:pt x="8489" y="179"/>
                    </a:lnTo>
                    <a:cubicBezTo>
                      <a:pt x="8537" y="179"/>
                      <a:pt x="8585" y="131"/>
                      <a:pt x="8585" y="84"/>
                    </a:cubicBezTo>
                    <a:cubicBezTo>
                      <a:pt x="8585" y="36"/>
                      <a:pt x="8537" y="0"/>
                      <a:pt x="8489" y="0"/>
                    </a:cubicBezTo>
                    <a:close/>
                    <a:moveTo>
                      <a:pt x="9049" y="0"/>
                    </a:moveTo>
                    <a:cubicBezTo>
                      <a:pt x="9001" y="0"/>
                      <a:pt x="8954" y="36"/>
                      <a:pt x="8954" y="84"/>
                    </a:cubicBezTo>
                    <a:cubicBezTo>
                      <a:pt x="8954" y="131"/>
                      <a:pt x="9001" y="179"/>
                      <a:pt x="9049" y="179"/>
                    </a:cubicBezTo>
                    <a:lnTo>
                      <a:pt x="9311" y="179"/>
                    </a:lnTo>
                    <a:cubicBezTo>
                      <a:pt x="9358" y="179"/>
                      <a:pt x="9394" y="131"/>
                      <a:pt x="9394" y="84"/>
                    </a:cubicBezTo>
                    <a:cubicBezTo>
                      <a:pt x="9394" y="36"/>
                      <a:pt x="9358" y="0"/>
                      <a:pt x="9311" y="0"/>
                    </a:cubicBezTo>
                    <a:close/>
                    <a:moveTo>
                      <a:pt x="9847" y="0"/>
                    </a:moveTo>
                    <a:cubicBezTo>
                      <a:pt x="9799" y="0"/>
                      <a:pt x="9763" y="36"/>
                      <a:pt x="9763" y="84"/>
                    </a:cubicBezTo>
                    <a:cubicBezTo>
                      <a:pt x="9763" y="131"/>
                      <a:pt x="9799" y="179"/>
                      <a:pt x="9847" y="179"/>
                    </a:cubicBezTo>
                    <a:lnTo>
                      <a:pt x="10120" y="179"/>
                    </a:lnTo>
                    <a:cubicBezTo>
                      <a:pt x="10168" y="179"/>
                      <a:pt x="10204" y="131"/>
                      <a:pt x="10204" y="84"/>
                    </a:cubicBezTo>
                    <a:cubicBezTo>
                      <a:pt x="10204" y="36"/>
                      <a:pt x="10156" y="0"/>
                      <a:pt x="10120" y="0"/>
                    </a:cubicBezTo>
                    <a:close/>
                    <a:moveTo>
                      <a:pt x="10668" y="0"/>
                    </a:moveTo>
                    <a:cubicBezTo>
                      <a:pt x="10621" y="0"/>
                      <a:pt x="10573" y="36"/>
                      <a:pt x="10573" y="84"/>
                    </a:cubicBezTo>
                    <a:cubicBezTo>
                      <a:pt x="10573" y="131"/>
                      <a:pt x="10621" y="179"/>
                      <a:pt x="10668" y="179"/>
                    </a:cubicBezTo>
                    <a:lnTo>
                      <a:pt x="10930" y="179"/>
                    </a:lnTo>
                    <a:cubicBezTo>
                      <a:pt x="10978" y="179"/>
                      <a:pt x="11025" y="131"/>
                      <a:pt x="11025" y="84"/>
                    </a:cubicBezTo>
                    <a:cubicBezTo>
                      <a:pt x="11025" y="36"/>
                      <a:pt x="10978" y="0"/>
                      <a:pt x="10930" y="0"/>
                    </a:cubicBezTo>
                    <a:close/>
                    <a:moveTo>
                      <a:pt x="11490" y="0"/>
                    </a:moveTo>
                    <a:cubicBezTo>
                      <a:pt x="11442" y="0"/>
                      <a:pt x="11394" y="36"/>
                      <a:pt x="11394" y="84"/>
                    </a:cubicBezTo>
                    <a:cubicBezTo>
                      <a:pt x="11394" y="131"/>
                      <a:pt x="11442" y="179"/>
                      <a:pt x="11490" y="179"/>
                    </a:cubicBezTo>
                    <a:lnTo>
                      <a:pt x="11752" y="179"/>
                    </a:lnTo>
                    <a:cubicBezTo>
                      <a:pt x="11799" y="179"/>
                      <a:pt x="11847" y="131"/>
                      <a:pt x="11847" y="84"/>
                    </a:cubicBezTo>
                    <a:cubicBezTo>
                      <a:pt x="11847" y="36"/>
                      <a:pt x="11799" y="0"/>
                      <a:pt x="11752" y="0"/>
                    </a:cubicBezTo>
                    <a:close/>
                    <a:moveTo>
                      <a:pt x="12287" y="0"/>
                    </a:moveTo>
                    <a:cubicBezTo>
                      <a:pt x="12240" y="0"/>
                      <a:pt x="12204" y="36"/>
                      <a:pt x="12204" y="84"/>
                    </a:cubicBezTo>
                    <a:cubicBezTo>
                      <a:pt x="12204" y="131"/>
                      <a:pt x="12240" y="179"/>
                      <a:pt x="12287" y="179"/>
                    </a:cubicBezTo>
                    <a:lnTo>
                      <a:pt x="12549" y="179"/>
                    </a:lnTo>
                    <a:cubicBezTo>
                      <a:pt x="12621" y="179"/>
                      <a:pt x="12645" y="131"/>
                      <a:pt x="12645" y="84"/>
                    </a:cubicBezTo>
                    <a:cubicBezTo>
                      <a:pt x="12645" y="36"/>
                      <a:pt x="12597" y="0"/>
                      <a:pt x="12549" y="0"/>
                    </a:cubicBezTo>
                    <a:close/>
                    <a:moveTo>
                      <a:pt x="13109" y="0"/>
                    </a:moveTo>
                    <a:cubicBezTo>
                      <a:pt x="13061" y="0"/>
                      <a:pt x="13014" y="36"/>
                      <a:pt x="13014" y="84"/>
                    </a:cubicBezTo>
                    <a:cubicBezTo>
                      <a:pt x="13014" y="131"/>
                      <a:pt x="13061" y="179"/>
                      <a:pt x="13109" y="179"/>
                    </a:cubicBezTo>
                    <a:lnTo>
                      <a:pt x="13371" y="179"/>
                    </a:lnTo>
                    <a:cubicBezTo>
                      <a:pt x="13419" y="179"/>
                      <a:pt x="13466" y="131"/>
                      <a:pt x="13466" y="84"/>
                    </a:cubicBezTo>
                    <a:cubicBezTo>
                      <a:pt x="13466" y="36"/>
                      <a:pt x="13419" y="0"/>
                      <a:pt x="133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73" name="Google Shape;4473;p44"/>
          <p:cNvSpPr/>
          <p:nvPr/>
        </p:nvSpPr>
        <p:spPr>
          <a:xfrm>
            <a:off x="6134993" y="4199206"/>
            <a:ext cx="43405" cy="43405"/>
          </a:xfrm>
          <a:custGeom>
            <a:avLst/>
            <a:gdLst/>
            <a:ahLst/>
            <a:cxnLst/>
            <a:rect l="l" t="t" r="r" b="b"/>
            <a:pathLst>
              <a:path w="1370" h="1370" extrusionOk="0">
                <a:moveTo>
                  <a:pt x="691" y="0"/>
                </a:moveTo>
                <a:cubicBezTo>
                  <a:pt x="310" y="0"/>
                  <a:pt x="1" y="298"/>
                  <a:pt x="1" y="679"/>
                </a:cubicBezTo>
                <a:cubicBezTo>
                  <a:pt x="1" y="1060"/>
                  <a:pt x="310" y="1369"/>
                  <a:pt x="691" y="1369"/>
                </a:cubicBezTo>
                <a:cubicBezTo>
                  <a:pt x="1072" y="1369"/>
                  <a:pt x="1370" y="1060"/>
                  <a:pt x="1370" y="679"/>
                </a:cubicBezTo>
                <a:cubicBezTo>
                  <a:pt x="1370" y="298"/>
                  <a:pt x="1072" y="0"/>
                  <a:pt x="6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6" name="Google Shape;4476;p44"/>
          <p:cNvSpPr txBox="1"/>
          <p:nvPr/>
        </p:nvSpPr>
        <p:spPr>
          <a:xfrm>
            <a:off x="442712" y="1673133"/>
            <a:ext cx="12960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Hands-on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with </a:t>
            </a: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Hack The Box</a:t>
            </a: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79" name="Google Shape;4479;p44"/>
          <p:cNvSpPr txBox="1"/>
          <p:nvPr/>
        </p:nvSpPr>
        <p:spPr>
          <a:xfrm>
            <a:off x="7405297" y="1673133"/>
            <a:ext cx="12960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Analyzing a web app </a:t>
            </a: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source code</a:t>
            </a: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82" name="Google Shape;4482;p44"/>
          <p:cNvSpPr txBox="1"/>
          <p:nvPr/>
        </p:nvSpPr>
        <p:spPr>
          <a:xfrm>
            <a:off x="434023" y="3978106"/>
            <a:ext cx="12960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Payload generation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SQL Injection</a:t>
            </a: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85" name="Google Shape;4485;p44"/>
          <p:cNvSpPr txBox="1"/>
          <p:nvPr/>
        </p:nvSpPr>
        <p:spPr>
          <a:xfrm>
            <a:off x="7405297" y="3892146"/>
            <a:ext cx="12960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Vulnerability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Identifications 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88" name="Google Shape;4488;p44"/>
          <p:cNvSpPr txBox="1"/>
          <p:nvPr/>
        </p:nvSpPr>
        <p:spPr>
          <a:xfrm>
            <a:off x="434023" y="2825619"/>
            <a:ext cx="12960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</a:t>
            </a: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urpsuite API 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interception 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91" name="Google Shape;4491;p44"/>
          <p:cNvSpPr txBox="1"/>
          <p:nvPr/>
        </p:nvSpPr>
        <p:spPr>
          <a:xfrm>
            <a:off x="7418577" y="2773284"/>
            <a:ext cx="12960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Webhook 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Implementation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492" name="Google Shape;4492;p44"/>
          <p:cNvGrpSpPr/>
          <p:nvPr/>
        </p:nvGrpSpPr>
        <p:grpSpPr>
          <a:xfrm>
            <a:off x="3906838" y="3614470"/>
            <a:ext cx="1307697" cy="942444"/>
            <a:chOff x="3906838" y="3614470"/>
            <a:chExt cx="1307697" cy="942444"/>
          </a:xfrm>
        </p:grpSpPr>
        <p:sp>
          <p:nvSpPr>
            <p:cNvPr id="4493" name="Google Shape;4493;p44"/>
            <p:cNvSpPr txBox="1"/>
            <p:nvPr/>
          </p:nvSpPr>
          <p:spPr>
            <a:xfrm>
              <a:off x="3906838" y="361447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STYLISH</a:t>
              </a:r>
              <a:endParaRPr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94" name="Google Shape;4494;p44"/>
            <p:cNvSpPr txBox="1"/>
            <p:nvPr/>
          </p:nvSpPr>
          <p:spPr>
            <a:xfrm>
              <a:off x="3918535" y="4114714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Formulating a </a:t>
              </a:r>
              <a:r>
                <a:rPr lang="en" sz="12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Exploitation Plan</a:t>
              </a:r>
              <a:endParaRPr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2A2B0E0-BAD4-B75B-7A07-2FA07214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99" y="2630551"/>
            <a:ext cx="942367" cy="5555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3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FAKE FLAG DETECTED</a:t>
            </a:r>
          </a:p>
        </p:txBody>
      </p:sp>
      <p:grpSp>
        <p:nvGrpSpPr>
          <p:cNvPr id="2335" name="Google Shape;2335;p32"/>
          <p:cNvGrpSpPr/>
          <p:nvPr/>
        </p:nvGrpSpPr>
        <p:grpSpPr>
          <a:xfrm>
            <a:off x="5519179" y="1723835"/>
            <a:ext cx="3167621" cy="2600235"/>
            <a:chOff x="2874288" y="1572950"/>
            <a:chExt cx="3360871" cy="2758870"/>
          </a:xfrm>
        </p:grpSpPr>
        <p:sp>
          <p:nvSpPr>
            <p:cNvPr id="2336" name="Google Shape;2336;p32"/>
            <p:cNvSpPr/>
            <p:nvPr/>
          </p:nvSpPr>
          <p:spPr>
            <a:xfrm>
              <a:off x="2874288" y="1848875"/>
              <a:ext cx="3360871" cy="2282562"/>
            </a:xfrm>
            <a:custGeom>
              <a:avLst/>
              <a:gdLst/>
              <a:ahLst/>
              <a:cxnLst/>
              <a:rect l="l" t="t" r="r" b="b"/>
              <a:pathLst>
                <a:path w="84833" h="57615" extrusionOk="0">
                  <a:moveTo>
                    <a:pt x="84833" y="57615"/>
                  </a:moveTo>
                  <a:lnTo>
                    <a:pt x="84833" y="42422"/>
                  </a:lnTo>
                  <a:cubicBezTo>
                    <a:pt x="84833" y="18991"/>
                    <a:pt x="65842" y="1"/>
                    <a:pt x="42423" y="1"/>
                  </a:cubicBezTo>
                  <a:lnTo>
                    <a:pt x="42423" y="1"/>
                  </a:lnTo>
                  <a:cubicBezTo>
                    <a:pt x="18991" y="1"/>
                    <a:pt x="1" y="18991"/>
                    <a:pt x="1" y="42422"/>
                  </a:cubicBezTo>
                  <a:lnTo>
                    <a:pt x="1" y="57615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2874288" y="3930851"/>
              <a:ext cx="3360871" cy="400969"/>
            </a:xfrm>
            <a:custGeom>
              <a:avLst/>
              <a:gdLst/>
              <a:ahLst/>
              <a:cxnLst/>
              <a:rect l="l" t="t" r="r" b="b"/>
              <a:pathLst>
                <a:path w="84833" h="10121" extrusionOk="0">
                  <a:moveTo>
                    <a:pt x="84833" y="5061"/>
                  </a:moveTo>
                  <a:cubicBezTo>
                    <a:pt x="84833" y="7847"/>
                    <a:pt x="65842" y="10121"/>
                    <a:pt x="42423" y="10121"/>
                  </a:cubicBezTo>
                  <a:cubicBezTo>
                    <a:pt x="18991" y="10121"/>
                    <a:pt x="1" y="7847"/>
                    <a:pt x="1" y="5061"/>
                  </a:cubicBezTo>
                  <a:cubicBezTo>
                    <a:pt x="1" y="2263"/>
                    <a:pt x="18991" y="1"/>
                    <a:pt x="42423" y="1"/>
                  </a:cubicBezTo>
                  <a:cubicBezTo>
                    <a:pt x="65842" y="1"/>
                    <a:pt x="84833" y="2263"/>
                    <a:pt x="84833" y="506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2874288" y="2124800"/>
              <a:ext cx="2059001" cy="2195800"/>
            </a:xfrm>
            <a:custGeom>
              <a:avLst/>
              <a:gdLst/>
              <a:ahLst/>
              <a:cxnLst/>
              <a:rect l="l" t="t" r="r" b="b"/>
              <a:pathLst>
                <a:path w="51972" h="55425" extrusionOk="0">
                  <a:moveTo>
                    <a:pt x="18896" y="1"/>
                  </a:moveTo>
                  <a:lnTo>
                    <a:pt x="1" y="50650"/>
                  </a:lnTo>
                  <a:lnTo>
                    <a:pt x="28397" y="55424"/>
                  </a:lnTo>
                  <a:lnTo>
                    <a:pt x="18670" y="47757"/>
                  </a:lnTo>
                  <a:lnTo>
                    <a:pt x="51971" y="36100"/>
                  </a:lnTo>
                  <a:lnTo>
                    <a:pt x="38517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3261059" y="2124800"/>
              <a:ext cx="1500037" cy="1918913"/>
            </a:xfrm>
            <a:custGeom>
              <a:avLst/>
              <a:gdLst/>
              <a:ahLst/>
              <a:cxnLst/>
              <a:rect l="l" t="t" r="r" b="b"/>
              <a:pathLst>
                <a:path w="37863" h="48436" extrusionOk="0">
                  <a:moveTo>
                    <a:pt x="25754" y="1"/>
                  </a:moveTo>
                  <a:lnTo>
                    <a:pt x="18932" y="1"/>
                  </a:lnTo>
                  <a:lnTo>
                    <a:pt x="12133" y="1"/>
                  </a:lnTo>
                  <a:lnTo>
                    <a:pt x="1" y="48435"/>
                  </a:lnTo>
                  <a:lnTo>
                    <a:pt x="18932" y="48435"/>
                  </a:lnTo>
                  <a:lnTo>
                    <a:pt x="37863" y="48435"/>
                  </a:lnTo>
                  <a:close/>
                </a:path>
              </a:pathLst>
            </a:custGeom>
            <a:solidFill>
              <a:srgbClr val="FFFFFF">
                <a:alpha val="35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3976128" y="1963959"/>
              <a:ext cx="69846" cy="2014193"/>
            </a:xfrm>
            <a:custGeom>
              <a:avLst/>
              <a:gdLst/>
              <a:ahLst/>
              <a:cxnLst/>
              <a:rect l="l" t="t" r="r" b="b"/>
              <a:pathLst>
                <a:path w="1763" h="50841" extrusionOk="0">
                  <a:moveTo>
                    <a:pt x="1" y="1"/>
                  </a:moveTo>
                  <a:lnTo>
                    <a:pt x="1763" y="1"/>
                  </a:lnTo>
                  <a:lnTo>
                    <a:pt x="1763" y="50840"/>
                  </a:lnTo>
                  <a:lnTo>
                    <a:pt x="1" y="508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4378468" y="2284254"/>
              <a:ext cx="1268433" cy="1108022"/>
            </a:xfrm>
            <a:custGeom>
              <a:avLst/>
              <a:gdLst/>
              <a:ahLst/>
              <a:cxnLst/>
              <a:rect l="l" t="t" r="r" b="b"/>
              <a:pathLst>
                <a:path w="32017" h="27968" extrusionOk="0">
                  <a:moveTo>
                    <a:pt x="32016" y="0"/>
                  </a:moveTo>
                  <a:lnTo>
                    <a:pt x="10311" y="0"/>
                  </a:lnTo>
                  <a:lnTo>
                    <a:pt x="8133" y="0"/>
                  </a:lnTo>
                  <a:lnTo>
                    <a:pt x="7192" y="0"/>
                  </a:lnTo>
                  <a:cubicBezTo>
                    <a:pt x="4858" y="0"/>
                    <a:pt x="2894" y="1750"/>
                    <a:pt x="2632" y="4072"/>
                  </a:cubicBezTo>
                  <a:lnTo>
                    <a:pt x="1" y="27968"/>
                  </a:lnTo>
                  <a:lnTo>
                    <a:pt x="12478" y="27968"/>
                  </a:lnTo>
                  <a:lnTo>
                    <a:pt x="12478" y="23836"/>
                  </a:lnTo>
                  <a:lnTo>
                    <a:pt x="32005" y="23836"/>
                  </a:lnTo>
                  <a:lnTo>
                    <a:pt x="32005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5297282" y="2284254"/>
              <a:ext cx="493911" cy="1108498"/>
            </a:xfrm>
            <a:custGeom>
              <a:avLst/>
              <a:gdLst/>
              <a:ahLst/>
              <a:cxnLst/>
              <a:rect l="l" t="t" r="r" b="b"/>
              <a:pathLst>
                <a:path w="12467" h="27980" extrusionOk="0">
                  <a:moveTo>
                    <a:pt x="12467" y="27980"/>
                  </a:moveTo>
                  <a:lnTo>
                    <a:pt x="1" y="27980"/>
                  </a:lnTo>
                  <a:lnTo>
                    <a:pt x="2632" y="4072"/>
                  </a:lnTo>
                  <a:cubicBezTo>
                    <a:pt x="2882" y="1750"/>
                    <a:pt x="4847" y="0"/>
                    <a:pt x="7180" y="0"/>
                  </a:cubicBezTo>
                  <a:lnTo>
                    <a:pt x="10300" y="0"/>
                  </a:lnTo>
                  <a:cubicBezTo>
                    <a:pt x="11502" y="0"/>
                    <a:pt x="12467" y="964"/>
                    <a:pt x="12467" y="2167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3779910" y="2935144"/>
              <a:ext cx="786843" cy="1108537"/>
            </a:xfrm>
            <a:custGeom>
              <a:avLst/>
              <a:gdLst/>
              <a:ahLst/>
              <a:cxnLst/>
              <a:rect l="l" t="t" r="r" b="b"/>
              <a:pathLst>
                <a:path w="19861" h="27981" extrusionOk="0">
                  <a:moveTo>
                    <a:pt x="1" y="1"/>
                  </a:moveTo>
                  <a:lnTo>
                    <a:pt x="1" y="27980"/>
                  </a:lnTo>
                  <a:lnTo>
                    <a:pt x="18312" y="27980"/>
                  </a:lnTo>
                  <a:cubicBezTo>
                    <a:pt x="19158" y="27980"/>
                    <a:pt x="19860" y="27290"/>
                    <a:pt x="19836" y="26432"/>
                  </a:cubicBezTo>
                  <a:lnTo>
                    <a:pt x="19836" y="1525"/>
                  </a:lnTo>
                  <a:cubicBezTo>
                    <a:pt x="19836" y="679"/>
                    <a:pt x="19158" y="1"/>
                    <a:pt x="18312" y="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3593596" y="2935144"/>
              <a:ext cx="372682" cy="1108537"/>
            </a:xfrm>
            <a:custGeom>
              <a:avLst/>
              <a:gdLst/>
              <a:ahLst/>
              <a:cxnLst/>
              <a:rect l="l" t="t" r="r" b="b"/>
              <a:pathLst>
                <a:path w="9407" h="27981" extrusionOk="0">
                  <a:moveTo>
                    <a:pt x="9407" y="27980"/>
                  </a:moveTo>
                  <a:lnTo>
                    <a:pt x="1167" y="27980"/>
                  </a:lnTo>
                  <a:cubicBezTo>
                    <a:pt x="524" y="27980"/>
                    <a:pt x="1" y="27456"/>
                    <a:pt x="1" y="26813"/>
                  </a:cubicBezTo>
                  <a:lnTo>
                    <a:pt x="1" y="2763"/>
                  </a:lnTo>
                  <a:cubicBezTo>
                    <a:pt x="1" y="1227"/>
                    <a:pt x="1239" y="1"/>
                    <a:pt x="2775" y="1"/>
                  </a:cubicBezTo>
                  <a:lnTo>
                    <a:pt x="6632" y="1"/>
                  </a:lnTo>
                  <a:cubicBezTo>
                    <a:pt x="8156" y="1"/>
                    <a:pt x="9395" y="1227"/>
                    <a:pt x="9395" y="2763"/>
                  </a:cubicBezTo>
                  <a:lnTo>
                    <a:pt x="9395" y="2798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3966224" y="3360619"/>
              <a:ext cx="1150492" cy="332074"/>
            </a:xfrm>
            <a:custGeom>
              <a:avLst/>
              <a:gdLst/>
              <a:ahLst/>
              <a:cxnLst/>
              <a:rect l="l" t="t" r="r" b="b"/>
              <a:pathLst>
                <a:path w="29040" h="8382" extrusionOk="0">
                  <a:moveTo>
                    <a:pt x="1" y="0"/>
                  </a:moveTo>
                  <a:lnTo>
                    <a:pt x="29040" y="0"/>
                  </a:lnTo>
                  <a:lnTo>
                    <a:pt x="29040" y="8382"/>
                  </a:lnTo>
                  <a:lnTo>
                    <a:pt x="1" y="8382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3966224" y="3692680"/>
              <a:ext cx="1150492" cy="350496"/>
            </a:xfrm>
            <a:custGeom>
              <a:avLst/>
              <a:gdLst/>
              <a:ahLst/>
              <a:cxnLst/>
              <a:rect l="l" t="t" r="r" b="b"/>
              <a:pathLst>
                <a:path w="29040" h="8847" extrusionOk="0">
                  <a:moveTo>
                    <a:pt x="1" y="0"/>
                  </a:moveTo>
                  <a:lnTo>
                    <a:pt x="29040" y="0"/>
                  </a:lnTo>
                  <a:lnTo>
                    <a:pt x="29040" y="8846"/>
                  </a:lnTo>
                  <a:lnTo>
                    <a:pt x="1" y="8846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4909124" y="3211069"/>
              <a:ext cx="259455" cy="149596"/>
            </a:xfrm>
            <a:custGeom>
              <a:avLst/>
              <a:gdLst/>
              <a:ahLst/>
              <a:cxnLst/>
              <a:rect l="l" t="t" r="r" b="b"/>
              <a:pathLst>
                <a:path w="6549" h="3776" extrusionOk="0">
                  <a:moveTo>
                    <a:pt x="0" y="1"/>
                  </a:moveTo>
                  <a:lnTo>
                    <a:pt x="0" y="3775"/>
                  </a:lnTo>
                  <a:lnTo>
                    <a:pt x="6549" y="3775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763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4553452" y="2567548"/>
              <a:ext cx="320347" cy="384924"/>
            </a:xfrm>
            <a:custGeom>
              <a:avLst/>
              <a:gdLst/>
              <a:ahLst/>
              <a:cxnLst/>
              <a:rect l="l" t="t" r="r" b="b"/>
              <a:pathLst>
                <a:path w="8086" h="9716" extrusionOk="0">
                  <a:moveTo>
                    <a:pt x="5476" y="0"/>
                  </a:moveTo>
                  <a:cubicBezTo>
                    <a:pt x="4671" y="0"/>
                    <a:pt x="3891" y="428"/>
                    <a:pt x="3477" y="1183"/>
                  </a:cubicBezTo>
                  <a:lnTo>
                    <a:pt x="608" y="6315"/>
                  </a:lnTo>
                  <a:cubicBezTo>
                    <a:pt x="1" y="7410"/>
                    <a:pt x="406" y="8815"/>
                    <a:pt x="1501" y="9422"/>
                  </a:cubicBezTo>
                  <a:cubicBezTo>
                    <a:pt x="1856" y="9621"/>
                    <a:pt x="2241" y="9715"/>
                    <a:pt x="2621" y="9715"/>
                  </a:cubicBezTo>
                  <a:cubicBezTo>
                    <a:pt x="3427" y="9715"/>
                    <a:pt x="4208" y="9290"/>
                    <a:pt x="4620" y="8530"/>
                  </a:cubicBezTo>
                  <a:lnTo>
                    <a:pt x="7478" y="3398"/>
                  </a:lnTo>
                  <a:cubicBezTo>
                    <a:pt x="8085" y="2291"/>
                    <a:pt x="7680" y="898"/>
                    <a:pt x="6585" y="290"/>
                  </a:cubicBezTo>
                  <a:cubicBezTo>
                    <a:pt x="6233" y="93"/>
                    <a:pt x="5851" y="0"/>
                    <a:pt x="547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4265285" y="2811582"/>
              <a:ext cx="553338" cy="155697"/>
            </a:xfrm>
            <a:custGeom>
              <a:avLst/>
              <a:gdLst/>
              <a:ahLst/>
              <a:cxnLst/>
              <a:rect l="l" t="t" r="r" b="b"/>
              <a:pathLst>
                <a:path w="13967" h="3930" extrusionOk="0">
                  <a:moveTo>
                    <a:pt x="13966" y="1965"/>
                  </a:moveTo>
                  <a:lnTo>
                    <a:pt x="13966" y="1965"/>
                  </a:lnTo>
                  <a:cubicBezTo>
                    <a:pt x="13966" y="3048"/>
                    <a:pt x="13085" y="3929"/>
                    <a:pt x="12002" y="3929"/>
                  </a:cubicBezTo>
                  <a:lnTo>
                    <a:pt x="1965" y="3929"/>
                  </a:lnTo>
                  <a:cubicBezTo>
                    <a:pt x="881" y="3929"/>
                    <a:pt x="0" y="3060"/>
                    <a:pt x="0" y="1965"/>
                  </a:cubicBezTo>
                  <a:lnTo>
                    <a:pt x="0" y="1965"/>
                  </a:lnTo>
                  <a:cubicBezTo>
                    <a:pt x="0" y="881"/>
                    <a:pt x="881" y="0"/>
                    <a:pt x="1965" y="0"/>
                  </a:cubicBezTo>
                  <a:lnTo>
                    <a:pt x="12002" y="0"/>
                  </a:lnTo>
                  <a:cubicBezTo>
                    <a:pt x="13073" y="0"/>
                    <a:pt x="13966" y="881"/>
                    <a:pt x="13966" y="1965"/>
                  </a:cubicBezTo>
                  <a:close/>
                </a:path>
              </a:pathLst>
            </a:custGeom>
            <a:solidFill>
              <a:srgbClr val="BCB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4179913" y="2811582"/>
              <a:ext cx="216985" cy="207120"/>
            </a:xfrm>
            <a:custGeom>
              <a:avLst/>
              <a:gdLst/>
              <a:ahLst/>
              <a:cxnLst/>
              <a:rect l="l" t="t" r="r" b="b"/>
              <a:pathLst>
                <a:path w="5477" h="5228" extrusionOk="0">
                  <a:moveTo>
                    <a:pt x="1465" y="0"/>
                  </a:moveTo>
                  <a:cubicBezTo>
                    <a:pt x="655" y="0"/>
                    <a:pt x="0" y="655"/>
                    <a:pt x="0" y="1477"/>
                  </a:cubicBezTo>
                  <a:lnTo>
                    <a:pt x="0" y="4525"/>
                  </a:lnTo>
                  <a:cubicBezTo>
                    <a:pt x="0" y="4917"/>
                    <a:pt x="310" y="5227"/>
                    <a:pt x="703" y="5227"/>
                  </a:cubicBezTo>
                  <a:lnTo>
                    <a:pt x="4774" y="5227"/>
                  </a:lnTo>
                  <a:cubicBezTo>
                    <a:pt x="5167" y="5227"/>
                    <a:pt x="5477" y="4917"/>
                    <a:pt x="5477" y="4525"/>
                  </a:cubicBezTo>
                  <a:lnTo>
                    <a:pt x="5477" y="703"/>
                  </a:lnTo>
                  <a:cubicBezTo>
                    <a:pt x="5477" y="310"/>
                    <a:pt x="5167" y="0"/>
                    <a:pt x="4774" y="0"/>
                  </a:cubicBez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4226580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4277051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4328473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3932273" y="3071264"/>
              <a:ext cx="809465" cy="289604"/>
            </a:xfrm>
            <a:custGeom>
              <a:avLst/>
              <a:gdLst/>
              <a:ahLst/>
              <a:cxnLst/>
              <a:rect l="l" t="t" r="r" b="b"/>
              <a:pathLst>
                <a:path w="20432" h="7310" extrusionOk="0">
                  <a:moveTo>
                    <a:pt x="3384" y="1"/>
                  </a:moveTo>
                  <a:cubicBezTo>
                    <a:pt x="1651" y="1"/>
                    <a:pt x="200" y="1350"/>
                    <a:pt x="107" y="3101"/>
                  </a:cubicBezTo>
                  <a:cubicBezTo>
                    <a:pt x="0" y="4911"/>
                    <a:pt x="1381" y="6459"/>
                    <a:pt x="3203" y="6554"/>
                  </a:cubicBezTo>
                  <a:lnTo>
                    <a:pt x="16871" y="7304"/>
                  </a:lnTo>
                  <a:cubicBezTo>
                    <a:pt x="16937" y="7308"/>
                    <a:pt x="17002" y="7310"/>
                    <a:pt x="17067" y="7310"/>
                  </a:cubicBezTo>
                  <a:cubicBezTo>
                    <a:pt x="18802" y="7310"/>
                    <a:pt x="20244" y="5942"/>
                    <a:pt x="20324" y="4208"/>
                  </a:cubicBezTo>
                  <a:cubicBezTo>
                    <a:pt x="20431" y="2411"/>
                    <a:pt x="19050" y="863"/>
                    <a:pt x="17229" y="756"/>
                  </a:cubicBezTo>
                  <a:lnTo>
                    <a:pt x="3560" y="6"/>
                  </a:lnTo>
                  <a:cubicBezTo>
                    <a:pt x="3501" y="2"/>
                    <a:pt x="3442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4693534" y="2398863"/>
              <a:ext cx="475053" cy="812278"/>
            </a:xfrm>
            <a:custGeom>
              <a:avLst/>
              <a:gdLst/>
              <a:ahLst/>
              <a:cxnLst/>
              <a:rect l="l" t="t" r="r" b="b"/>
              <a:pathLst>
                <a:path w="11991" h="20503" extrusionOk="0">
                  <a:moveTo>
                    <a:pt x="11991" y="20503"/>
                  </a:moveTo>
                  <a:lnTo>
                    <a:pt x="1" y="20503"/>
                  </a:lnTo>
                  <a:lnTo>
                    <a:pt x="1" y="3501"/>
                  </a:lnTo>
                  <a:cubicBezTo>
                    <a:pt x="1" y="1512"/>
                    <a:pt x="1846" y="0"/>
                    <a:pt x="3787" y="417"/>
                  </a:cubicBezTo>
                  <a:lnTo>
                    <a:pt x="3787" y="417"/>
                  </a:lnTo>
                  <a:cubicBezTo>
                    <a:pt x="8573" y="1429"/>
                    <a:pt x="11991" y="5644"/>
                    <a:pt x="11991" y="10525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4646391" y="2344035"/>
              <a:ext cx="308066" cy="287187"/>
            </a:xfrm>
            <a:custGeom>
              <a:avLst/>
              <a:gdLst/>
              <a:ahLst/>
              <a:cxnLst/>
              <a:rect l="l" t="t" r="r" b="b"/>
              <a:pathLst>
                <a:path w="7776" h="7249" extrusionOk="0">
                  <a:moveTo>
                    <a:pt x="2922" y="0"/>
                  </a:moveTo>
                  <a:cubicBezTo>
                    <a:pt x="2242" y="0"/>
                    <a:pt x="1560" y="259"/>
                    <a:pt x="1036" y="777"/>
                  </a:cubicBezTo>
                  <a:cubicBezTo>
                    <a:pt x="0" y="1825"/>
                    <a:pt x="0" y="3504"/>
                    <a:pt x="1036" y="4539"/>
                  </a:cubicBezTo>
                  <a:lnTo>
                    <a:pt x="2977" y="6480"/>
                  </a:lnTo>
                  <a:cubicBezTo>
                    <a:pt x="3489" y="6992"/>
                    <a:pt x="4168" y="7248"/>
                    <a:pt x="4849" y="7248"/>
                  </a:cubicBezTo>
                  <a:cubicBezTo>
                    <a:pt x="5531" y="7248"/>
                    <a:pt x="6215" y="6992"/>
                    <a:pt x="6739" y="6480"/>
                  </a:cubicBezTo>
                  <a:cubicBezTo>
                    <a:pt x="7775" y="5432"/>
                    <a:pt x="7775" y="3754"/>
                    <a:pt x="6739" y="2718"/>
                  </a:cubicBezTo>
                  <a:lnTo>
                    <a:pt x="4799" y="777"/>
                  </a:lnTo>
                  <a:cubicBezTo>
                    <a:pt x="4281" y="259"/>
                    <a:pt x="3602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4562445" y="2263495"/>
              <a:ext cx="354260" cy="337303"/>
            </a:xfrm>
            <a:custGeom>
              <a:avLst/>
              <a:gdLst/>
              <a:ahLst/>
              <a:cxnLst/>
              <a:rect l="l" t="t" r="r" b="b"/>
              <a:pathLst>
                <a:path w="8942" h="8514" extrusionOk="0">
                  <a:moveTo>
                    <a:pt x="6537" y="8513"/>
                  </a:moveTo>
                  <a:lnTo>
                    <a:pt x="2084" y="8513"/>
                  </a:lnTo>
                  <a:cubicBezTo>
                    <a:pt x="929" y="8513"/>
                    <a:pt x="0" y="7573"/>
                    <a:pt x="0" y="6430"/>
                  </a:cubicBezTo>
                  <a:lnTo>
                    <a:pt x="0" y="0"/>
                  </a:lnTo>
                  <a:lnTo>
                    <a:pt x="8942" y="0"/>
                  </a:lnTo>
                  <a:lnTo>
                    <a:pt x="8942" y="6132"/>
                  </a:lnTo>
                  <a:cubicBezTo>
                    <a:pt x="8930" y="7442"/>
                    <a:pt x="7858" y="8513"/>
                    <a:pt x="6537" y="851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4475171" y="2088472"/>
              <a:ext cx="483056" cy="364679"/>
            </a:xfrm>
            <a:custGeom>
              <a:avLst/>
              <a:gdLst/>
              <a:ahLst/>
              <a:cxnLst/>
              <a:rect l="l" t="t" r="r" b="b"/>
              <a:pathLst>
                <a:path w="12193" h="9205" extrusionOk="0">
                  <a:moveTo>
                    <a:pt x="10776" y="2751"/>
                  </a:moveTo>
                  <a:lnTo>
                    <a:pt x="10192" y="2180"/>
                  </a:lnTo>
                  <a:cubicBezTo>
                    <a:pt x="9811" y="1799"/>
                    <a:pt x="9275" y="1584"/>
                    <a:pt x="8740" y="1584"/>
                  </a:cubicBezTo>
                  <a:lnTo>
                    <a:pt x="8085" y="1584"/>
                  </a:lnTo>
                  <a:cubicBezTo>
                    <a:pt x="7847" y="989"/>
                    <a:pt x="7251" y="561"/>
                    <a:pt x="6561" y="561"/>
                  </a:cubicBezTo>
                  <a:cubicBezTo>
                    <a:pt x="6311" y="561"/>
                    <a:pt x="6084" y="620"/>
                    <a:pt x="5858" y="715"/>
                  </a:cubicBezTo>
                  <a:cubicBezTo>
                    <a:pt x="5561" y="275"/>
                    <a:pt x="5072" y="1"/>
                    <a:pt x="4513" y="1"/>
                  </a:cubicBezTo>
                  <a:cubicBezTo>
                    <a:pt x="4108" y="1"/>
                    <a:pt x="3739" y="144"/>
                    <a:pt x="3441" y="382"/>
                  </a:cubicBezTo>
                  <a:cubicBezTo>
                    <a:pt x="3084" y="132"/>
                    <a:pt x="2644" y="1"/>
                    <a:pt x="2191" y="1"/>
                  </a:cubicBezTo>
                  <a:cubicBezTo>
                    <a:pt x="977" y="1"/>
                    <a:pt x="0" y="977"/>
                    <a:pt x="0" y="2180"/>
                  </a:cubicBezTo>
                  <a:cubicBezTo>
                    <a:pt x="0" y="3394"/>
                    <a:pt x="977" y="4371"/>
                    <a:pt x="2191" y="4371"/>
                  </a:cubicBezTo>
                  <a:lnTo>
                    <a:pt x="8990" y="4371"/>
                  </a:lnTo>
                  <a:lnTo>
                    <a:pt x="8990" y="7585"/>
                  </a:lnTo>
                  <a:cubicBezTo>
                    <a:pt x="8990" y="7978"/>
                    <a:pt x="9216" y="8311"/>
                    <a:pt x="9549" y="8478"/>
                  </a:cubicBezTo>
                  <a:lnTo>
                    <a:pt x="11121" y="9204"/>
                  </a:lnTo>
                  <a:lnTo>
                    <a:pt x="11121" y="9193"/>
                  </a:lnTo>
                  <a:cubicBezTo>
                    <a:pt x="11811" y="7811"/>
                    <a:pt x="12169" y="6276"/>
                    <a:pt x="12169" y="4728"/>
                  </a:cubicBezTo>
                  <a:cubicBezTo>
                    <a:pt x="12192" y="3835"/>
                    <a:pt x="11621" y="3049"/>
                    <a:pt x="10776" y="2751"/>
                  </a:cubicBez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3962460" y="2766776"/>
              <a:ext cx="536342" cy="336828"/>
            </a:xfrm>
            <a:custGeom>
              <a:avLst/>
              <a:gdLst/>
              <a:ahLst/>
              <a:cxnLst/>
              <a:rect l="l" t="t" r="r" b="b"/>
              <a:pathLst>
                <a:path w="13538" h="8502" extrusionOk="0">
                  <a:moveTo>
                    <a:pt x="738" y="0"/>
                  </a:moveTo>
                  <a:cubicBezTo>
                    <a:pt x="250" y="0"/>
                    <a:pt x="0" y="393"/>
                    <a:pt x="155" y="881"/>
                  </a:cubicBezTo>
                  <a:lnTo>
                    <a:pt x="2774" y="8501"/>
                  </a:lnTo>
                  <a:lnTo>
                    <a:pt x="13538" y="8501"/>
                  </a:lnTo>
                  <a:lnTo>
                    <a:pt x="10918" y="881"/>
                  </a:lnTo>
                  <a:cubicBezTo>
                    <a:pt x="10752" y="393"/>
                    <a:pt x="10228" y="0"/>
                    <a:pt x="9740" y="0"/>
                  </a:cubicBez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4474220" y="3067699"/>
              <a:ext cx="258068" cy="35893"/>
            </a:xfrm>
            <a:custGeom>
              <a:avLst/>
              <a:gdLst/>
              <a:ahLst/>
              <a:cxnLst/>
              <a:rect l="l" t="t" r="r" b="b"/>
              <a:pathLst>
                <a:path w="6514" h="906" extrusionOk="0">
                  <a:moveTo>
                    <a:pt x="1" y="0"/>
                  </a:moveTo>
                  <a:lnTo>
                    <a:pt x="1" y="905"/>
                  </a:lnTo>
                  <a:lnTo>
                    <a:pt x="6513" y="90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3937463" y="2766776"/>
              <a:ext cx="536817" cy="336828"/>
            </a:xfrm>
            <a:custGeom>
              <a:avLst/>
              <a:gdLst/>
              <a:ahLst/>
              <a:cxnLst/>
              <a:rect l="l" t="t" r="r" b="b"/>
              <a:pathLst>
                <a:path w="13550" h="8502" extrusionOk="0">
                  <a:moveTo>
                    <a:pt x="13550" y="8501"/>
                  </a:moveTo>
                  <a:lnTo>
                    <a:pt x="2786" y="8501"/>
                  </a:lnTo>
                  <a:lnTo>
                    <a:pt x="167" y="881"/>
                  </a:lnTo>
                  <a:cubicBezTo>
                    <a:pt x="0" y="393"/>
                    <a:pt x="250" y="0"/>
                    <a:pt x="750" y="0"/>
                  </a:cubicBezTo>
                  <a:lnTo>
                    <a:pt x="9751" y="0"/>
                  </a:lnTo>
                  <a:cubicBezTo>
                    <a:pt x="10240" y="0"/>
                    <a:pt x="10763" y="393"/>
                    <a:pt x="10930" y="881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4125163" y="2915336"/>
              <a:ext cx="155697" cy="39657"/>
            </a:xfrm>
            <a:custGeom>
              <a:avLst/>
              <a:gdLst/>
              <a:ahLst/>
              <a:cxnLst/>
              <a:rect l="l" t="t" r="r" b="b"/>
              <a:pathLst>
                <a:path w="3930" h="1001" extrusionOk="0">
                  <a:moveTo>
                    <a:pt x="1" y="1"/>
                  </a:moveTo>
                  <a:lnTo>
                    <a:pt x="334" y="1001"/>
                  </a:lnTo>
                  <a:lnTo>
                    <a:pt x="3930" y="100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3906800" y="3068650"/>
              <a:ext cx="639189" cy="437298"/>
            </a:xfrm>
            <a:custGeom>
              <a:avLst/>
              <a:gdLst/>
              <a:ahLst/>
              <a:cxnLst/>
              <a:rect l="l" t="t" r="r" b="b"/>
              <a:pathLst>
                <a:path w="16134" h="11038" extrusionOk="0">
                  <a:moveTo>
                    <a:pt x="12573" y="10680"/>
                  </a:moveTo>
                  <a:lnTo>
                    <a:pt x="1239" y="5870"/>
                  </a:lnTo>
                  <a:cubicBezTo>
                    <a:pt x="405" y="5513"/>
                    <a:pt x="0" y="4548"/>
                    <a:pt x="358" y="3715"/>
                  </a:cubicBezTo>
                  <a:lnTo>
                    <a:pt x="1405" y="1238"/>
                  </a:lnTo>
                  <a:cubicBezTo>
                    <a:pt x="1751" y="405"/>
                    <a:pt x="2727" y="0"/>
                    <a:pt x="3560" y="357"/>
                  </a:cubicBezTo>
                  <a:lnTo>
                    <a:pt x="14895" y="5167"/>
                  </a:lnTo>
                  <a:cubicBezTo>
                    <a:pt x="15728" y="5525"/>
                    <a:pt x="16133" y="6489"/>
                    <a:pt x="15776" y="7322"/>
                  </a:cubicBezTo>
                  <a:lnTo>
                    <a:pt x="14740" y="9799"/>
                  </a:lnTo>
                  <a:cubicBezTo>
                    <a:pt x="14395" y="10644"/>
                    <a:pt x="13431" y="11037"/>
                    <a:pt x="12573" y="10680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2"/>
            <p:cNvSpPr/>
            <p:nvPr/>
          </p:nvSpPr>
          <p:spPr>
            <a:xfrm>
              <a:off x="4554878" y="3095628"/>
              <a:ext cx="630235" cy="383260"/>
            </a:xfrm>
            <a:custGeom>
              <a:avLst/>
              <a:gdLst/>
              <a:ahLst/>
              <a:cxnLst/>
              <a:rect l="l" t="t" r="r" b="b"/>
              <a:pathLst>
                <a:path w="15908" h="9674" extrusionOk="0">
                  <a:moveTo>
                    <a:pt x="3712" y="1"/>
                  </a:moveTo>
                  <a:cubicBezTo>
                    <a:pt x="2377" y="1"/>
                    <a:pt x="1113" y="822"/>
                    <a:pt x="620" y="2153"/>
                  </a:cubicBezTo>
                  <a:cubicBezTo>
                    <a:pt x="1" y="3843"/>
                    <a:pt x="870" y="5737"/>
                    <a:pt x="2572" y="6368"/>
                  </a:cubicBezTo>
                  <a:lnTo>
                    <a:pt x="11073" y="9475"/>
                  </a:lnTo>
                  <a:cubicBezTo>
                    <a:pt x="11443" y="9610"/>
                    <a:pt x="11822" y="9673"/>
                    <a:pt x="12195" y="9673"/>
                  </a:cubicBezTo>
                  <a:cubicBezTo>
                    <a:pt x="13538" y="9673"/>
                    <a:pt x="14801" y="8846"/>
                    <a:pt x="15276" y="7522"/>
                  </a:cubicBezTo>
                  <a:cubicBezTo>
                    <a:pt x="15907" y="5832"/>
                    <a:pt x="15026" y="3939"/>
                    <a:pt x="13336" y="3308"/>
                  </a:cubicBezTo>
                  <a:lnTo>
                    <a:pt x="4834" y="200"/>
                  </a:lnTo>
                  <a:cubicBezTo>
                    <a:pt x="4465" y="65"/>
                    <a:pt x="4086" y="1"/>
                    <a:pt x="3712" y="1"/>
                  </a:cubicBezTo>
                  <a:close/>
                </a:path>
              </a:pathLst>
            </a:custGeom>
            <a:solidFill>
              <a:srgbClr val="9D4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2"/>
            <p:cNvSpPr/>
            <p:nvPr/>
          </p:nvSpPr>
          <p:spPr>
            <a:xfrm>
              <a:off x="4944026" y="2631409"/>
              <a:ext cx="181646" cy="414637"/>
            </a:xfrm>
            <a:custGeom>
              <a:avLst/>
              <a:gdLst/>
              <a:ahLst/>
              <a:cxnLst/>
              <a:rect l="l" t="t" r="r" b="b"/>
              <a:pathLst>
                <a:path w="4585" h="10466" extrusionOk="0">
                  <a:moveTo>
                    <a:pt x="2286" y="0"/>
                  </a:moveTo>
                  <a:cubicBezTo>
                    <a:pt x="1024" y="0"/>
                    <a:pt x="0" y="1024"/>
                    <a:pt x="0" y="2286"/>
                  </a:cubicBezTo>
                  <a:lnTo>
                    <a:pt x="0" y="8168"/>
                  </a:lnTo>
                  <a:cubicBezTo>
                    <a:pt x="0" y="9430"/>
                    <a:pt x="1024" y="10466"/>
                    <a:pt x="2286" y="10466"/>
                  </a:cubicBezTo>
                  <a:cubicBezTo>
                    <a:pt x="3548" y="10466"/>
                    <a:pt x="4584" y="9430"/>
                    <a:pt x="4584" y="8168"/>
                  </a:cubicBezTo>
                  <a:lnTo>
                    <a:pt x="4584" y="2286"/>
                  </a:lnTo>
                  <a:cubicBezTo>
                    <a:pt x="4584" y="1024"/>
                    <a:pt x="3548" y="0"/>
                    <a:pt x="228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2"/>
            <p:cNvSpPr/>
            <p:nvPr/>
          </p:nvSpPr>
          <p:spPr>
            <a:xfrm>
              <a:off x="4257719" y="3222875"/>
              <a:ext cx="470775" cy="379298"/>
            </a:xfrm>
            <a:custGeom>
              <a:avLst/>
              <a:gdLst/>
              <a:ahLst/>
              <a:cxnLst/>
              <a:rect l="l" t="t" r="r" b="b"/>
              <a:pathLst>
                <a:path w="11883" h="9574" extrusionOk="0">
                  <a:moveTo>
                    <a:pt x="1" y="6465"/>
                  </a:moveTo>
                  <a:lnTo>
                    <a:pt x="5942" y="9085"/>
                  </a:lnTo>
                  <a:cubicBezTo>
                    <a:pt x="7037" y="9573"/>
                    <a:pt x="8311" y="9073"/>
                    <a:pt x="8787" y="7989"/>
                  </a:cubicBezTo>
                  <a:lnTo>
                    <a:pt x="11466" y="1941"/>
                  </a:lnTo>
                  <a:cubicBezTo>
                    <a:pt x="11883" y="1012"/>
                    <a:pt x="11085" y="0"/>
                    <a:pt x="10085" y="179"/>
                  </a:cubicBezTo>
                  <a:lnTo>
                    <a:pt x="3989" y="1286"/>
                  </a:lnTo>
                  <a:lnTo>
                    <a:pt x="2572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2"/>
            <p:cNvSpPr/>
            <p:nvPr/>
          </p:nvSpPr>
          <p:spPr>
            <a:xfrm>
              <a:off x="4428464" y="3229134"/>
              <a:ext cx="298280" cy="361391"/>
            </a:xfrm>
            <a:custGeom>
              <a:avLst/>
              <a:gdLst/>
              <a:ahLst/>
              <a:cxnLst/>
              <a:rect l="l" t="t" r="r" b="b"/>
              <a:pathLst>
                <a:path w="7529" h="9122" extrusionOk="0">
                  <a:moveTo>
                    <a:pt x="1" y="8212"/>
                  </a:moveTo>
                  <a:lnTo>
                    <a:pt x="1" y="8212"/>
                  </a:lnTo>
                  <a:cubicBezTo>
                    <a:pt x="9" y="8216"/>
                    <a:pt x="17" y="8220"/>
                    <a:pt x="25" y="8223"/>
                  </a:cubicBezTo>
                  <a:lnTo>
                    <a:pt x="25" y="8223"/>
                  </a:lnTo>
                  <a:lnTo>
                    <a:pt x="1" y="8212"/>
                  </a:lnTo>
                  <a:close/>
                  <a:moveTo>
                    <a:pt x="5994" y="0"/>
                  </a:moveTo>
                  <a:cubicBezTo>
                    <a:pt x="5919" y="0"/>
                    <a:pt x="5842" y="7"/>
                    <a:pt x="5763" y="21"/>
                  </a:cubicBezTo>
                  <a:lnTo>
                    <a:pt x="5549" y="57"/>
                  </a:lnTo>
                  <a:cubicBezTo>
                    <a:pt x="5680" y="378"/>
                    <a:pt x="5692" y="735"/>
                    <a:pt x="5537" y="1069"/>
                  </a:cubicBezTo>
                  <a:lnTo>
                    <a:pt x="2858" y="7117"/>
                  </a:lnTo>
                  <a:cubicBezTo>
                    <a:pt x="2507" y="7917"/>
                    <a:pt x="1721" y="8405"/>
                    <a:pt x="888" y="8405"/>
                  </a:cubicBezTo>
                  <a:cubicBezTo>
                    <a:pt x="601" y="8405"/>
                    <a:pt x="308" y="8347"/>
                    <a:pt x="25" y="8223"/>
                  </a:cubicBezTo>
                  <a:lnTo>
                    <a:pt x="25" y="8223"/>
                  </a:lnTo>
                  <a:lnTo>
                    <a:pt x="1608" y="8927"/>
                  </a:lnTo>
                  <a:cubicBezTo>
                    <a:pt x="1897" y="9059"/>
                    <a:pt x="2199" y="9121"/>
                    <a:pt x="2496" y="9121"/>
                  </a:cubicBezTo>
                  <a:cubicBezTo>
                    <a:pt x="3321" y="9121"/>
                    <a:pt x="4106" y="8638"/>
                    <a:pt x="4465" y="7831"/>
                  </a:cubicBezTo>
                  <a:lnTo>
                    <a:pt x="7144" y="1783"/>
                  </a:lnTo>
                  <a:cubicBezTo>
                    <a:pt x="7528" y="927"/>
                    <a:pt x="6881" y="0"/>
                    <a:pt x="5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2"/>
            <p:cNvSpPr/>
            <p:nvPr/>
          </p:nvSpPr>
          <p:spPr>
            <a:xfrm>
              <a:off x="4572349" y="2864390"/>
              <a:ext cx="553338" cy="181646"/>
            </a:xfrm>
            <a:custGeom>
              <a:avLst/>
              <a:gdLst/>
              <a:ahLst/>
              <a:cxnLst/>
              <a:rect l="l" t="t" r="r" b="b"/>
              <a:pathLst>
                <a:path w="13967" h="4585" extrusionOk="0">
                  <a:moveTo>
                    <a:pt x="13966" y="2287"/>
                  </a:moveTo>
                  <a:lnTo>
                    <a:pt x="13966" y="2287"/>
                  </a:lnTo>
                  <a:cubicBezTo>
                    <a:pt x="13966" y="3549"/>
                    <a:pt x="12930" y="4585"/>
                    <a:pt x="11668" y="4585"/>
                  </a:cubicBezTo>
                  <a:lnTo>
                    <a:pt x="2298" y="4585"/>
                  </a:lnTo>
                  <a:cubicBezTo>
                    <a:pt x="1024" y="4585"/>
                    <a:pt x="0" y="3549"/>
                    <a:pt x="0" y="2287"/>
                  </a:cubicBezTo>
                  <a:lnTo>
                    <a:pt x="0" y="2287"/>
                  </a:lnTo>
                  <a:cubicBezTo>
                    <a:pt x="0" y="1025"/>
                    <a:pt x="1024" y="1"/>
                    <a:pt x="2298" y="1"/>
                  </a:cubicBezTo>
                  <a:lnTo>
                    <a:pt x="11668" y="1"/>
                  </a:lnTo>
                  <a:cubicBezTo>
                    <a:pt x="12930" y="1"/>
                    <a:pt x="13966" y="1025"/>
                    <a:pt x="13966" y="228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4486976" y="2864390"/>
              <a:ext cx="216985" cy="206645"/>
            </a:xfrm>
            <a:custGeom>
              <a:avLst/>
              <a:gdLst/>
              <a:ahLst/>
              <a:cxnLst/>
              <a:rect l="l" t="t" r="r" b="b"/>
              <a:pathLst>
                <a:path w="5477" h="5216" extrusionOk="0">
                  <a:moveTo>
                    <a:pt x="5477" y="691"/>
                  </a:moveTo>
                  <a:lnTo>
                    <a:pt x="5477" y="4525"/>
                  </a:lnTo>
                  <a:cubicBezTo>
                    <a:pt x="5477" y="4906"/>
                    <a:pt x="5167" y="5216"/>
                    <a:pt x="4774" y="5216"/>
                  </a:cubicBezTo>
                  <a:lnTo>
                    <a:pt x="702" y="5216"/>
                  </a:lnTo>
                  <a:cubicBezTo>
                    <a:pt x="310" y="5216"/>
                    <a:pt x="0" y="4906"/>
                    <a:pt x="0" y="4525"/>
                  </a:cubicBezTo>
                  <a:lnTo>
                    <a:pt x="0" y="1465"/>
                  </a:lnTo>
                  <a:cubicBezTo>
                    <a:pt x="0" y="656"/>
                    <a:pt x="655" y="1"/>
                    <a:pt x="1476" y="1"/>
                  </a:cubicBezTo>
                  <a:lnTo>
                    <a:pt x="4774" y="1"/>
                  </a:lnTo>
                  <a:cubicBezTo>
                    <a:pt x="5167" y="1"/>
                    <a:pt x="5477" y="310"/>
                    <a:pt x="5477" y="6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4533644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4584115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2"/>
            <p:cNvSpPr/>
            <p:nvPr/>
          </p:nvSpPr>
          <p:spPr>
            <a:xfrm>
              <a:off x="4635536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0" y="0"/>
                  </a:moveTo>
                  <a:lnTo>
                    <a:pt x="0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3910564" y="3222875"/>
              <a:ext cx="470775" cy="379298"/>
            </a:xfrm>
            <a:custGeom>
              <a:avLst/>
              <a:gdLst/>
              <a:ahLst/>
              <a:cxnLst/>
              <a:rect l="l" t="t" r="r" b="b"/>
              <a:pathLst>
                <a:path w="11883" h="9574" extrusionOk="0">
                  <a:moveTo>
                    <a:pt x="11883" y="6465"/>
                  </a:moveTo>
                  <a:lnTo>
                    <a:pt x="5954" y="9085"/>
                  </a:lnTo>
                  <a:cubicBezTo>
                    <a:pt x="4846" y="9573"/>
                    <a:pt x="3572" y="9073"/>
                    <a:pt x="3096" y="7989"/>
                  </a:cubicBezTo>
                  <a:lnTo>
                    <a:pt x="417" y="1941"/>
                  </a:lnTo>
                  <a:cubicBezTo>
                    <a:pt x="1" y="1012"/>
                    <a:pt x="798" y="0"/>
                    <a:pt x="1798" y="179"/>
                  </a:cubicBezTo>
                  <a:lnTo>
                    <a:pt x="7894" y="1286"/>
                  </a:lnTo>
                  <a:lnTo>
                    <a:pt x="9311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3912346" y="3229134"/>
              <a:ext cx="298241" cy="361391"/>
            </a:xfrm>
            <a:custGeom>
              <a:avLst/>
              <a:gdLst/>
              <a:ahLst/>
              <a:cxnLst/>
              <a:rect l="l" t="t" r="r" b="b"/>
              <a:pathLst>
                <a:path w="7528" h="9122" extrusionOk="0">
                  <a:moveTo>
                    <a:pt x="7528" y="8212"/>
                  </a:moveTo>
                  <a:lnTo>
                    <a:pt x="7504" y="8223"/>
                  </a:lnTo>
                  <a:lnTo>
                    <a:pt x="7504" y="8223"/>
                  </a:lnTo>
                  <a:cubicBezTo>
                    <a:pt x="7512" y="8220"/>
                    <a:pt x="7520" y="8216"/>
                    <a:pt x="7528" y="8212"/>
                  </a:cubicBezTo>
                  <a:close/>
                  <a:moveTo>
                    <a:pt x="1535" y="0"/>
                  </a:moveTo>
                  <a:cubicBezTo>
                    <a:pt x="648" y="0"/>
                    <a:pt x="0" y="927"/>
                    <a:pt x="384" y="1783"/>
                  </a:cubicBezTo>
                  <a:lnTo>
                    <a:pt x="3063" y="7831"/>
                  </a:lnTo>
                  <a:cubicBezTo>
                    <a:pt x="3422" y="8638"/>
                    <a:pt x="4214" y="9121"/>
                    <a:pt x="5038" y="9121"/>
                  </a:cubicBezTo>
                  <a:cubicBezTo>
                    <a:pt x="5334" y="9121"/>
                    <a:pt x="5634" y="9059"/>
                    <a:pt x="5921" y="8927"/>
                  </a:cubicBezTo>
                  <a:lnTo>
                    <a:pt x="7504" y="8223"/>
                  </a:lnTo>
                  <a:lnTo>
                    <a:pt x="7504" y="8223"/>
                  </a:lnTo>
                  <a:cubicBezTo>
                    <a:pt x="7221" y="8347"/>
                    <a:pt x="6928" y="8405"/>
                    <a:pt x="6641" y="8405"/>
                  </a:cubicBezTo>
                  <a:cubicBezTo>
                    <a:pt x="5808" y="8405"/>
                    <a:pt x="5022" y="7917"/>
                    <a:pt x="4670" y="7117"/>
                  </a:cubicBezTo>
                  <a:lnTo>
                    <a:pt x="1992" y="1069"/>
                  </a:lnTo>
                  <a:cubicBezTo>
                    <a:pt x="1837" y="735"/>
                    <a:pt x="1861" y="378"/>
                    <a:pt x="1968" y="57"/>
                  </a:cubicBezTo>
                  <a:lnTo>
                    <a:pt x="1765" y="21"/>
                  </a:lnTo>
                  <a:cubicBezTo>
                    <a:pt x="1687" y="7"/>
                    <a:pt x="1610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4227531" y="3077603"/>
              <a:ext cx="584477" cy="418440"/>
            </a:xfrm>
            <a:custGeom>
              <a:avLst/>
              <a:gdLst/>
              <a:ahLst/>
              <a:cxnLst/>
              <a:rect l="l" t="t" r="r" b="b"/>
              <a:pathLst>
                <a:path w="14753" h="10562" extrusionOk="0">
                  <a:moveTo>
                    <a:pt x="1775" y="9704"/>
                  </a:moveTo>
                  <a:cubicBezTo>
                    <a:pt x="2025" y="10287"/>
                    <a:pt x="2691" y="10561"/>
                    <a:pt x="3287" y="10311"/>
                  </a:cubicBezTo>
                  <a:lnTo>
                    <a:pt x="12621" y="6311"/>
                  </a:lnTo>
                  <a:cubicBezTo>
                    <a:pt x="14062" y="5703"/>
                    <a:pt x="14752" y="4025"/>
                    <a:pt x="14145" y="2572"/>
                  </a:cubicBezTo>
                  <a:lnTo>
                    <a:pt x="13943" y="2132"/>
                  </a:lnTo>
                  <a:cubicBezTo>
                    <a:pt x="13336" y="691"/>
                    <a:pt x="11657" y="0"/>
                    <a:pt x="10216" y="608"/>
                  </a:cubicBezTo>
                  <a:lnTo>
                    <a:pt x="870" y="4596"/>
                  </a:lnTo>
                  <a:cubicBezTo>
                    <a:pt x="286" y="4858"/>
                    <a:pt x="1" y="5525"/>
                    <a:pt x="251" y="6108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4147824" y="3452132"/>
              <a:ext cx="99559" cy="75788"/>
            </a:xfrm>
            <a:custGeom>
              <a:avLst/>
              <a:gdLst/>
              <a:ahLst/>
              <a:cxnLst/>
              <a:rect l="l" t="t" r="r" b="b"/>
              <a:pathLst>
                <a:path w="2513" h="1913" extrusionOk="0">
                  <a:moveTo>
                    <a:pt x="1420" y="0"/>
                  </a:moveTo>
                  <a:cubicBezTo>
                    <a:pt x="1257" y="0"/>
                    <a:pt x="1086" y="31"/>
                    <a:pt x="917" y="95"/>
                  </a:cubicBezTo>
                  <a:cubicBezTo>
                    <a:pt x="334" y="333"/>
                    <a:pt x="0" y="905"/>
                    <a:pt x="191" y="1381"/>
                  </a:cubicBezTo>
                  <a:cubicBezTo>
                    <a:pt x="326" y="1718"/>
                    <a:pt x="681" y="1912"/>
                    <a:pt x="1085" y="1912"/>
                  </a:cubicBezTo>
                  <a:cubicBezTo>
                    <a:pt x="1251" y="1912"/>
                    <a:pt x="1426" y="1879"/>
                    <a:pt x="1596" y="1810"/>
                  </a:cubicBezTo>
                  <a:cubicBezTo>
                    <a:pt x="2191" y="1583"/>
                    <a:pt x="2513" y="1012"/>
                    <a:pt x="2322" y="536"/>
                  </a:cubicBezTo>
                  <a:cubicBezTo>
                    <a:pt x="2186" y="195"/>
                    <a:pt x="183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4587443" y="2346491"/>
              <a:ext cx="38706" cy="39182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763"/>
                    <a:pt x="214" y="989"/>
                    <a:pt x="488" y="989"/>
                  </a:cubicBezTo>
                  <a:cubicBezTo>
                    <a:pt x="762" y="989"/>
                    <a:pt x="976" y="763"/>
                    <a:pt x="976" y="489"/>
                  </a:cubicBezTo>
                  <a:cubicBezTo>
                    <a:pt x="976" y="215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4703914" y="2346491"/>
              <a:ext cx="39221" cy="39182"/>
            </a:xfrm>
            <a:custGeom>
              <a:avLst/>
              <a:gdLst/>
              <a:ahLst/>
              <a:cxnLst/>
              <a:rect l="l" t="t" r="r" b="b"/>
              <a:pathLst>
                <a:path w="990" h="989" extrusionOk="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89"/>
                    <a:pt x="489" y="989"/>
                  </a:cubicBezTo>
                  <a:cubicBezTo>
                    <a:pt x="763" y="989"/>
                    <a:pt x="989" y="763"/>
                    <a:pt x="989" y="489"/>
                  </a:cubicBezTo>
                  <a:cubicBezTo>
                    <a:pt x="989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2"/>
            <p:cNvSpPr/>
            <p:nvPr/>
          </p:nvSpPr>
          <p:spPr>
            <a:xfrm>
              <a:off x="4626108" y="2453097"/>
              <a:ext cx="136839" cy="34467"/>
            </a:xfrm>
            <a:custGeom>
              <a:avLst/>
              <a:gdLst/>
              <a:ahLst/>
              <a:cxnLst/>
              <a:rect l="l" t="t" r="r" b="b"/>
              <a:pathLst>
                <a:path w="3454" h="870" fill="none" extrusionOk="0">
                  <a:moveTo>
                    <a:pt x="0" y="179"/>
                  </a:moveTo>
                  <a:cubicBezTo>
                    <a:pt x="0" y="179"/>
                    <a:pt x="381" y="870"/>
                    <a:pt x="1548" y="870"/>
                  </a:cubicBezTo>
                  <a:cubicBezTo>
                    <a:pt x="2715" y="870"/>
                    <a:pt x="3453" y="0"/>
                    <a:pt x="3453" y="0"/>
                  </a:cubicBezTo>
                </a:path>
              </a:pathLst>
            </a:custGeom>
            <a:solidFill>
              <a:schemeClr val="dk1"/>
            </a:solidFill>
            <a:ln w="74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4875609" y="2370538"/>
              <a:ext cx="82127" cy="87317"/>
            </a:xfrm>
            <a:custGeom>
              <a:avLst/>
              <a:gdLst/>
              <a:ahLst/>
              <a:cxnLst/>
              <a:rect l="l" t="t" r="r" b="b"/>
              <a:pathLst>
                <a:path w="2073" h="2204" extrusionOk="0">
                  <a:moveTo>
                    <a:pt x="1" y="1"/>
                  </a:moveTo>
                  <a:lnTo>
                    <a:pt x="1" y="2204"/>
                  </a:lnTo>
                  <a:lnTo>
                    <a:pt x="965" y="2204"/>
                  </a:lnTo>
                  <a:cubicBezTo>
                    <a:pt x="1572" y="2204"/>
                    <a:pt x="2072" y="1715"/>
                    <a:pt x="2072" y="1108"/>
                  </a:cubicBezTo>
                  <a:cubicBezTo>
                    <a:pt x="2072" y="501"/>
                    <a:pt x="15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4931270" y="2935144"/>
              <a:ext cx="859937" cy="1108537"/>
            </a:xfrm>
            <a:custGeom>
              <a:avLst/>
              <a:gdLst/>
              <a:ahLst/>
              <a:cxnLst/>
              <a:rect l="l" t="t" r="r" b="b"/>
              <a:pathLst>
                <a:path w="21706" h="27981" extrusionOk="0">
                  <a:moveTo>
                    <a:pt x="20098" y="27980"/>
                  </a:moveTo>
                  <a:lnTo>
                    <a:pt x="1" y="27980"/>
                  </a:lnTo>
                  <a:lnTo>
                    <a:pt x="1" y="1"/>
                  </a:lnTo>
                  <a:lnTo>
                    <a:pt x="20098" y="1"/>
                  </a:lnTo>
                  <a:cubicBezTo>
                    <a:pt x="20991" y="1"/>
                    <a:pt x="21706" y="715"/>
                    <a:pt x="21706" y="1608"/>
                  </a:cubicBezTo>
                  <a:lnTo>
                    <a:pt x="21706" y="26373"/>
                  </a:lnTo>
                  <a:cubicBezTo>
                    <a:pt x="21706" y="27266"/>
                    <a:pt x="20980" y="27980"/>
                    <a:pt x="20098" y="27980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4744480" y="2935144"/>
              <a:ext cx="372682" cy="1108537"/>
            </a:xfrm>
            <a:custGeom>
              <a:avLst/>
              <a:gdLst/>
              <a:ahLst/>
              <a:cxnLst/>
              <a:rect l="l" t="t" r="r" b="b"/>
              <a:pathLst>
                <a:path w="9407" h="27981" extrusionOk="0">
                  <a:moveTo>
                    <a:pt x="7442" y="27980"/>
                  </a:moveTo>
                  <a:lnTo>
                    <a:pt x="1" y="27980"/>
                  </a:lnTo>
                  <a:lnTo>
                    <a:pt x="1" y="4704"/>
                  </a:lnTo>
                  <a:cubicBezTo>
                    <a:pt x="1" y="2108"/>
                    <a:pt x="2108" y="1"/>
                    <a:pt x="4704" y="1"/>
                  </a:cubicBezTo>
                  <a:lnTo>
                    <a:pt x="4704" y="1"/>
                  </a:lnTo>
                  <a:cubicBezTo>
                    <a:pt x="7299" y="1"/>
                    <a:pt x="9407" y="2096"/>
                    <a:pt x="9407" y="4704"/>
                  </a:cubicBezTo>
                  <a:lnTo>
                    <a:pt x="9407" y="26028"/>
                  </a:lnTo>
                  <a:cubicBezTo>
                    <a:pt x="9407" y="27099"/>
                    <a:pt x="8538" y="27980"/>
                    <a:pt x="7442" y="27980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5583626" y="2780444"/>
              <a:ext cx="318406" cy="697189"/>
            </a:xfrm>
            <a:custGeom>
              <a:avLst/>
              <a:gdLst/>
              <a:ahLst/>
              <a:cxnLst/>
              <a:rect l="l" t="t" r="r" b="b"/>
              <a:pathLst>
                <a:path w="8037" h="17598" extrusionOk="0">
                  <a:moveTo>
                    <a:pt x="0" y="8799"/>
                  </a:moveTo>
                  <a:cubicBezTo>
                    <a:pt x="0" y="12311"/>
                    <a:pt x="1560" y="15455"/>
                    <a:pt x="4024" y="17598"/>
                  </a:cubicBezTo>
                  <a:cubicBezTo>
                    <a:pt x="6489" y="15467"/>
                    <a:pt x="8037" y="12311"/>
                    <a:pt x="8037" y="8799"/>
                  </a:cubicBezTo>
                  <a:cubicBezTo>
                    <a:pt x="8037" y="5287"/>
                    <a:pt x="6477" y="2143"/>
                    <a:pt x="4024" y="0"/>
                  </a:cubicBezTo>
                  <a:cubicBezTo>
                    <a:pt x="1560" y="2143"/>
                    <a:pt x="0" y="5287"/>
                    <a:pt x="0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2"/>
            <p:cNvSpPr/>
            <p:nvPr/>
          </p:nvSpPr>
          <p:spPr>
            <a:xfrm>
              <a:off x="5743517" y="2780444"/>
              <a:ext cx="158985" cy="696238"/>
            </a:xfrm>
            <a:custGeom>
              <a:avLst/>
              <a:gdLst/>
              <a:ahLst/>
              <a:cxnLst/>
              <a:rect l="l" t="t" r="r" b="b"/>
              <a:pathLst>
                <a:path w="4013" h="17574" extrusionOk="0">
                  <a:moveTo>
                    <a:pt x="4013" y="8799"/>
                  </a:moveTo>
                  <a:cubicBezTo>
                    <a:pt x="4013" y="5287"/>
                    <a:pt x="2453" y="2143"/>
                    <a:pt x="0" y="0"/>
                  </a:cubicBezTo>
                  <a:lnTo>
                    <a:pt x="0" y="17574"/>
                  </a:lnTo>
                  <a:cubicBezTo>
                    <a:pt x="2453" y="15455"/>
                    <a:pt x="4013" y="12311"/>
                    <a:pt x="4013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2"/>
            <p:cNvSpPr/>
            <p:nvPr/>
          </p:nvSpPr>
          <p:spPr>
            <a:xfrm>
              <a:off x="5421359" y="3154022"/>
              <a:ext cx="324547" cy="324547"/>
            </a:xfrm>
            <a:custGeom>
              <a:avLst/>
              <a:gdLst/>
              <a:ahLst/>
              <a:cxnLst/>
              <a:rect l="l" t="t" r="r" b="b"/>
              <a:pathLst>
                <a:path w="8192" h="8192" extrusionOk="0">
                  <a:moveTo>
                    <a:pt x="2298" y="5906"/>
                  </a:moveTo>
                  <a:cubicBezTo>
                    <a:pt x="3870" y="7477"/>
                    <a:pt x="5989" y="8192"/>
                    <a:pt x="8037" y="8037"/>
                  </a:cubicBezTo>
                  <a:cubicBezTo>
                    <a:pt x="8192" y="5977"/>
                    <a:pt x="7477" y="3858"/>
                    <a:pt x="5894" y="2298"/>
                  </a:cubicBezTo>
                  <a:cubicBezTo>
                    <a:pt x="4322" y="714"/>
                    <a:pt x="2203" y="0"/>
                    <a:pt x="155" y="155"/>
                  </a:cubicBezTo>
                  <a:cubicBezTo>
                    <a:pt x="0" y="2227"/>
                    <a:pt x="715" y="4322"/>
                    <a:pt x="2298" y="590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5427936" y="3154497"/>
              <a:ext cx="317970" cy="318406"/>
            </a:xfrm>
            <a:custGeom>
              <a:avLst/>
              <a:gdLst/>
              <a:ahLst/>
              <a:cxnLst/>
              <a:rect l="l" t="t" r="r" b="b"/>
              <a:pathLst>
                <a:path w="8026" h="8037" extrusionOk="0">
                  <a:moveTo>
                    <a:pt x="5752" y="2286"/>
                  </a:moveTo>
                  <a:cubicBezTo>
                    <a:pt x="4168" y="714"/>
                    <a:pt x="2061" y="0"/>
                    <a:pt x="1" y="143"/>
                  </a:cubicBezTo>
                  <a:lnTo>
                    <a:pt x="7895" y="8037"/>
                  </a:lnTo>
                  <a:cubicBezTo>
                    <a:pt x="8026" y="5977"/>
                    <a:pt x="7323" y="3858"/>
                    <a:pt x="5752" y="228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5734999" y="3149744"/>
              <a:ext cx="324586" cy="324111"/>
            </a:xfrm>
            <a:custGeom>
              <a:avLst/>
              <a:gdLst/>
              <a:ahLst/>
              <a:cxnLst/>
              <a:rect l="l" t="t" r="r" b="b"/>
              <a:pathLst>
                <a:path w="8193" h="8181" extrusionOk="0">
                  <a:moveTo>
                    <a:pt x="5895" y="5895"/>
                  </a:moveTo>
                  <a:cubicBezTo>
                    <a:pt x="4323" y="7466"/>
                    <a:pt x="2204" y="8181"/>
                    <a:pt x="156" y="8038"/>
                  </a:cubicBezTo>
                  <a:cubicBezTo>
                    <a:pt x="1" y="5966"/>
                    <a:pt x="715" y="3847"/>
                    <a:pt x="2299" y="2287"/>
                  </a:cubicBezTo>
                  <a:cubicBezTo>
                    <a:pt x="3870" y="703"/>
                    <a:pt x="5990" y="1"/>
                    <a:pt x="8038" y="144"/>
                  </a:cubicBezTo>
                  <a:cubicBezTo>
                    <a:pt x="8192" y="2192"/>
                    <a:pt x="7478" y="4311"/>
                    <a:pt x="5895" y="5895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5734999" y="3148832"/>
              <a:ext cx="317970" cy="318406"/>
            </a:xfrm>
            <a:custGeom>
              <a:avLst/>
              <a:gdLst/>
              <a:ahLst/>
              <a:cxnLst/>
              <a:rect l="l" t="t" r="r" b="b"/>
              <a:pathLst>
                <a:path w="8026" h="8037" extrusionOk="0">
                  <a:moveTo>
                    <a:pt x="2287" y="2298"/>
                  </a:moveTo>
                  <a:cubicBezTo>
                    <a:pt x="3859" y="715"/>
                    <a:pt x="5978" y="0"/>
                    <a:pt x="8026" y="155"/>
                  </a:cubicBezTo>
                  <a:lnTo>
                    <a:pt x="144" y="8037"/>
                  </a:lnTo>
                  <a:cubicBezTo>
                    <a:pt x="1" y="5989"/>
                    <a:pt x="715" y="3870"/>
                    <a:pt x="2287" y="2298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5461451" y="3451617"/>
              <a:ext cx="564668" cy="614666"/>
            </a:xfrm>
            <a:custGeom>
              <a:avLst/>
              <a:gdLst/>
              <a:ahLst/>
              <a:cxnLst/>
              <a:rect l="l" t="t" r="r" b="b"/>
              <a:pathLst>
                <a:path w="14253" h="15515" extrusionOk="0">
                  <a:moveTo>
                    <a:pt x="11454" y="15515"/>
                  </a:moveTo>
                  <a:lnTo>
                    <a:pt x="2786" y="15515"/>
                  </a:lnTo>
                  <a:cubicBezTo>
                    <a:pt x="2132" y="15515"/>
                    <a:pt x="1572" y="15015"/>
                    <a:pt x="1512" y="14360"/>
                  </a:cubicBezTo>
                  <a:lnTo>
                    <a:pt x="0" y="1"/>
                  </a:lnTo>
                  <a:lnTo>
                    <a:pt x="14252" y="1"/>
                  </a:lnTo>
                  <a:lnTo>
                    <a:pt x="12740" y="14360"/>
                  </a:lnTo>
                  <a:cubicBezTo>
                    <a:pt x="12657" y="15015"/>
                    <a:pt x="12109" y="15515"/>
                    <a:pt x="11454" y="15515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2"/>
            <p:cNvSpPr/>
            <p:nvPr/>
          </p:nvSpPr>
          <p:spPr>
            <a:xfrm>
              <a:off x="3622832" y="1572950"/>
              <a:ext cx="777414" cy="551911"/>
            </a:xfrm>
            <a:custGeom>
              <a:avLst/>
              <a:gdLst/>
              <a:ahLst/>
              <a:cxnLst/>
              <a:rect l="l" t="t" r="r" b="b"/>
              <a:pathLst>
                <a:path w="19623" h="13931" extrusionOk="0">
                  <a:moveTo>
                    <a:pt x="19622" y="13931"/>
                  </a:moveTo>
                  <a:lnTo>
                    <a:pt x="1" y="13931"/>
                  </a:lnTo>
                  <a:lnTo>
                    <a:pt x="4561" y="0"/>
                  </a:lnTo>
                  <a:lnTo>
                    <a:pt x="15062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2"/>
            <p:cNvSpPr/>
            <p:nvPr/>
          </p:nvSpPr>
          <p:spPr>
            <a:xfrm>
              <a:off x="3857280" y="1572950"/>
              <a:ext cx="308501" cy="551911"/>
            </a:xfrm>
            <a:custGeom>
              <a:avLst/>
              <a:gdLst/>
              <a:ahLst/>
              <a:cxnLst/>
              <a:rect l="l" t="t" r="r" b="b"/>
              <a:pathLst>
                <a:path w="7787" h="13931" extrusionOk="0">
                  <a:moveTo>
                    <a:pt x="7787" y="13931"/>
                  </a:moveTo>
                  <a:lnTo>
                    <a:pt x="0" y="13931"/>
                  </a:lnTo>
                  <a:lnTo>
                    <a:pt x="1822" y="0"/>
                  </a:lnTo>
                  <a:lnTo>
                    <a:pt x="5965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2874288" y="4047441"/>
              <a:ext cx="1125018" cy="273083"/>
            </a:xfrm>
            <a:custGeom>
              <a:avLst/>
              <a:gdLst/>
              <a:ahLst/>
              <a:cxnLst/>
              <a:rect l="l" t="t" r="r" b="b"/>
              <a:pathLst>
                <a:path w="28397" h="6893" extrusionOk="0">
                  <a:moveTo>
                    <a:pt x="7184" y="0"/>
                  </a:moveTo>
                  <a:cubicBezTo>
                    <a:pt x="5583" y="0"/>
                    <a:pt x="4036" y="99"/>
                    <a:pt x="2656" y="344"/>
                  </a:cubicBezTo>
                  <a:cubicBezTo>
                    <a:pt x="941" y="915"/>
                    <a:pt x="1" y="1487"/>
                    <a:pt x="1" y="2118"/>
                  </a:cubicBezTo>
                  <a:cubicBezTo>
                    <a:pt x="1" y="4332"/>
                    <a:pt x="11871" y="6214"/>
                    <a:pt x="28397" y="6892"/>
                  </a:cubicBezTo>
                  <a:lnTo>
                    <a:pt x="22003" y="1844"/>
                  </a:lnTo>
                  <a:cubicBezTo>
                    <a:pt x="22003" y="1844"/>
                    <a:pt x="14087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6" name="Google Shape;2406;p32"/>
          <p:cNvGrpSpPr/>
          <p:nvPr/>
        </p:nvGrpSpPr>
        <p:grpSpPr>
          <a:xfrm>
            <a:off x="277497" y="1393402"/>
            <a:ext cx="4187125" cy="1916601"/>
            <a:chOff x="742060" y="1460200"/>
            <a:chExt cx="2005213" cy="844576"/>
          </a:xfrm>
        </p:grpSpPr>
        <p:sp>
          <p:nvSpPr>
            <p:cNvPr id="2407" name="Google Shape;2407;p32"/>
            <p:cNvSpPr/>
            <p:nvPr/>
          </p:nvSpPr>
          <p:spPr>
            <a:xfrm>
              <a:off x="1058511" y="1460200"/>
              <a:ext cx="1688762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0"/>
                  </a:moveTo>
                  <a:lnTo>
                    <a:pt x="0" y="24515"/>
                  </a:lnTo>
                  <a:lnTo>
                    <a:pt x="39136" y="24515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  <p:grpSp>
          <p:nvGrpSpPr>
            <p:cNvPr id="2408" name="Google Shape;2408;p32"/>
            <p:cNvGrpSpPr/>
            <p:nvPr/>
          </p:nvGrpSpPr>
          <p:grpSpPr>
            <a:xfrm>
              <a:off x="742060" y="1563953"/>
              <a:ext cx="627576" cy="601359"/>
              <a:chOff x="742060" y="1563953"/>
              <a:chExt cx="627576" cy="601359"/>
            </a:xfrm>
          </p:grpSpPr>
          <p:sp>
            <p:nvSpPr>
              <p:cNvPr id="2409" name="Google Shape;2409;p32"/>
              <p:cNvSpPr/>
              <p:nvPr/>
            </p:nvSpPr>
            <p:spPr>
              <a:xfrm>
                <a:off x="781023" y="1563953"/>
                <a:ext cx="588613" cy="588647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7" extrusionOk="0">
                    <a:moveTo>
                      <a:pt x="17086" y="8537"/>
                    </a:moveTo>
                    <a:cubicBezTo>
                      <a:pt x="17086" y="13252"/>
                      <a:pt x="13264" y="17086"/>
                      <a:pt x="8537" y="17086"/>
                    </a:cubicBezTo>
                    <a:cubicBezTo>
                      <a:pt x="3822" y="17086"/>
                      <a:pt x="0" y="13252"/>
                      <a:pt x="0" y="8537"/>
                    </a:cubicBezTo>
                    <a:cubicBezTo>
                      <a:pt x="0" y="3823"/>
                      <a:pt x="3822" y="1"/>
                      <a:pt x="8537" y="1"/>
                    </a:cubicBezTo>
                    <a:cubicBezTo>
                      <a:pt x="13264" y="1"/>
                      <a:pt x="17086" y="3823"/>
                      <a:pt x="17086" y="8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2"/>
              <p:cNvSpPr/>
              <p:nvPr/>
            </p:nvSpPr>
            <p:spPr>
              <a:xfrm>
                <a:off x="838037" y="1730071"/>
                <a:ext cx="478269" cy="199810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5800" extrusionOk="0">
                    <a:moveTo>
                      <a:pt x="0" y="1"/>
                    </a:moveTo>
                    <a:lnTo>
                      <a:pt x="0" y="5799"/>
                    </a:lnTo>
                    <a:lnTo>
                      <a:pt x="13883" y="5799"/>
                    </a:lnTo>
                    <a:lnTo>
                      <a:pt x="13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11" name="Google Shape;2411;p32"/>
              <p:cNvGrpSpPr/>
              <p:nvPr/>
            </p:nvGrpSpPr>
            <p:grpSpPr>
              <a:xfrm>
                <a:off x="956215" y="1801038"/>
                <a:ext cx="247351" cy="57049"/>
                <a:chOff x="956215" y="1801038"/>
                <a:chExt cx="247351" cy="57049"/>
              </a:xfrm>
            </p:grpSpPr>
            <p:sp>
              <p:nvSpPr>
                <p:cNvPr id="2412" name="Google Shape;2412;p32"/>
                <p:cNvSpPr/>
                <p:nvPr/>
              </p:nvSpPr>
              <p:spPr>
                <a:xfrm>
                  <a:off x="956215" y="1801038"/>
                  <a:ext cx="76307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656" extrusionOk="0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15" y="0"/>
                      </a:lnTo>
                      <a:lnTo>
                        <a:pt x="1941" y="0"/>
                      </a:lnTo>
                      <a:lnTo>
                        <a:pt x="1608" y="1286"/>
                      </a:lnTo>
                      <a:lnTo>
                        <a:pt x="1262" y="0"/>
                      </a:lnTo>
                      <a:lnTo>
                        <a:pt x="941" y="0"/>
                      </a:lnTo>
                      <a:lnTo>
                        <a:pt x="607" y="1286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2"/>
                <p:cNvSpPr/>
                <p:nvPr/>
              </p:nvSpPr>
              <p:spPr>
                <a:xfrm>
                  <a:off x="1041513" y="1801038"/>
                  <a:ext cx="76755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1656" extrusionOk="0">
                      <a:moveTo>
                        <a:pt x="1" y="0"/>
                      </a:moveTo>
                      <a:lnTo>
                        <a:pt x="429" y="1655"/>
                      </a:lnTo>
                      <a:lnTo>
                        <a:pt x="751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7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5" y="0"/>
                      </a:lnTo>
                      <a:lnTo>
                        <a:pt x="953" y="0"/>
                      </a:lnTo>
                      <a:lnTo>
                        <a:pt x="608" y="1286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2"/>
                <p:cNvSpPr/>
                <p:nvPr/>
              </p:nvSpPr>
              <p:spPr>
                <a:xfrm>
                  <a:off x="1126846" y="1801038"/>
                  <a:ext cx="76720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" h="1656" extrusionOk="0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4" y="0"/>
                      </a:lnTo>
                      <a:lnTo>
                        <a:pt x="953" y="0"/>
                      </a:lnTo>
                      <a:lnTo>
                        <a:pt x="607" y="1286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15" name="Google Shape;2415;p32"/>
              <p:cNvSpPr/>
              <p:nvPr/>
            </p:nvSpPr>
            <p:spPr>
              <a:xfrm>
                <a:off x="742060" y="1921613"/>
                <a:ext cx="243665" cy="243699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7074" extrusionOk="0">
                    <a:moveTo>
                      <a:pt x="441" y="6621"/>
                    </a:moveTo>
                    <a:lnTo>
                      <a:pt x="441" y="6621"/>
                    </a:lnTo>
                    <a:cubicBezTo>
                      <a:pt x="0" y="6180"/>
                      <a:pt x="0" y="5430"/>
                      <a:pt x="441" y="4990"/>
                    </a:cubicBezTo>
                    <a:lnTo>
                      <a:pt x="5429" y="1"/>
                    </a:lnTo>
                    <a:lnTo>
                      <a:pt x="7072" y="1644"/>
                    </a:lnTo>
                    <a:lnTo>
                      <a:pt x="2084" y="6621"/>
                    </a:lnTo>
                    <a:cubicBezTo>
                      <a:pt x="1631" y="7073"/>
                      <a:pt x="905" y="7073"/>
                      <a:pt x="441" y="66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2"/>
              <p:cNvSpPr/>
              <p:nvPr/>
            </p:nvSpPr>
            <p:spPr>
              <a:xfrm>
                <a:off x="865494" y="1921613"/>
                <a:ext cx="120231" cy="120231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490" extrusionOk="0">
                    <a:moveTo>
                      <a:pt x="1644" y="3489"/>
                    </a:moveTo>
                    <a:lnTo>
                      <a:pt x="1" y="1846"/>
                    </a:lnTo>
                    <a:lnTo>
                      <a:pt x="1846" y="1"/>
                    </a:lnTo>
                    <a:lnTo>
                      <a:pt x="3489" y="16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2"/>
              <p:cNvSpPr/>
              <p:nvPr/>
            </p:nvSpPr>
            <p:spPr>
              <a:xfrm>
                <a:off x="849096" y="1605810"/>
                <a:ext cx="452466" cy="452432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3" extrusionOk="0">
                    <a:moveTo>
                      <a:pt x="10788" y="2334"/>
                    </a:moveTo>
                    <a:cubicBezTo>
                      <a:pt x="8454" y="0"/>
                      <a:pt x="4668" y="0"/>
                      <a:pt x="2334" y="2334"/>
                    </a:cubicBezTo>
                    <a:cubicBezTo>
                      <a:pt x="1" y="4679"/>
                      <a:pt x="1" y="8454"/>
                      <a:pt x="2334" y="10787"/>
                    </a:cubicBezTo>
                    <a:cubicBezTo>
                      <a:pt x="4668" y="13133"/>
                      <a:pt x="8454" y="13133"/>
                      <a:pt x="10788" y="10787"/>
                    </a:cubicBezTo>
                    <a:cubicBezTo>
                      <a:pt x="13133" y="8454"/>
                      <a:pt x="13133" y="4679"/>
                      <a:pt x="10788" y="2334"/>
                    </a:cubicBezTo>
                    <a:close/>
                    <a:moveTo>
                      <a:pt x="3346" y="9775"/>
                    </a:moveTo>
                    <a:cubicBezTo>
                      <a:pt x="1584" y="8013"/>
                      <a:pt x="1584" y="5120"/>
                      <a:pt x="3346" y="3346"/>
                    </a:cubicBezTo>
                    <a:cubicBezTo>
                      <a:pt x="5120" y="1584"/>
                      <a:pt x="8002" y="1584"/>
                      <a:pt x="9776" y="3346"/>
                    </a:cubicBezTo>
                    <a:cubicBezTo>
                      <a:pt x="11550" y="5120"/>
                      <a:pt x="11550" y="8013"/>
                      <a:pt x="9776" y="9775"/>
                    </a:cubicBezTo>
                    <a:cubicBezTo>
                      <a:pt x="8014" y="11549"/>
                      <a:pt x="5120" y="11549"/>
                      <a:pt x="3346" y="9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8489D2-9058-A84A-F891-A3F2E2F878B6}"/>
              </a:ext>
            </a:extLst>
          </p:cNvPr>
          <p:cNvSpPr txBox="1"/>
          <p:nvPr/>
        </p:nvSpPr>
        <p:spPr>
          <a:xfrm>
            <a:off x="1654303" y="1680124"/>
            <a:ext cx="24033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We detected a fake flag that is stored in the application database. We found that randomly while going through the source code.</a:t>
            </a:r>
          </a:p>
          <a:p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FF7A5-2BE9-2171-D022-E15F7E66AE3A}"/>
              </a:ext>
            </a:extLst>
          </p:cNvPr>
          <p:cNvSpPr txBox="1"/>
          <p:nvPr/>
        </p:nvSpPr>
        <p:spPr>
          <a:xfrm>
            <a:off x="932665" y="3663108"/>
            <a:ext cx="256301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rgbClr val="1C1C61"/>
                </a:solidFill>
                <a:effectLst/>
                <a:latin typeface="Fira Sans" panose="020B0503050000020004" pitchFamily="34" charset="0"/>
              </a:rPr>
              <a:t>'HTB{f4k3_fl4g_f0r_t3st1ng}'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COMMON HACKING TECHNIQUES FOR WEB APPS</a:t>
            </a:r>
          </a:p>
        </p:txBody>
      </p:sp>
      <p:grpSp>
        <p:nvGrpSpPr>
          <p:cNvPr id="163" name="Google Shape;163;p17"/>
          <p:cNvGrpSpPr/>
          <p:nvPr/>
        </p:nvGrpSpPr>
        <p:grpSpPr>
          <a:xfrm>
            <a:off x="695900" y="1484200"/>
            <a:ext cx="2335900" cy="1087500"/>
            <a:chOff x="695900" y="1484200"/>
            <a:chExt cx="2335900" cy="1087500"/>
          </a:xfrm>
        </p:grpSpPr>
        <p:sp>
          <p:nvSpPr>
            <p:cNvPr id="164" name="Google Shape;164;p17"/>
            <p:cNvSpPr/>
            <p:nvPr/>
          </p:nvSpPr>
          <p:spPr>
            <a:xfrm>
              <a:off x="114300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7"/>
            <p:cNvGrpSpPr/>
            <p:nvPr/>
          </p:nvGrpSpPr>
          <p:grpSpPr>
            <a:xfrm>
              <a:off x="695900" y="1629888"/>
              <a:ext cx="982875" cy="845650"/>
              <a:chOff x="695900" y="1629888"/>
              <a:chExt cx="982875" cy="845650"/>
            </a:xfrm>
          </p:grpSpPr>
          <p:sp>
            <p:nvSpPr>
              <p:cNvPr id="166" name="Google Shape;166;p17"/>
              <p:cNvSpPr/>
              <p:nvPr/>
            </p:nvSpPr>
            <p:spPr>
              <a:xfrm>
                <a:off x="739050" y="1641188"/>
                <a:ext cx="7745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81" h="30993" extrusionOk="0">
                    <a:moveTo>
                      <a:pt x="3001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34" y="30993"/>
                      <a:pt x="3001" y="30993"/>
                    </a:cubicBezTo>
                    <a:lnTo>
                      <a:pt x="3001" y="30981"/>
                    </a:lnTo>
                    <a:lnTo>
                      <a:pt x="27980" y="30981"/>
                    </a:lnTo>
                    <a:cubicBezTo>
                      <a:pt x="29635" y="30981"/>
                      <a:pt x="30981" y="29647"/>
                      <a:pt x="30981" y="27980"/>
                    </a:cubicBezTo>
                    <a:lnTo>
                      <a:pt x="30981" y="3001"/>
                    </a:lnTo>
                    <a:cubicBezTo>
                      <a:pt x="30981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727750" y="1629888"/>
                <a:ext cx="7971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31886" extrusionOk="0">
                    <a:moveTo>
                      <a:pt x="28432" y="893"/>
                    </a:moveTo>
                    <a:cubicBezTo>
                      <a:pt x="29849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49" y="30992"/>
                      <a:pt x="28432" y="30992"/>
                    </a:cubicBezTo>
                    <a:lnTo>
                      <a:pt x="3453" y="30992"/>
                    </a:lnTo>
                    <a:cubicBezTo>
                      <a:pt x="2048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48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32" y="31885"/>
                    </a:lnTo>
                    <a:cubicBezTo>
                      <a:pt x="30337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85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809000" y="1723038"/>
                <a:ext cx="287575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11860" extrusionOk="0"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lnTo>
                      <a:pt x="1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77"/>
                      <a:pt x="11026" y="1"/>
                      <a:pt x="104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886400" y="1757888"/>
                <a:ext cx="1330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334" extrusionOk="0">
                    <a:moveTo>
                      <a:pt x="2655" y="0"/>
                    </a:moveTo>
                    <a:cubicBezTo>
                      <a:pt x="1191" y="0"/>
                      <a:pt x="0" y="1191"/>
                      <a:pt x="0" y="2667"/>
                    </a:cubicBezTo>
                    <a:cubicBezTo>
                      <a:pt x="0" y="4143"/>
                      <a:pt x="1191" y="5334"/>
                      <a:pt x="2655" y="5334"/>
                    </a:cubicBezTo>
                    <a:cubicBezTo>
                      <a:pt x="4132" y="5334"/>
                      <a:pt x="5322" y="4143"/>
                      <a:pt x="5322" y="2667"/>
                    </a:cubicBezTo>
                    <a:cubicBezTo>
                      <a:pt x="5322" y="1191"/>
                      <a:pt x="4132" y="0"/>
                      <a:pt x="2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59900" y="1914738"/>
                <a:ext cx="1860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32" extrusionOk="0">
                    <a:moveTo>
                      <a:pt x="3144" y="1"/>
                    </a:moveTo>
                    <a:cubicBezTo>
                      <a:pt x="1406" y="1"/>
                      <a:pt x="1" y="1406"/>
                      <a:pt x="1" y="3132"/>
                    </a:cubicBezTo>
                    <a:lnTo>
                      <a:pt x="7442" y="3132"/>
                    </a:lnTo>
                    <a:cubicBezTo>
                      <a:pt x="7442" y="1394"/>
                      <a:pt x="6049" y="1"/>
                      <a:pt x="4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326625" y="2152863"/>
                <a:ext cx="352150" cy="322675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12907" extrusionOk="0">
                    <a:moveTo>
                      <a:pt x="858" y="1"/>
                    </a:moveTo>
                    <a:cubicBezTo>
                      <a:pt x="382" y="1"/>
                      <a:pt x="1" y="382"/>
                      <a:pt x="1" y="858"/>
                    </a:cubicBezTo>
                    <a:lnTo>
                      <a:pt x="1" y="12050"/>
                    </a:lnTo>
                    <a:cubicBezTo>
                      <a:pt x="1" y="12526"/>
                      <a:pt x="382" y="12907"/>
                      <a:pt x="858" y="12907"/>
                    </a:cubicBezTo>
                    <a:lnTo>
                      <a:pt x="13228" y="12907"/>
                    </a:lnTo>
                    <a:cubicBezTo>
                      <a:pt x="13693" y="12907"/>
                      <a:pt x="14074" y="12538"/>
                      <a:pt x="14086" y="12050"/>
                    </a:cubicBezTo>
                    <a:lnTo>
                      <a:pt x="14086" y="858"/>
                    </a:lnTo>
                    <a:cubicBezTo>
                      <a:pt x="14086" y="382"/>
                      <a:pt x="13705" y="1"/>
                      <a:pt x="13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1376325" y="1932313"/>
                <a:ext cx="253050" cy="337250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490" extrusionOk="0">
                    <a:moveTo>
                      <a:pt x="5049" y="1226"/>
                    </a:moveTo>
                    <a:cubicBezTo>
                      <a:pt x="7157" y="1226"/>
                      <a:pt x="8871" y="2941"/>
                      <a:pt x="8871" y="5048"/>
                    </a:cubicBezTo>
                    <a:lnTo>
                      <a:pt x="8871" y="12252"/>
                    </a:lnTo>
                    <a:lnTo>
                      <a:pt x="1227" y="12252"/>
                    </a:lnTo>
                    <a:lnTo>
                      <a:pt x="1227" y="5048"/>
                    </a:lnTo>
                    <a:cubicBezTo>
                      <a:pt x="1227" y="2941"/>
                      <a:pt x="2930" y="1226"/>
                      <a:pt x="5049" y="1226"/>
                    </a:cubicBezTo>
                    <a:close/>
                    <a:moveTo>
                      <a:pt x="5061" y="0"/>
                    </a:moveTo>
                    <a:cubicBezTo>
                      <a:pt x="2275" y="0"/>
                      <a:pt x="1" y="2262"/>
                      <a:pt x="1" y="5060"/>
                    </a:cubicBezTo>
                    <a:lnTo>
                      <a:pt x="1" y="12883"/>
                    </a:lnTo>
                    <a:cubicBezTo>
                      <a:pt x="1" y="13204"/>
                      <a:pt x="275" y="13490"/>
                      <a:pt x="608" y="13490"/>
                    </a:cubicBezTo>
                    <a:lnTo>
                      <a:pt x="9502" y="13490"/>
                    </a:lnTo>
                    <a:cubicBezTo>
                      <a:pt x="9835" y="13490"/>
                      <a:pt x="10109" y="13204"/>
                      <a:pt x="10121" y="12883"/>
                    </a:cubicBezTo>
                    <a:lnTo>
                      <a:pt x="10121" y="5060"/>
                    </a:lnTo>
                    <a:cubicBezTo>
                      <a:pt x="10121" y="2286"/>
                      <a:pt x="7847" y="0"/>
                      <a:pt x="5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1446575" y="2239788"/>
                <a:ext cx="111650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466" extrusionOk="0">
                    <a:moveTo>
                      <a:pt x="2239" y="0"/>
                    </a:moveTo>
                    <a:cubicBezTo>
                      <a:pt x="1001" y="0"/>
                      <a:pt x="1" y="1000"/>
                      <a:pt x="1" y="2227"/>
                    </a:cubicBezTo>
                    <a:cubicBezTo>
                      <a:pt x="1" y="3465"/>
                      <a:pt x="1001" y="4465"/>
                      <a:pt x="2239" y="4465"/>
                    </a:cubicBezTo>
                    <a:cubicBezTo>
                      <a:pt x="3466" y="4465"/>
                      <a:pt x="4466" y="3465"/>
                      <a:pt x="4466" y="2227"/>
                    </a:cubicBezTo>
                    <a:cubicBezTo>
                      <a:pt x="4466" y="1000"/>
                      <a:pt x="3466" y="0"/>
                      <a:pt x="2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1477250" y="2331763"/>
                <a:ext cx="5062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311" extrusionOk="0">
                    <a:moveTo>
                      <a:pt x="0" y="0"/>
                    </a:moveTo>
                    <a:lnTo>
                      <a:pt x="0" y="2310"/>
                    </a:lnTo>
                    <a:lnTo>
                      <a:pt x="2024" y="2310"/>
                    </a:lnTo>
                    <a:lnTo>
                      <a:pt x="2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1136125" y="1751613"/>
                <a:ext cx="297675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3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136125" y="1822763"/>
                <a:ext cx="297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2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136125" y="1893613"/>
                <a:ext cx="297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11907" y="1131"/>
                    </a:lnTo>
                    <a:lnTo>
                      <a:pt x="11907" y="0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136125" y="1961463"/>
                <a:ext cx="213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1132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8549" y="1132"/>
                    </a:lnTo>
                    <a:lnTo>
                      <a:pt x="8549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809000" y="2204063"/>
                <a:ext cx="17742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77" extrusionOk="0">
                    <a:moveTo>
                      <a:pt x="1" y="0"/>
                    </a:moveTo>
                    <a:lnTo>
                      <a:pt x="1" y="977"/>
                    </a:lnTo>
                    <a:lnTo>
                      <a:pt x="7097" y="977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809000" y="2134413"/>
                <a:ext cx="4759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9039" h="1775" extrusionOk="0">
                    <a:moveTo>
                      <a:pt x="334" y="0"/>
                    </a:moveTo>
                    <a:cubicBezTo>
                      <a:pt x="143" y="0"/>
                      <a:pt x="1" y="155"/>
                      <a:pt x="1" y="346"/>
                    </a:cubicBezTo>
                    <a:lnTo>
                      <a:pt x="1" y="1429"/>
                    </a:lnTo>
                    <a:cubicBezTo>
                      <a:pt x="1" y="1632"/>
                      <a:pt x="143" y="1774"/>
                      <a:pt x="334" y="1774"/>
                    </a:cubicBezTo>
                    <a:lnTo>
                      <a:pt x="18693" y="1774"/>
                    </a:lnTo>
                    <a:cubicBezTo>
                      <a:pt x="18884" y="1774"/>
                      <a:pt x="19039" y="1632"/>
                      <a:pt x="19039" y="1429"/>
                    </a:cubicBezTo>
                    <a:lnTo>
                      <a:pt x="19039" y="346"/>
                    </a:lnTo>
                    <a:cubicBezTo>
                      <a:pt x="19039" y="155"/>
                      <a:pt x="18884" y="0"/>
                      <a:pt x="18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809000" y="2086488"/>
                <a:ext cx="177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89" extrusionOk="0">
                    <a:moveTo>
                      <a:pt x="1" y="0"/>
                    </a:moveTo>
                    <a:lnTo>
                      <a:pt x="1" y="989"/>
                    </a:lnTo>
                    <a:lnTo>
                      <a:pt x="7097" y="989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700050" y="2262113"/>
                <a:ext cx="568850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22754" h="3096" extrusionOk="0">
                    <a:moveTo>
                      <a:pt x="1549" y="0"/>
                    </a:moveTo>
                    <a:cubicBezTo>
                      <a:pt x="691" y="0"/>
                      <a:pt x="1" y="703"/>
                      <a:pt x="1" y="1548"/>
                    </a:cubicBezTo>
                    <a:cubicBezTo>
                      <a:pt x="1" y="2393"/>
                      <a:pt x="691" y="3096"/>
                      <a:pt x="1549" y="3096"/>
                    </a:cubicBezTo>
                    <a:lnTo>
                      <a:pt x="21206" y="3096"/>
                    </a:lnTo>
                    <a:cubicBezTo>
                      <a:pt x="22051" y="3096"/>
                      <a:pt x="22754" y="2393"/>
                      <a:pt x="22754" y="1548"/>
                    </a:cubicBezTo>
                    <a:cubicBezTo>
                      <a:pt x="22754" y="703"/>
                      <a:pt x="22051" y="0"/>
                      <a:pt x="21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695900" y="2257938"/>
                <a:ext cx="5768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23075" h="3430" extrusionOk="0">
                    <a:moveTo>
                      <a:pt x="21372" y="334"/>
                    </a:moveTo>
                    <a:cubicBezTo>
                      <a:pt x="22134" y="334"/>
                      <a:pt x="22753" y="953"/>
                      <a:pt x="22753" y="1715"/>
                    </a:cubicBezTo>
                    <a:cubicBezTo>
                      <a:pt x="22753" y="2477"/>
                      <a:pt x="22134" y="3096"/>
                      <a:pt x="21372" y="3096"/>
                    </a:cubicBezTo>
                    <a:lnTo>
                      <a:pt x="1715" y="3096"/>
                    </a:lnTo>
                    <a:cubicBezTo>
                      <a:pt x="953" y="3096"/>
                      <a:pt x="322" y="2477"/>
                      <a:pt x="322" y="1715"/>
                    </a:cubicBezTo>
                    <a:cubicBezTo>
                      <a:pt x="322" y="953"/>
                      <a:pt x="953" y="334"/>
                      <a:pt x="1715" y="334"/>
                    </a:cubicBezTo>
                    <a:close/>
                    <a:moveTo>
                      <a:pt x="1715" y="0"/>
                    </a:moveTo>
                    <a:cubicBezTo>
                      <a:pt x="762" y="0"/>
                      <a:pt x="0" y="774"/>
                      <a:pt x="0" y="1715"/>
                    </a:cubicBezTo>
                    <a:cubicBezTo>
                      <a:pt x="0" y="2656"/>
                      <a:pt x="774" y="3429"/>
                      <a:pt x="1715" y="3429"/>
                    </a:cubicBezTo>
                    <a:lnTo>
                      <a:pt x="21372" y="3429"/>
                    </a:lnTo>
                    <a:cubicBezTo>
                      <a:pt x="22324" y="3429"/>
                      <a:pt x="23075" y="2656"/>
                      <a:pt x="23075" y="1715"/>
                    </a:cubicBezTo>
                    <a:cubicBezTo>
                      <a:pt x="23075" y="774"/>
                      <a:pt x="22313" y="0"/>
                      <a:pt x="21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839075" y="2284438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932825" y="2284438"/>
                <a:ext cx="327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0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026600" y="2284438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1120350" y="2284438"/>
                <a:ext cx="327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0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" name="Google Shape;188;p17"/>
          <p:cNvGrpSpPr/>
          <p:nvPr/>
        </p:nvGrpSpPr>
        <p:grpSpPr>
          <a:xfrm>
            <a:off x="6266225" y="3276600"/>
            <a:ext cx="2297695" cy="1087500"/>
            <a:chOff x="6266225" y="3276600"/>
            <a:chExt cx="2297695" cy="1087500"/>
          </a:xfrm>
        </p:grpSpPr>
        <p:sp>
          <p:nvSpPr>
            <p:cNvPr id="189" name="Google Shape;189;p17"/>
            <p:cNvSpPr/>
            <p:nvPr/>
          </p:nvSpPr>
          <p:spPr>
            <a:xfrm>
              <a:off x="667512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6266225" y="3325250"/>
              <a:ext cx="915625" cy="898650"/>
              <a:chOff x="6266225" y="3325250"/>
              <a:chExt cx="915625" cy="89865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627725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2" y="29659"/>
                      <a:pt x="30992" y="27992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6266225" y="3426450"/>
                <a:ext cx="797450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8" h="31898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44"/>
                    </a:lnTo>
                    <a:cubicBezTo>
                      <a:pt x="30981" y="29861"/>
                      <a:pt x="29838" y="31004"/>
                      <a:pt x="28421" y="31004"/>
                    </a:cubicBezTo>
                    <a:lnTo>
                      <a:pt x="3454" y="31004"/>
                    </a:lnTo>
                    <a:cubicBezTo>
                      <a:pt x="2037" y="31004"/>
                      <a:pt x="894" y="29861"/>
                      <a:pt x="894" y="28444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44"/>
                    </a:lnTo>
                    <a:cubicBezTo>
                      <a:pt x="1" y="30349"/>
                      <a:pt x="1549" y="31897"/>
                      <a:pt x="3454" y="31897"/>
                    </a:cubicBezTo>
                    <a:lnTo>
                      <a:pt x="28421" y="31897"/>
                    </a:lnTo>
                    <a:cubicBezTo>
                      <a:pt x="30326" y="31897"/>
                      <a:pt x="31874" y="30349"/>
                      <a:pt x="31874" y="28444"/>
                    </a:cubicBezTo>
                    <a:lnTo>
                      <a:pt x="31874" y="3453"/>
                    </a:lnTo>
                    <a:cubicBezTo>
                      <a:pt x="31898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6356125" y="3671425"/>
                <a:ext cx="603975" cy="390550"/>
              </a:xfrm>
              <a:custGeom>
                <a:avLst/>
                <a:gdLst/>
                <a:ahLst/>
                <a:cxnLst/>
                <a:rect l="l" t="t" r="r" b="b"/>
                <a:pathLst>
                  <a:path w="24159" h="15622" extrusionOk="0">
                    <a:moveTo>
                      <a:pt x="882" y="0"/>
                    </a:moveTo>
                    <a:cubicBezTo>
                      <a:pt x="405" y="0"/>
                      <a:pt x="0" y="381"/>
                      <a:pt x="0" y="881"/>
                    </a:cubicBezTo>
                    <a:lnTo>
                      <a:pt x="0" y="14752"/>
                    </a:lnTo>
                    <a:cubicBezTo>
                      <a:pt x="0" y="15228"/>
                      <a:pt x="393" y="15621"/>
                      <a:pt x="882" y="15621"/>
                    </a:cubicBezTo>
                    <a:lnTo>
                      <a:pt x="23265" y="15621"/>
                    </a:lnTo>
                    <a:cubicBezTo>
                      <a:pt x="23753" y="15621"/>
                      <a:pt x="24158" y="15228"/>
                      <a:pt x="24146" y="14752"/>
                    </a:cubicBezTo>
                    <a:lnTo>
                      <a:pt x="24146" y="881"/>
                    </a:lnTo>
                    <a:cubicBezTo>
                      <a:pt x="24146" y="405"/>
                      <a:pt x="23753" y="0"/>
                      <a:pt x="232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9942" extrusionOk="0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rgbClr val="FF8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9942" extrusionOk="0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6792200" y="3700000"/>
                <a:ext cx="167900" cy="290225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11609" extrusionOk="0">
                    <a:moveTo>
                      <a:pt x="6572" y="0"/>
                    </a:moveTo>
                    <a:lnTo>
                      <a:pt x="0" y="5965"/>
                    </a:lnTo>
                    <a:lnTo>
                      <a:pt x="6715" y="11609"/>
                    </a:lnTo>
                    <a:lnTo>
                      <a:pt x="6715" y="583"/>
                    </a:lnTo>
                    <a:cubicBezTo>
                      <a:pt x="6715" y="369"/>
                      <a:pt x="6656" y="179"/>
                      <a:pt x="65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6356125" y="3709225"/>
                <a:ext cx="162850" cy="284875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11395" extrusionOk="0">
                    <a:moveTo>
                      <a:pt x="48" y="0"/>
                    </a:moveTo>
                    <a:cubicBezTo>
                      <a:pt x="36" y="60"/>
                      <a:pt x="0" y="119"/>
                      <a:pt x="0" y="203"/>
                    </a:cubicBezTo>
                    <a:lnTo>
                      <a:pt x="0" y="11394"/>
                    </a:lnTo>
                    <a:lnTo>
                      <a:pt x="6513" y="562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6362975" y="3875000"/>
                <a:ext cx="59235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7502" extrusionOk="0">
                    <a:moveTo>
                      <a:pt x="16038" y="1"/>
                    </a:moveTo>
                    <a:lnTo>
                      <a:pt x="11811" y="3835"/>
                    </a:lnTo>
                    <a:lnTo>
                      <a:pt x="7394" y="13"/>
                    </a:lnTo>
                    <a:lnTo>
                      <a:pt x="0" y="6573"/>
                    </a:lnTo>
                    <a:cubicBezTo>
                      <a:pt x="358" y="7109"/>
                      <a:pt x="1012" y="7502"/>
                      <a:pt x="1810" y="7502"/>
                    </a:cubicBezTo>
                    <a:lnTo>
                      <a:pt x="21789" y="7502"/>
                    </a:lnTo>
                    <a:cubicBezTo>
                      <a:pt x="22634" y="7502"/>
                      <a:pt x="23360" y="7061"/>
                      <a:pt x="23694" y="6454"/>
                    </a:cubicBezTo>
                    <a:lnTo>
                      <a:pt x="160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6729375" y="3325250"/>
                <a:ext cx="452475" cy="495600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19824" extrusionOk="0">
                    <a:moveTo>
                      <a:pt x="9002" y="0"/>
                    </a:moveTo>
                    <a:cubicBezTo>
                      <a:pt x="7692" y="917"/>
                      <a:pt x="5966" y="1667"/>
                      <a:pt x="4001" y="2131"/>
                    </a:cubicBezTo>
                    <a:cubicBezTo>
                      <a:pt x="2681" y="2430"/>
                      <a:pt x="1394" y="2584"/>
                      <a:pt x="194" y="2584"/>
                    </a:cubicBezTo>
                    <a:cubicBezTo>
                      <a:pt x="149" y="2584"/>
                      <a:pt x="105" y="2584"/>
                      <a:pt x="60" y="2584"/>
                    </a:cubicBezTo>
                    <a:cubicBezTo>
                      <a:pt x="37" y="2703"/>
                      <a:pt x="1" y="2834"/>
                      <a:pt x="1" y="2965"/>
                    </a:cubicBezTo>
                    <a:cubicBezTo>
                      <a:pt x="1" y="17419"/>
                      <a:pt x="9050" y="19824"/>
                      <a:pt x="9050" y="19824"/>
                    </a:cubicBezTo>
                    <a:cubicBezTo>
                      <a:pt x="9050" y="19824"/>
                      <a:pt x="18098" y="17419"/>
                      <a:pt x="18098" y="2965"/>
                    </a:cubicBezTo>
                    <a:cubicBezTo>
                      <a:pt x="18098" y="2834"/>
                      <a:pt x="18075" y="2703"/>
                      <a:pt x="18039" y="2584"/>
                    </a:cubicBezTo>
                    <a:cubicBezTo>
                      <a:pt x="17987" y="2584"/>
                      <a:pt x="17935" y="2585"/>
                      <a:pt x="17884" y="2585"/>
                    </a:cubicBezTo>
                    <a:cubicBezTo>
                      <a:pt x="16679" y="2585"/>
                      <a:pt x="15399" y="2451"/>
                      <a:pt x="14098" y="2131"/>
                    </a:cubicBezTo>
                    <a:cubicBezTo>
                      <a:pt x="12133" y="1667"/>
                      <a:pt x="10407" y="905"/>
                      <a:pt x="90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6878500" y="3493125"/>
                <a:ext cx="17267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5049" fill="none" extrusionOk="0">
                    <a:moveTo>
                      <a:pt x="1" y="2620"/>
                    </a:moveTo>
                    <a:lnTo>
                      <a:pt x="2620" y="5048"/>
                    </a:lnTo>
                    <a:lnTo>
                      <a:pt x="6907" y="0"/>
                    </a:lnTo>
                  </a:path>
                </a:pathLst>
              </a:custGeom>
              <a:noFill/>
              <a:ln w="14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17"/>
          <p:cNvGrpSpPr/>
          <p:nvPr/>
        </p:nvGrpSpPr>
        <p:grpSpPr>
          <a:xfrm>
            <a:off x="3490300" y="1484200"/>
            <a:ext cx="2265250" cy="1087500"/>
            <a:chOff x="3490300" y="1484200"/>
            <a:chExt cx="2265250" cy="1087500"/>
          </a:xfrm>
        </p:grpSpPr>
        <p:sp>
          <p:nvSpPr>
            <p:cNvPr id="202" name="Google Shape;202;p17"/>
            <p:cNvSpPr/>
            <p:nvPr/>
          </p:nvSpPr>
          <p:spPr>
            <a:xfrm>
              <a:off x="386675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17"/>
            <p:cNvGrpSpPr/>
            <p:nvPr/>
          </p:nvGrpSpPr>
          <p:grpSpPr>
            <a:xfrm>
              <a:off x="3490300" y="1629888"/>
              <a:ext cx="797425" cy="797150"/>
              <a:chOff x="3490300" y="1629888"/>
              <a:chExt cx="797425" cy="797150"/>
            </a:xfrm>
          </p:grpSpPr>
          <p:sp>
            <p:nvSpPr>
              <p:cNvPr id="204" name="Google Shape;204;p17"/>
              <p:cNvSpPr/>
              <p:nvPr/>
            </p:nvSpPr>
            <p:spPr>
              <a:xfrm>
                <a:off x="350130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3" y="29647"/>
                      <a:pt x="30993" y="27980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3490300" y="1629888"/>
                <a:ext cx="797425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86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37" y="30992"/>
                      <a:pt x="28432" y="30992"/>
                    </a:cubicBezTo>
                    <a:lnTo>
                      <a:pt x="3453" y="30992"/>
                    </a:lnTo>
                    <a:cubicBezTo>
                      <a:pt x="2036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20" y="31885"/>
                    </a:lnTo>
                    <a:cubicBezTo>
                      <a:pt x="30325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3571850" y="1818288"/>
                <a:ext cx="287550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11860" extrusionOk="0">
                    <a:moveTo>
                      <a:pt x="1084" y="1"/>
                    </a:moveTo>
                    <a:cubicBezTo>
                      <a:pt x="489" y="1"/>
                      <a:pt x="0" y="489"/>
                      <a:pt x="0" y="1084"/>
                    </a:cubicBezTo>
                    <a:lnTo>
                      <a:pt x="0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89"/>
                      <a:pt x="11014" y="1"/>
                      <a:pt x="104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3648650" y="1853138"/>
                <a:ext cx="1333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34" extrusionOk="0">
                    <a:moveTo>
                      <a:pt x="2667" y="0"/>
                    </a:moveTo>
                    <a:cubicBezTo>
                      <a:pt x="1203" y="0"/>
                      <a:pt x="0" y="1191"/>
                      <a:pt x="0" y="2667"/>
                    </a:cubicBezTo>
                    <a:cubicBezTo>
                      <a:pt x="0" y="4143"/>
                      <a:pt x="1203" y="5334"/>
                      <a:pt x="2667" y="5334"/>
                    </a:cubicBezTo>
                    <a:cubicBezTo>
                      <a:pt x="4144" y="5334"/>
                      <a:pt x="5334" y="4143"/>
                      <a:pt x="5334" y="2667"/>
                    </a:cubicBezTo>
                    <a:cubicBezTo>
                      <a:pt x="5334" y="1191"/>
                      <a:pt x="4144" y="0"/>
                      <a:pt x="2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3622450" y="2010288"/>
                <a:ext cx="18605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44" extrusionOk="0">
                    <a:moveTo>
                      <a:pt x="3144" y="0"/>
                    </a:moveTo>
                    <a:cubicBezTo>
                      <a:pt x="1394" y="0"/>
                      <a:pt x="0" y="1417"/>
                      <a:pt x="0" y="3144"/>
                    </a:cubicBezTo>
                    <a:lnTo>
                      <a:pt x="7442" y="3144"/>
                    </a:lnTo>
                    <a:cubicBezTo>
                      <a:pt x="7442" y="1394"/>
                      <a:pt x="6037" y="0"/>
                      <a:pt x="4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3515000" y="1652213"/>
                <a:ext cx="7477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09" h="4561" extrusionOk="0">
                    <a:moveTo>
                      <a:pt x="5489" y="0"/>
                    </a:moveTo>
                    <a:cubicBezTo>
                      <a:pt x="2751" y="0"/>
                      <a:pt x="488" y="1965"/>
                      <a:pt x="0" y="4560"/>
                    </a:cubicBezTo>
                    <a:lnTo>
                      <a:pt x="29909" y="4560"/>
                    </a:lnTo>
                    <a:cubicBezTo>
                      <a:pt x="29421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358822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58" y="0"/>
                    </a:moveTo>
                    <a:cubicBezTo>
                      <a:pt x="381" y="0"/>
                      <a:pt x="0" y="393"/>
                      <a:pt x="0" y="869"/>
                    </a:cubicBezTo>
                    <a:cubicBezTo>
                      <a:pt x="0" y="1346"/>
                      <a:pt x="381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3672750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58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37570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3576600" y="2180538"/>
                <a:ext cx="532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7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3576600" y="22427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0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576600" y="23049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126975" y="2152263"/>
                <a:ext cx="5627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7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4126975" y="2217763"/>
                <a:ext cx="562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6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0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4126975" y="2279963"/>
                <a:ext cx="562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608" fill="none" extrusionOk="0">
                    <a:moveTo>
                      <a:pt x="1" y="953"/>
                    </a:moveTo>
                    <a:lnTo>
                      <a:pt x="644" y="1608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903425" y="1818888"/>
                <a:ext cx="301550" cy="2968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11872" extrusionOk="0">
                    <a:moveTo>
                      <a:pt x="5966" y="3573"/>
                    </a:moveTo>
                    <a:cubicBezTo>
                      <a:pt x="7169" y="3573"/>
                      <a:pt x="8133" y="4549"/>
                      <a:pt x="8133" y="5716"/>
                    </a:cubicBezTo>
                    <a:cubicBezTo>
                      <a:pt x="8133" y="6894"/>
                      <a:pt x="7157" y="7859"/>
                      <a:pt x="5966" y="7859"/>
                    </a:cubicBezTo>
                    <a:cubicBezTo>
                      <a:pt x="4763" y="7859"/>
                      <a:pt x="3787" y="6894"/>
                      <a:pt x="3787" y="5716"/>
                    </a:cubicBezTo>
                    <a:cubicBezTo>
                      <a:pt x="3787" y="4549"/>
                      <a:pt x="4763" y="3573"/>
                      <a:pt x="5966" y="3573"/>
                    </a:cubicBezTo>
                    <a:close/>
                    <a:moveTo>
                      <a:pt x="5418" y="1"/>
                    </a:moveTo>
                    <a:cubicBezTo>
                      <a:pt x="5133" y="1"/>
                      <a:pt x="4894" y="215"/>
                      <a:pt x="4859" y="501"/>
                    </a:cubicBezTo>
                    <a:lnTo>
                      <a:pt x="4775" y="1227"/>
                    </a:lnTo>
                    <a:cubicBezTo>
                      <a:pt x="4347" y="1346"/>
                      <a:pt x="3918" y="1501"/>
                      <a:pt x="3537" y="1727"/>
                    </a:cubicBezTo>
                    <a:lnTo>
                      <a:pt x="2942" y="1263"/>
                    </a:lnTo>
                    <a:cubicBezTo>
                      <a:pt x="2841" y="1184"/>
                      <a:pt x="2724" y="1147"/>
                      <a:pt x="2609" y="1147"/>
                    </a:cubicBezTo>
                    <a:cubicBezTo>
                      <a:pt x="2464" y="1147"/>
                      <a:pt x="2321" y="1205"/>
                      <a:pt x="2216" y="1310"/>
                    </a:cubicBezTo>
                    <a:lnTo>
                      <a:pt x="1287" y="2215"/>
                    </a:lnTo>
                    <a:cubicBezTo>
                      <a:pt x="1096" y="2418"/>
                      <a:pt x="1073" y="2727"/>
                      <a:pt x="1251" y="2954"/>
                    </a:cubicBezTo>
                    <a:lnTo>
                      <a:pt x="1751" y="3573"/>
                    </a:lnTo>
                    <a:cubicBezTo>
                      <a:pt x="1549" y="3930"/>
                      <a:pt x="1394" y="4299"/>
                      <a:pt x="1287" y="4704"/>
                    </a:cubicBezTo>
                    <a:lnTo>
                      <a:pt x="489" y="4799"/>
                    </a:lnTo>
                    <a:cubicBezTo>
                      <a:pt x="203" y="4823"/>
                      <a:pt x="1" y="5061"/>
                      <a:pt x="1" y="5347"/>
                    </a:cubicBezTo>
                    <a:lnTo>
                      <a:pt x="1" y="6609"/>
                    </a:lnTo>
                    <a:cubicBezTo>
                      <a:pt x="1" y="6894"/>
                      <a:pt x="203" y="7121"/>
                      <a:pt x="489" y="7156"/>
                    </a:cubicBezTo>
                    <a:lnTo>
                      <a:pt x="1334" y="7204"/>
                    </a:lnTo>
                    <a:cubicBezTo>
                      <a:pt x="1442" y="7561"/>
                      <a:pt x="1585" y="7918"/>
                      <a:pt x="1787" y="8252"/>
                    </a:cubicBezTo>
                    <a:lnTo>
                      <a:pt x="1251" y="8919"/>
                    </a:lnTo>
                    <a:cubicBezTo>
                      <a:pt x="1073" y="9145"/>
                      <a:pt x="1096" y="9442"/>
                      <a:pt x="1287" y="9633"/>
                    </a:cubicBezTo>
                    <a:lnTo>
                      <a:pt x="2216" y="10538"/>
                    </a:lnTo>
                    <a:cubicBezTo>
                      <a:pt x="2318" y="10647"/>
                      <a:pt x="2463" y="10701"/>
                      <a:pt x="2608" y="10701"/>
                    </a:cubicBezTo>
                    <a:cubicBezTo>
                      <a:pt x="2732" y="10701"/>
                      <a:pt x="2855" y="10662"/>
                      <a:pt x="2954" y="10585"/>
                    </a:cubicBezTo>
                    <a:lnTo>
                      <a:pt x="3632" y="10062"/>
                    </a:lnTo>
                    <a:cubicBezTo>
                      <a:pt x="3966" y="10264"/>
                      <a:pt x="4347" y="10407"/>
                      <a:pt x="4728" y="10526"/>
                    </a:cubicBezTo>
                    <a:lnTo>
                      <a:pt x="4835" y="11371"/>
                    </a:lnTo>
                    <a:cubicBezTo>
                      <a:pt x="4859" y="11657"/>
                      <a:pt x="5097" y="11871"/>
                      <a:pt x="5383" y="11871"/>
                    </a:cubicBezTo>
                    <a:lnTo>
                      <a:pt x="6680" y="11871"/>
                    </a:lnTo>
                    <a:cubicBezTo>
                      <a:pt x="6966" y="11871"/>
                      <a:pt x="7204" y="11657"/>
                      <a:pt x="7228" y="11371"/>
                    </a:cubicBezTo>
                    <a:lnTo>
                      <a:pt x="7323" y="10562"/>
                    </a:lnTo>
                    <a:cubicBezTo>
                      <a:pt x="7740" y="10454"/>
                      <a:pt x="8121" y="10288"/>
                      <a:pt x="8490" y="10097"/>
                    </a:cubicBezTo>
                    <a:lnTo>
                      <a:pt x="9145" y="10597"/>
                    </a:lnTo>
                    <a:cubicBezTo>
                      <a:pt x="9249" y="10679"/>
                      <a:pt x="9371" y="10719"/>
                      <a:pt x="9491" y="10719"/>
                    </a:cubicBezTo>
                    <a:cubicBezTo>
                      <a:pt x="9633" y="10719"/>
                      <a:pt x="9774" y="10665"/>
                      <a:pt x="9883" y="10562"/>
                    </a:cubicBezTo>
                    <a:lnTo>
                      <a:pt x="10788" y="9669"/>
                    </a:lnTo>
                    <a:cubicBezTo>
                      <a:pt x="10990" y="9466"/>
                      <a:pt x="11014" y="9157"/>
                      <a:pt x="10836" y="8930"/>
                    </a:cubicBezTo>
                    <a:lnTo>
                      <a:pt x="10324" y="8311"/>
                    </a:lnTo>
                    <a:cubicBezTo>
                      <a:pt x="10538" y="7954"/>
                      <a:pt x="10693" y="7585"/>
                      <a:pt x="10800" y="7180"/>
                    </a:cubicBezTo>
                    <a:lnTo>
                      <a:pt x="11574" y="7085"/>
                    </a:lnTo>
                    <a:cubicBezTo>
                      <a:pt x="11860" y="7061"/>
                      <a:pt x="12062" y="6823"/>
                      <a:pt x="12062" y="6537"/>
                    </a:cubicBezTo>
                    <a:lnTo>
                      <a:pt x="12062" y="5275"/>
                    </a:lnTo>
                    <a:cubicBezTo>
                      <a:pt x="12062" y="4990"/>
                      <a:pt x="11860" y="4763"/>
                      <a:pt x="11574" y="4728"/>
                    </a:cubicBezTo>
                    <a:lnTo>
                      <a:pt x="10812" y="4632"/>
                    </a:lnTo>
                    <a:cubicBezTo>
                      <a:pt x="10717" y="4239"/>
                      <a:pt x="10550" y="3858"/>
                      <a:pt x="10359" y="3513"/>
                    </a:cubicBezTo>
                    <a:lnTo>
                      <a:pt x="10836" y="2942"/>
                    </a:lnTo>
                    <a:cubicBezTo>
                      <a:pt x="11014" y="2715"/>
                      <a:pt x="10979" y="2418"/>
                      <a:pt x="10788" y="2227"/>
                    </a:cubicBezTo>
                    <a:lnTo>
                      <a:pt x="9859" y="1310"/>
                    </a:lnTo>
                    <a:cubicBezTo>
                      <a:pt x="9756" y="1207"/>
                      <a:pt x="9614" y="1156"/>
                      <a:pt x="9469" y="1156"/>
                    </a:cubicBezTo>
                    <a:cubicBezTo>
                      <a:pt x="9348" y="1156"/>
                      <a:pt x="9225" y="1192"/>
                      <a:pt x="9121" y="1263"/>
                    </a:cubicBezTo>
                    <a:lnTo>
                      <a:pt x="8538" y="1715"/>
                    </a:lnTo>
                    <a:cubicBezTo>
                      <a:pt x="8169" y="1489"/>
                      <a:pt x="7764" y="1322"/>
                      <a:pt x="7335" y="1227"/>
                    </a:cubicBezTo>
                    <a:lnTo>
                      <a:pt x="7240" y="501"/>
                    </a:lnTo>
                    <a:cubicBezTo>
                      <a:pt x="7216" y="215"/>
                      <a:pt x="6978" y="1"/>
                      <a:pt x="6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17"/>
          <p:cNvGrpSpPr/>
          <p:nvPr/>
        </p:nvGrpSpPr>
        <p:grpSpPr>
          <a:xfrm>
            <a:off x="6143300" y="1484200"/>
            <a:ext cx="2420620" cy="1087500"/>
            <a:chOff x="6143300" y="1484200"/>
            <a:chExt cx="2420620" cy="1087500"/>
          </a:xfrm>
        </p:grpSpPr>
        <p:sp>
          <p:nvSpPr>
            <p:cNvPr id="221" name="Google Shape;221;p17"/>
            <p:cNvSpPr/>
            <p:nvPr/>
          </p:nvSpPr>
          <p:spPr>
            <a:xfrm>
              <a:off x="667512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7"/>
            <p:cNvGrpSpPr/>
            <p:nvPr/>
          </p:nvGrpSpPr>
          <p:grpSpPr>
            <a:xfrm>
              <a:off x="6143300" y="1629888"/>
              <a:ext cx="1093625" cy="842100"/>
              <a:chOff x="6143300" y="1629888"/>
              <a:chExt cx="1093625" cy="84210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627725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2" y="29647"/>
                      <a:pt x="30992" y="27980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6266225" y="1629888"/>
                <a:ext cx="7968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74" h="31886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32"/>
                    </a:lnTo>
                    <a:cubicBezTo>
                      <a:pt x="30981" y="29849"/>
                      <a:pt x="29838" y="30992"/>
                      <a:pt x="28421" y="30992"/>
                    </a:cubicBezTo>
                    <a:lnTo>
                      <a:pt x="3454" y="30992"/>
                    </a:lnTo>
                    <a:cubicBezTo>
                      <a:pt x="2037" y="30992"/>
                      <a:pt x="894" y="29849"/>
                      <a:pt x="894" y="28432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32"/>
                    </a:lnTo>
                    <a:cubicBezTo>
                      <a:pt x="1" y="30337"/>
                      <a:pt x="1549" y="31885"/>
                      <a:pt x="3454" y="31885"/>
                    </a:cubicBezTo>
                    <a:lnTo>
                      <a:pt x="28421" y="31885"/>
                    </a:lnTo>
                    <a:cubicBezTo>
                      <a:pt x="30326" y="31885"/>
                      <a:pt x="31874" y="30337"/>
                      <a:pt x="31874" y="28432"/>
                    </a:cubicBezTo>
                    <a:lnTo>
                      <a:pt x="31874" y="3453"/>
                    </a:lnTo>
                    <a:cubicBezTo>
                      <a:pt x="31874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6290650" y="1652213"/>
                <a:ext cx="7480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21" h="4561" extrusionOk="0">
                    <a:moveTo>
                      <a:pt x="5501" y="0"/>
                    </a:moveTo>
                    <a:cubicBezTo>
                      <a:pt x="2750" y="0"/>
                      <a:pt x="500" y="1965"/>
                      <a:pt x="0" y="4560"/>
                    </a:cubicBezTo>
                    <a:lnTo>
                      <a:pt x="29921" y="4560"/>
                    </a:lnTo>
                    <a:cubicBezTo>
                      <a:pt x="29432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636387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5" y="1727"/>
                      <a:pt x="1726" y="1346"/>
                      <a:pt x="1726" y="869"/>
                    </a:cubicBezTo>
                    <a:cubicBezTo>
                      <a:pt x="1726" y="393"/>
                      <a:pt x="1345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64484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70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532925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70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601100" y="1807888"/>
                <a:ext cx="126825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609" fill="none" extrusionOk="0">
                    <a:moveTo>
                      <a:pt x="1120" y="5596"/>
                    </a:moveTo>
                    <a:lnTo>
                      <a:pt x="3929" y="5608"/>
                    </a:lnTo>
                    <a:cubicBezTo>
                      <a:pt x="4549" y="5608"/>
                      <a:pt x="5060" y="5108"/>
                      <a:pt x="5060" y="4489"/>
                    </a:cubicBezTo>
                    <a:lnTo>
                      <a:pt x="5072" y="1143"/>
                    </a:lnTo>
                    <a:cubicBezTo>
                      <a:pt x="5072" y="524"/>
                      <a:pt x="4560" y="12"/>
                      <a:pt x="3953" y="12"/>
                    </a:cubicBezTo>
                    <a:lnTo>
                      <a:pt x="1143" y="0"/>
                    </a:lnTo>
                    <a:cubicBezTo>
                      <a:pt x="512" y="0"/>
                      <a:pt x="12" y="500"/>
                      <a:pt x="12" y="1108"/>
                    </a:cubicBezTo>
                    <a:lnTo>
                      <a:pt x="0" y="4465"/>
                    </a:lnTo>
                    <a:cubicBezTo>
                      <a:pt x="0" y="5084"/>
                      <a:pt x="500" y="5596"/>
                      <a:pt x="1120" y="5596"/>
                    </a:cubicBezTo>
                    <a:close/>
                  </a:path>
                </a:pathLst>
              </a:custGeom>
              <a:noFill/>
              <a:ln w="8625" cap="rnd" cmpd="sng">
                <a:solidFill>
                  <a:srgbClr val="5B68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473700" y="1879313"/>
                <a:ext cx="381625" cy="342325"/>
              </a:xfrm>
              <a:custGeom>
                <a:avLst/>
                <a:gdLst/>
                <a:ahLst/>
                <a:cxnLst/>
                <a:rect l="l" t="t" r="r" b="b"/>
                <a:pathLst>
                  <a:path w="15265" h="13693" extrusionOk="0">
                    <a:moveTo>
                      <a:pt x="917" y="1"/>
                    </a:moveTo>
                    <a:lnTo>
                      <a:pt x="0" y="13693"/>
                    </a:lnTo>
                    <a:lnTo>
                      <a:pt x="15264" y="13693"/>
                    </a:lnTo>
                    <a:lnTo>
                      <a:pt x="143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593350" y="1934088"/>
                <a:ext cx="1414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9324" extrusionOk="0">
                    <a:moveTo>
                      <a:pt x="2418" y="1"/>
                    </a:moveTo>
                    <a:lnTo>
                      <a:pt x="2418" y="1013"/>
                    </a:lnTo>
                    <a:cubicBezTo>
                      <a:pt x="1120" y="1167"/>
                      <a:pt x="215" y="1977"/>
                      <a:pt x="215" y="3132"/>
                    </a:cubicBezTo>
                    <a:cubicBezTo>
                      <a:pt x="227" y="4191"/>
                      <a:pt x="918" y="4823"/>
                      <a:pt x="2013" y="5061"/>
                    </a:cubicBezTo>
                    <a:lnTo>
                      <a:pt x="3239" y="5358"/>
                    </a:lnTo>
                    <a:cubicBezTo>
                      <a:pt x="4001" y="5549"/>
                      <a:pt x="4335" y="5835"/>
                      <a:pt x="4335" y="6406"/>
                    </a:cubicBezTo>
                    <a:cubicBezTo>
                      <a:pt x="4335" y="7025"/>
                      <a:pt x="3716" y="7442"/>
                      <a:pt x="2930" y="7442"/>
                    </a:cubicBezTo>
                    <a:cubicBezTo>
                      <a:pt x="2084" y="7418"/>
                      <a:pt x="1453" y="7049"/>
                      <a:pt x="1275" y="6323"/>
                    </a:cubicBezTo>
                    <a:lnTo>
                      <a:pt x="1" y="6347"/>
                    </a:lnTo>
                    <a:cubicBezTo>
                      <a:pt x="144" y="7573"/>
                      <a:pt x="1037" y="8240"/>
                      <a:pt x="2382" y="8394"/>
                    </a:cubicBezTo>
                    <a:lnTo>
                      <a:pt x="2382" y="9323"/>
                    </a:lnTo>
                    <a:lnTo>
                      <a:pt x="3465" y="9323"/>
                    </a:lnTo>
                    <a:lnTo>
                      <a:pt x="3465" y="8394"/>
                    </a:lnTo>
                    <a:cubicBezTo>
                      <a:pt x="4799" y="8240"/>
                      <a:pt x="5656" y="7478"/>
                      <a:pt x="5609" y="6394"/>
                    </a:cubicBezTo>
                    <a:cubicBezTo>
                      <a:pt x="5609" y="5370"/>
                      <a:pt x="5097" y="4596"/>
                      <a:pt x="3823" y="4251"/>
                    </a:cubicBezTo>
                    <a:lnTo>
                      <a:pt x="2632" y="3941"/>
                    </a:lnTo>
                    <a:cubicBezTo>
                      <a:pt x="1763" y="3691"/>
                      <a:pt x="1513" y="3465"/>
                      <a:pt x="1513" y="2989"/>
                    </a:cubicBezTo>
                    <a:cubicBezTo>
                      <a:pt x="1513" y="2334"/>
                      <a:pt x="2132" y="1941"/>
                      <a:pt x="2954" y="1941"/>
                    </a:cubicBezTo>
                    <a:cubicBezTo>
                      <a:pt x="3787" y="1965"/>
                      <a:pt x="4156" y="2382"/>
                      <a:pt x="4263" y="3120"/>
                    </a:cubicBezTo>
                    <a:lnTo>
                      <a:pt x="5513" y="3096"/>
                    </a:lnTo>
                    <a:cubicBezTo>
                      <a:pt x="5513" y="2084"/>
                      <a:pt x="4751" y="1215"/>
                      <a:pt x="3501" y="1013"/>
                    </a:cubicBez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143300" y="2220738"/>
                <a:ext cx="27387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050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67"/>
                    </a:cubicBezTo>
                    <a:lnTo>
                      <a:pt x="1" y="9382"/>
                    </a:lnTo>
                    <a:cubicBezTo>
                      <a:pt x="1" y="9751"/>
                      <a:pt x="298" y="10049"/>
                      <a:pt x="679" y="10049"/>
                    </a:cubicBezTo>
                    <a:lnTo>
                      <a:pt x="10288" y="10049"/>
                    </a:lnTo>
                    <a:cubicBezTo>
                      <a:pt x="10657" y="10049"/>
                      <a:pt x="10954" y="9751"/>
                      <a:pt x="10954" y="9382"/>
                    </a:cubicBezTo>
                    <a:lnTo>
                      <a:pt x="10954" y="667"/>
                    </a:lnTo>
                    <a:cubicBezTo>
                      <a:pt x="10954" y="298"/>
                      <a:pt x="10657" y="0"/>
                      <a:pt x="10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6181700" y="2048688"/>
                <a:ext cx="197375" cy="26255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0502" extrusionOk="0">
                    <a:moveTo>
                      <a:pt x="3941" y="977"/>
                    </a:moveTo>
                    <a:cubicBezTo>
                      <a:pt x="5584" y="977"/>
                      <a:pt x="6918" y="2322"/>
                      <a:pt x="6918" y="3953"/>
                    </a:cubicBezTo>
                    <a:lnTo>
                      <a:pt x="6918" y="9549"/>
                    </a:lnTo>
                    <a:lnTo>
                      <a:pt x="965" y="9549"/>
                    </a:lnTo>
                    <a:lnTo>
                      <a:pt x="965" y="3953"/>
                    </a:lnTo>
                    <a:cubicBezTo>
                      <a:pt x="965" y="2322"/>
                      <a:pt x="2310" y="977"/>
                      <a:pt x="3941" y="977"/>
                    </a:cubicBezTo>
                    <a:close/>
                    <a:moveTo>
                      <a:pt x="3941" y="0"/>
                    </a:moveTo>
                    <a:cubicBezTo>
                      <a:pt x="1774" y="0"/>
                      <a:pt x="0" y="1763"/>
                      <a:pt x="0" y="3941"/>
                    </a:cubicBezTo>
                    <a:lnTo>
                      <a:pt x="0" y="10025"/>
                    </a:lnTo>
                    <a:cubicBezTo>
                      <a:pt x="0" y="10299"/>
                      <a:pt x="215" y="10502"/>
                      <a:pt x="477" y="10502"/>
                    </a:cubicBezTo>
                    <a:lnTo>
                      <a:pt x="7394" y="10502"/>
                    </a:lnTo>
                    <a:cubicBezTo>
                      <a:pt x="7668" y="10502"/>
                      <a:pt x="7894" y="10299"/>
                      <a:pt x="7894" y="10025"/>
                    </a:cubicBezTo>
                    <a:lnTo>
                      <a:pt x="7894" y="3941"/>
                    </a:lnTo>
                    <a:cubicBezTo>
                      <a:pt x="7894" y="1763"/>
                      <a:pt x="6120" y="0"/>
                      <a:pt x="3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6236775" y="2288288"/>
                <a:ext cx="87225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78" extrusionOk="0">
                    <a:moveTo>
                      <a:pt x="1738" y="1"/>
                    </a:moveTo>
                    <a:cubicBezTo>
                      <a:pt x="774" y="1"/>
                      <a:pt x="0" y="775"/>
                      <a:pt x="0" y="1739"/>
                    </a:cubicBezTo>
                    <a:cubicBezTo>
                      <a:pt x="0" y="2704"/>
                      <a:pt x="774" y="3478"/>
                      <a:pt x="1738" y="3478"/>
                    </a:cubicBezTo>
                    <a:cubicBezTo>
                      <a:pt x="2703" y="3478"/>
                      <a:pt x="3489" y="2704"/>
                      <a:pt x="3489" y="1739"/>
                    </a:cubicBezTo>
                    <a:cubicBezTo>
                      <a:pt x="3489" y="775"/>
                      <a:pt x="2703" y="1"/>
                      <a:pt x="1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6260575" y="2359438"/>
                <a:ext cx="3962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811" extrusionOk="0">
                    <a:moveTo>
                      <a:pt x="1" y="0"/>
                    </a:moveTo>
                    <a:lnTo>
                      <a:pt x="1" y="1810"/>
                    </a:lnTo>
                    <a:lnTo>
                      <a:pt x="1584" y="1810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6771950" y="2156438"/>
                <a:ext cx="4649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8599" h="12622" extrusionOk="0">
                    <a:moveTo>
                      <a:pt x="632" y="0"/>
                    </a:moveTo>
                    <a:cubicBezTo>
                      <a:pt x="274" y="0"/>
                      <a:pt x="1" y="286"/>
                      <a:pt x="1" y="643"/>
                    </a:cubicBezTo>
                    <a:lnTo>
                      <a:pt x="1" y="11978"/>
                    </a:lnTo>
                    <a:cubicBezTo>
                      <a:pt x="1" y="12335"/>
                      <a:pt x="274" y="12621"/>
                      <a:pt x="632" y="12621"/>
                    </a:cubicBezTo>
                    <a:lnTo>
                      <a:pt x="17943" y="12621"/>
                    </a:lnTo>
                    <a:cubicBezTo>
                      <a:pt x="18300" y="12621"/>
                      <a:pt x="18598" y="12335"/>
                      <a:pt x="18586" y="11978"/>
                    </a:cubicBezTo>
                    <a:lnTo>
                      <a:pt x="18586" y="643"/>
                    </a:lnTo>
                    <a:cubicBezTo>
                      <a:pt x="18586" y="286"/>
                      <a:pt x="18300" y="0"/>
                      <a:pt x="17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6858875" y="2183513"/>
                <a:ext cx="714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1429" y="1"/>
                    </a:moveTo>
                    <a:cubicBezTo>
                      <a:pt x="643" y="1"/>
                      <a:pt x="0" y="644"/>
                      <a:pt x="0" y="1430"/>
                    </a:cubicBezTo>
                    <a:cubicBezTo>
                      <a:pt x="0" y="2227"/>
                      <a:pt x="643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6815700" y="2183513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9" y="1"/>
                    </a:moveTo>
                    <a:cubicBezTo>
                      <a:pt x="644" y="1"/>
                      <a:pt x="1" y="644"/>
                      <a:pt x="1" y="1430"/>
                    </a:cubicBezTo>
                    <a:cubicBezTo>
                      <a:pt x="1" y="2227"/>
                      <a:pt x="644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6815700" y="2348713"/>
                <a:ext cx="3780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942" extrusionOk="0">
                    <a:moveTo>
                      <a:pt x="1" y="1"/>
                    </a:moveTo>
                    <a:lnTo>
                      <a:pt x="1" y="941"/>
                    </a:lnTo>
                    <a:lnTo>
                      <a:pt x="15122" y="941"/>
                    </a:lnTo>
                    <a:lnTo>
                      <a:pt x="151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036575" y="2196313"/>
                <a:ext cx="1571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942" extrusionOk="0">
                    <a:moveTo>
                      <a:pt x="0" y="1"/>
                    </a:moveTo>
                    <a:lnTo>
                      <a:pt x="0" y="941"/>
                    </a:lnTo>
                    <a:lnTo>
                      <a:pt x="6287" y="941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7036575" y="2232038"/>
                <a:ext cx="1256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930" extrusionOk="0">
                    <a:moveTo>
                      <a:pt x="0" y="1"/>
                    </a:moveTo>
                    <a:lnTo>
                      <a:pt x="0" y="929"/>
                    </a:lnTo>
                    <a:lnTo>
                      <a:pt x="5025" y="929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6930300" y="2410938"/>
                <a:ext cx="14915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941" extrusionOk="0">
                    <a:moveTo>
                      <a:pt x="1" y="0"/>
                    </a:moveTo>
                    <a:lnTo>
                      <a:pt x="1" y="941"/>
                    </a:lnTo>
                    <a:lnTo>
                      <a:pt x="5966" y="941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17"/>
          <p:cNvGrpSpPr/>
          <p:nvPr/>
        </p:nvGrpSpPr>
        <p:grpSpPr>
          <a:xfrm>
            <a:off x="586950" y="3164500"/>
            <a:ext cx="2444850" cy="1199600"/>
            <a:chOff x="586950" y="3164500"/>
            <a:chExt cx="2444850" cy="1199600"/>
          </a:xfrm>
        </p:grpSpPr>
        <p:sp>
          <p:nvSpPr>
            <p:cNvPr id="244" name="Google Shape;244;p17"/>
            <p:cNvSpPr/>
            <p:nvPr/>
          </p:nvSpPr>
          <p:spPr>
            <a:xfrm>
              <a:off x="114300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7"/>
            <p:cNvGrpSpPr/>
            <p:nvPr/>
          </p:nvGrpSpPr>
          <p:grpSpPr>
            <a:xfrm>
              <a:off x="586950" y="3164500"/>
              <a:ext cx="1035875" cy="1068625"/>
              <a:chOff x="586950" y="3164500"/>
              <a:chExt cx="1035875" cy="1068625"/>
            </a:xfrm>
          </p:grpSpPr>
          <p:sp>
            <p:nvSpPr>
              <p:cNvPr id="246" name="Google Shape;246;p17"/>
              <p:cNvSpPr/>
              <p:nvPr/>
            </p:nvSpPr>
            <p:spPr>
              <a:xfrm>
                <a:off x="739050" y="3394900"/>
                <a:ext cx="774525" cy="775100"/>
              </a:xfrm>
              <a:custGeom>
                <a:avLst/>
                <a:gdLst/>
                <a:ahLst/>
                <a:cxnLst/>
                <a:rect l="l" t="t" r="r" b="b"/>
                <a:pathLst>
                  <a:path w="30981" h="31004" extrusionOk="0">
                    <a:moveTo>
                      <a:pt x="3001" y="0"/>
                    </a:moveTo>
                    <a:cubicBezTo>
                      <a:pt x="1358" y="0"/>
                      <a:pt x="1" y="1346"/>
                      <a:pt x="1" y="3012"/>
                    </a:cubicBezTo>
                    <a:lnTo>
                      <a:pt x="1" y="27992"/>
                    </a:lnTo>
                    <a:cubicBezTo>
                      <a:pt x="1" y="29647"/>
                      <a:pt x="1334" y="31004"/>
                      <a:pt x="3001" y="31004"/>
                    </a:cubicBezTo>
                    <a:lnTo>
                      <a:pt x="3001" y="30992"/>
                    </a:lnTo>
                    <a:lnTo>
                      <a:pt x="27980" y="30992"/>
                    </a:lnTo>
                    <a:cubicBezTo>
                      <a:pt x="29635" y="30992"/>
                      <a:pt x="30981" y="29647"/>
                      <a:pt x="30981" y="27980"/>
                    </a:cubicBezTo>
                    <a:lnTo>
                      <a:pt x="30981" y="3012"/>
                    </a:lnTo>
                    <a:cubicBezTo>
                      <a:pt x="30981" y="1358"/>
                      <a:pt x="29647" y="0"/>
                      <a:pt x="279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727750" y="3383875"/>
                <a:ext cx="797150" cy="796850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31874" extrusionOk="0">
                    <a:moveTo>
                      <a:pt x="28432" y="894"/>
                    </a:moveTo>
                    <a:cubicBezTo>
                      <a:pt x="29849" y="894"/>
                      <a:pt x="30992" y="2037"/>
                      <a:pt x="30992" y="3453"/>
                    </a:cubicBezTo>
                    <a:lnTo>
                      <a:pt x="30992" y="28421"/>
                    </a:lnTo>
                    <a:cubicBezTo>
                      <a:pt x="30992" y="29838"/>
                      <a:pt x="29849" y="30981"/>
                      <a:pt x="28432" y="30981"/>
                    </a:cubicBezTo>
                    <a:lnTo>
                      <a:pt x="3453" y="30981"/>
                    </a:lnTo>
                    <a:cubicBezTo>
                      <a:pt x="2048" y="30981"/>
                      <a:pt x="893" y="29838"/>
                      <a:pt x="893" y="28421"/>
                    </a:cubicBezTo>
                    <a:lnTo>
                      <a:pt x="893" y="3453"/>
                    </a:lnTo>
                    <a:cubicBezTo>
                      <a:pt x="893" y="2037"/>
                      <a:pt x="2048" y="894"/>
                      <a:pt x="3453" y="894"/>
                    </a:cubicBezTo>
                    <a:close/>
                    <a:moveTo>
                      <a:pt x="3453" y="1"/>
                    </a:moveTo>
                    <a:cubicBezTo>
                      <a:pt x="1548" y="1"/>
                      <a:pt x="0" y="1548"/>
                      <a:pt x="0" y="3453"/>
                    </a:cubicBezTo>
                    <a:lnTo>
                      <a:pt x="0" y="28421"/>
                    </a:lnTo>
                    <a:cubicBezTo>
                      <a:pt x="0" y="30326"/>
                      <a:pt x="1548" y="31874"/>
                      <a:pt x="3453" y="31874"/>
                    </a:cubicBezTo>
                    <a:lnTo>
                      <a:pt x="28432" y="31874"/>
                    </a:lnTo>
                    <a:cubicBezTo>
                      <a:pt x="30337" y="31874"/>
                      <a:pt x="31885" y="30326"/>
                      <a:pt x="31885" y="28421"/>
                    </a:cubicBezTo>
                    <a:lnTo>
                      <a:pt x="31885" y="3453"/>
                    </a:lnTo>
                    <a:cubicBezTo>
                      <a:pt x="31885" y="1548"/>
                      <a:pt x="30337" y="1"/>
                      <a:pt x="28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1153100" y="3164500"/>
                <a:ext cx="322375" cy="585825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23433" extrusionOk="0">
                    <a:moveTo>
                      <a:pt x="2024" y="1"/>
                    </a:moveTo>
                    <a:cubicBezTo>
                      <a:pt x="905" y="1"/>
                      <a:pt x="0" y="918"/>
                      <a:pt x="0" y="2025"/>
                    </a:cubicBezTo>
                    <a:lnTo>
                      <a:pt x="0" y="21408"/>
                    </a:lnTo>
                    <a:cubicBezTo>
                      <a:pt x="0" y="22527"/>
                      <a:pt x="905" y="23432"/>
                      <a:pt x="2024" y="23432"/>
                    </a:cubicBezTo>
                    <a:lnTo>
                      <a:pt x="10847" y="23432"/>
                    </a:lnTo>
                    <a:cubicBezTo>
                      <a:pt x="11966" y="23432"/>
                      <a:pt x="12871" y="22527"/>
                      <a:pt x="12871" y="21408"/>
                    </a:cubicBezTo>
                    <a:lnTo>
                      <a:pt x="12871" y="2049"/>
                    </a:lnTo>
                    <a:cubicBezTo>
                      <a:pt x="12895" y="918"/>
                      <a:pt x="11978" y="1"/>
                      <a:pt x="108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1288225" y="3211525"/>
                <a:ext cx="521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442" extrusionOk="0">
                    <a:moveTo>
                      <a:pt x="227" y="1"/>
                    </a:moveTo>
                    <a:cubicBezTo>
                      <a:pt x="108" y="1"/>
                      <a:pt x="1" y="108"/>
                      <a:pt x="1" y="227"/>
                    </a:cubicBezTo>
                    <a:cubicBezTo>
                      <a:pt x="13" y="346"/>
                      <a:pt x="108" y="441"/>
                      <a:pt x="227" y="441"/>
                    </a:cubicBezTo>
                    <a:lnTo>
                      <a:pt x="1858" y="441"/>
                    </a:lnTo>
                    <a:cubicBezTo>
                      <a:pt x="1977" y="441"/>
                      <a:pt x="2084" y="346"/>
                      <a:pt x="2084" y="227"/>
                    </a:cubicBezTo>
                    <a:cubicBezTo>
                      <a:pt x="2084" y="108"/>
                      <a:pt x="1977" y="1"/>
                      <a:pt x="1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183150" y="3246075"/>
                <a:ext cx="261675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6003" extrusionOk="0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lnTo>
                      <a:pt x="1" y="15466"/>
                    </a:lnTo>
                    <a:cubicBezTo>
                      <a:pt x="1" y="15764"/>
                      <a:pt x="239" y="16002"/>
                      <a:pt x="537" y="16002"/>
                    </a:cubicBezTo>
                    <a:lnTo>
                      <a:pt x="9931" y="16002"/>
                    </a:lnTo>
                    <a:cubicBezTo>
                      <a:pt x="10228" y="16002"/>
                      <a:pt x="10466" y="15764"/>
                      <a:pt x="10466" y="15466"/>
                    </a:cubicBezTo>
                    <a:lnTo>
                      <a:pt x="10466" y="536"/>
                    </a:lnTo>
                    <a:cubicBezTo>
                      <a:pt x="10466" y="238"/>
                      <a:pt x="10228" y="0"/>
                      <a:pt x="99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281075" y="3658625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23" y="381"/>
                    </a:moveTo>
                    <a:cubicBezTo>
                      <a:pt x="1858" y="381"/>
                      <a:pt x="2275" y="810"/>
                      <a:pt x="2275" y="1334"/>
                    </a:cubicBezTo>
                    <a:cubicBezTo>
                      <a:pt x="2299" y="1869"/>
                      <a:pt x="1858" y="2286"/>
                      <a:pt x="1323" y="2286"/>
                    </a:cubicBezTo>
                    <a:cubicBezTo>
                      <a:pt x="787" y="2286"/>
                      <a:pt x="370" y="1846"/>
                      <a:pt x="370" y="1334"/>
                    </a:cubicBezTo>
                    <a:cubicBezTo>
                      <a:pt x="370" y="798"/>
                      <a:pt x="811" y="381"/>
                      <a:pt x="1323" y="381"/>
                    </a:cubicBezTo>
                    <a:close/>
                    <a:moveTo>
                      <a:pt x="1323" y="0"/>
                    </a:moveTo>
                    <a:cubicBezTo>
                      <a:pt x="596" y="0"/>
                      <a:pt x="1" y="595"/>
                      <a:pt x="1" y="1334"/>
                    </a:cubicBezTo>
                    <a:cubicBezTo>
                      <a:pt x="1" y="2060"/>
                      <a:pt x="596" y="2655"/>
                      <a:pt x="1323" y="2655"/>
                    </a:cubicBezTo>
                    <a:cubicBezTo>
                      <a:pt x="2049" y="2655"/>
                      <a:pt x="2644" y="2060"/>
                      <a:pt x="2644" y="1334"/>
                    </a:cubicBezTo>
                    <a:cubicBezTo>
                      <a:pt x="2656" y="595"/>
                      <a:pt x="2061" y="0"/>
                      <a:pt x="1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771800" y="4009250"/>
                <a:ext cx="1342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918" extrusionOk="0">
                    <a:moveTo>
                      <a:pt x="0" y="1"/>
                    </a:moveTo>
                    <a:lnTo>
                      <a:pt x="0" y="2918"/>
                    </a:lnTo>
                    <a:lnTo>
                      <a:pt x="5370" y="2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590525" y="3689875"/>
                <a:ext cx="4971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19884" h="14645" extrusionOk="0">
                    <a:moveTo>
                      <a:pt x="1405" y="0"/>
                    </a:moveTo>
                    <a:cubicBezTo>
                      <a:pt x="631" y="0"/>
                      <a:pt x="0" y="631"/>
                      <a:pt x="0" y="1405"/>
                    </a:cubicBezTo>
                    <a:lnTo>
                      <a:pt x="0" y="13252"/>
                    </a:lnTo>
                    <a:cubicBezTo>
                      <a:pt x="0" y="14026"/>
                      <a:pt x="631" y="14645"/>
                      <a:pt x="1405" y="14645"/>
                    </a:cubicBezTo>
                    <a:lnTo>
                      <a:pt x="18491" y="14645"/>
                    </a:lnTo>
                    <a:cubicBezTo>
                      <a:pt x="19265" y="14645"/>
                      <a:pt x="19884" y="14026"/>
                      <a:pt x="19884" y="13252"/>
                    </a:cubicBezTo>
                    <a:lnTo>
                      <a:pt x="19884" y="1405"/>
                    </a:lnTo>
                    <a:cubicBezTo>
                      <a:pt x="19884" y="631"/>
                      <a:pt x="19265" y="0"/>
                      <a:pt x="184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586950" y="3686600"/>
                <a:ext cx="504550" cy="373575"/>
              </a:xfrm>
              <a:custGeom>
                <a:avLst/>
                <a:gdLst/>
                <a:ahLst/>
                <a:cxnLst/>
                <a:rect l="l" t="t" r="r" b="b"/>
                <a:pathLst>
                  <a:path w="20182" h="14943" extrusionOk="0">
                    <a:moveTo>
                      <a:pt x="18634" y="298"/>
                    </a:moveTo>
                    <a:cubicBezTo>
                      <a:pt x="19312" y="298"/>
                      <a:pt x="19884" y="846"/>
                      <a:pt x="19884" y="1548"/>
                    </a:cubicBezTo>
                    <a:lnTo>
                      <a:pt x="19884" y="13395"/>
                    </a:lnTo>
                    <a:cubicBezTo>
                      <a:pt x="19884" y="14085"/>
                      <a:pt x="19324" y="14645"/>
                      <a:pt x="18634" y="14645"/>
                    </a:cubicBezTo>
                    <a:lnTo>
                      <a:pt x="1548" y="14645"/>
                    </a:lnTo>
                    <a:cubicBezTo>
                      <a:pt x="858" y="14645"/>
                      <a:pt x="298" y="14097"/>
                      <a:pt x="298" y="13395"/>
                    </a:cubicBezTo>
                    <a:lnTo>
                      <a:pt x="298" y="1548"/>
                    </a:lnTo>
                    <a:cubicBezTo>
                      <a:pt x="298" y="858"/>
                      <a:pt x="846" y="298"/>
                      <a:pt x="1548" y="298"/>
                    </a:cubicBezTo>
                    <a:close/>
                    <a:moveTo>
                      <a:pt x="1548" y="0"/>
                    </a:moveTo>
                    <a:cubicBezTo>
                      <a:pt x="691" y="0"/>
                      <a:pt x="1" y="703"/>
                      <a:pt x="1" y="1548"/>
                    </a:cubicBezTo>
                    <a:lnTo>
                      <a:pt x="1" y="13395"/>
                    </a:lnTo>
                    <a:cubicBezTo>
                      <a:pt x="1" y="14240"/>
                      <a:pt x="691" y="14943"/>
                      <a:pt x="1548" y="14943"/>
                    </a:cubicBezTo>
                    <a:lnTo>
                      <a:pt x="18634" y="14943"/>
                    </a:lnTo>
                    <a:cubicBezTo>
                      <a:pt x="19479" y="14943"/>
                      <a:pt x="20182" y="14240"/>
                      <a:pt x="20182" y="13395"/>
                    </a:cubicBezTo>
                    <a:lnTo>
                      <a:pt x="20182" y="1548"/>
                    </a:lnTo>
                    <a:cubicBezTo>
                      <a:pt x="20158" y="691"/>
                      <a:pt x="19479" y="0"/>
                      <a:pt x="18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611050" y="3710700"/>
                <a:ext cx="455750" cy="325075"/>
              </a:xfrm>
              <a:custGeom>
                <a:avLst/>
                <a:gdLst/>
                <a:ahLst/>
                <a:cxnLst/>
                <a:rect l="l" t="t" r="r" b="b"/>
                <a:pathLst>
                  <a:path w="18230" h="13003" extrusionOk="0">
                    <a:moveTo>
                      <a:pt x="346" y="1"/>
                    </a:moveTo>
                    <a:cubicBezTo>
                      <a:pt x="156" y="1"/>
                      <a:pt x="1" y="155"/>
                      <a:pt x="1" y="346"/>
                    </a:cubicBezTo>
                    <a:lnTo>
                      <a:pt x="1" y="12657"/>
                    </a:lnTo>
                    <a:cubicBezTo>
                      <a:pt x="1" y="12836"/>
                      <a:pt x="144" y="13002"/>
                      <a:pt x="346" y="13002"/>
                    </a:cubicBezTo>
                    <a:lnTo>
                      <a:pt x="17884" y="13002"/>
                    </a:lnTo>
                    <a:cubicBezTo>
                      <a:pt x="18087" y="13002"/>
                      <a:pt x="18229" y="12848"/>
                      <a:pt x="18218" y="12657"/>
                    </a:cubicBezTo>
                    <a:lnTo>
                      <a:pt x="18218" y="346"/>
                    </a:lnTo>
                    <a:cubicBezTo>
                      <a:pt x="18218" y="167"/>
                      <a:pt x="18063" y="1"/>
                      <a:pt x="178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713750" y="4082475"/>
                <a:ext cx="2503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27" extrusionOk="0">
                    <a:moveTo>
                      <a:pt x="72" y="1"/>
                    </a:moveTo>
                    <a:cubicBezTo>
                      <a:pt x="24" y="1"/>
                      <a:pt x="1" y="36"/>
                      <a:pt x="1" y="72"/>
                    </a:cubicBezTo>
                    <a:lnTo>
                      <a:pt x="1" y="655"/>
                    </a:lnTo>
                    <a:cubicBezTo>
                      <a:pt x="1" y="703"/>
                      <a:pt x="24" y="727"/>
                      <a:pt x="72" y="727"/>
                    </a:cubicBezTo>
                    <a:lnTo>
                      <a:pt x="9930" y="727"/>
                    </a:lnTo>
                    <a:cubicBezTo>
                      <a:pt x="9966" y="727"/>
                      <a:pt x="10014" y="691"/>
                      <a:pt x="10002" y="655"/>
                    </a:cubicBezTo>
                    <a:lnTo>
                      <a:pt x="10002" y="72"/>
                    </a:lnTo>
                    <a:cubicBezTo>
                      <a:pt x="10002" y="36"/>
                      <a:pt x="9966" y="1"/>
                      <a:pt x="99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1190900" y="3761900"/>
                <a:ext cx="431925" cy="471225"/>
              </a:xfrm>
              <a:custGeom>
                <a:avLst/>
                <a:gdLst/>
                <a:ahLst/>
                <a:cxnLst/>
                <a:rect l="l" t="t" r="r" b="b"/>
                <a:pathLst>
                  <a:path w="17277" h="18849" extrusionOk="0">
                    <a:moveTo>
                      <a:pt x="8597" y="1"/>
                    </a:moveTo>
                    <a:cubicBezTo>
                      <a:pt x="7346" y="858"/>
                      <a:pt x="5703" y="1584"/>
                      <a:pt x="3834" y="2025"/>
                    </a:cubicBezTo>
                    <a:cubicBezTo>
                      <a:pt x="2590" y="2310"/>
                      <a:pt x="1357" y="2442"/>
                      <a:pt x="209" y="2442"/>
                    </a:cubicBezTo>
                    <a:cubicBezTo>
                      <a:pt x="159" y="2442"/>
                      <a:pt x="109" y="2442"/>
                      <a:pt x="60" y="2441"/>
                    </a:cubicBezTo>
                    <a:cubicBezTo>
                      <a:pt x="36" y="2560"/>
                      <a:pt x="0" y="2679"/>
                      <a:pt x="0" y="2799"/>
                    </a:cubicBezTo>
                    <a:cubicBezTo>
                      <a:pt x="0" y="16562"/>
                      <a:pt x="8620" y="18848"/>
                      <a:pt x="8620" y="18848"/>
                    </a:cubicBezTo>
                    <a:cubicBezTo>
                      <a:pt x="8620" y="18848"/>
                      <a:pt x="17241" y="16562"/>
                      <a:pt x="17241" y="2799"/>
                    </a:cubicBezTo>
                    <a:cubicBezTo>
                      <a:pt x="17276" y="2679"/>
                      <a:pt x="17241" y="2560"/>
                      <a:pt x="17217" y="2441"/>
                    </a:cubicBezTo>
                    <a:cubicBezTo>
                      <a:pt x="17167" y="2442"/>
                      <a:pt x="17118" y="2442"/>
                      <a:pt x="17068" y="2442"/>
                    </a:cubicBezTo>
                    <a:cubicBezTo>
                      <a:pt x="15920" y="2442"/>
                      <a:pt x="14698" y="2310"/>
                      <a:pt x="13442" y="2025"/>
                    </a:cubicBezTo>
                    <a:cubicBezTo>
                      <a:pt x="11573" y="1584"/>
                      <a:pt x="9930" y="858"/>
                      <a:pt x="8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315625" y="3911025"/>
                <a:ext cx="198550" cy="144700"/>
              </a:xfrm>
              <a:custGeom>
                <a:avLst/>
                <a:gdLst/>
                <a:ahLst/>
                <a:cxnLst/>
                <a:rect l="l" t="t" r="r" b="b"/>
                <a:pathLst>
                  <a:path w="7942" h="5788" fill="none" extrusionOk="0">
                    <a:moveTo>
                      <a:pt x="0" y="3025"/>
                    </a:moveTo>
                    <a:lnTo>
                      <a:pt x="3024" y="5787"/>
                    </a:lnTo>
                    <a:lnTo>
                      <a:pt x="7942" y="1"/>
                    </a:lnTo>
                  </a:path>
                </a:pathLst>
              </a:custGeom>
              <a:noFill/>
              <a:ln w="14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" name="Google Shape;259;p17"/>
          <p:cNvGrpSpPr/>
          <p:nvPr/>
        </p:nvGrpSpPr>
        <p:grpSpPr>
          <a:xfrm>
            <a:off x="3490300" y="3276600"/>
            <a:ext cx="2265250" cy="1087500"/>
            <a:chOff x="3490300" y="3276600"/>
            <a:chExt cx="2265250" cy="1087500"/>
          </a:xfrm>
        </p:grpSpPr>
        <p:sp>
          <p:nvSpPr>
            <p:cNvPr id="260" name="Google Shape;260;p17"/>
            <p:cNvSpPr/>
            <p:nvPr/>
          </p:nvSpPr>
          <p:spPr>
            <a:xfrm>
              <a:off x="386675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7"/>
            <p:cNvGrpSpPr/>
            <p:nvPr/>
          </p:nvGrpSpPr>
          <p:grpSpPr>
            <a:xfrm>
              <a:off x="3490300" y="3426450"/>
              <a:ext cx="939425" cy="797450"/>
              <a:chOff x="3490300" y="3426450"/>
              <a:chExt cx="939425" cy="797450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350130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3" y="29659"/>
                      <a:pt x="30993" y="27992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3490300" y="3426450"/>
                <a:ext cx="797425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98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44"/>
                    </a:lnTo>
                    <a:cubicBezTo>
                      <a:pt x="30992" y="29861"/>
                      <a:pt x="29837" y="31004"/>
                      <a:pt x="28432" y="31004"/>
                    </a:cubicBezTo>
                    <a:lnTo>
                      <a:pt x="3453" y="31004"/>
                    </a:lnTo>
                    <a:cubicBezTo>
                      <a:pt x="2036" y="31004"/>
                      <a:pt x="893" y="29861"/>
                      <a:pt x="893" y="28444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44"/>
                    </a:lnTo>
                    <a:cubicBezTo>
                      <a:pt x="0" y="30349"/>
                      <a:pt x="1548" y="31897"/>
                      <a:pt x="3453" y="31897"/>
                    </a:cubicBezTo>
                    <a:lnTo>
                      <a:pt x="28420" y="31897"/>
                    </a:lnTo>
                    <a:cubicBezTo>
                      <a:pt x="30325" y="31897"/>
                      <a:pt x="31885" y="30349"/>
                      <a:pt x="31885" y="28444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3614125" y="3636300"/>
                <a:ext cx="815600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9097" extrusionOk="0">
                    <a:moveTo>
                      <a:pt x="2084" y="0"/>
                    </a:moveTo>
                    <a:cubicBezTo>
                      <a:pt x="941" y="0"/>
                      <a:pt x="0" y="941"/>
                      <a:pt x="0" y="2084"/>
                    </a:cubicBezTo>
                    <a:lnTo>
                      <a:pt x="0" y="7013"/>
                    </a:lnTo>
                    <a:cubicBezTo>
                      <a:pt x="0" y="8156"/>
                      <a:pt x="941" y="9097"/>
                      <a:pt x="2084" y="9097"/>
                    </a:cubicBezTo>
                    <a:lnTo>
                      <a:pt x="30528" y="9097"/>
                    </a:lnTo>
                    <a:cubicBezTo>
                      <a:pt x="31695" y="9097"/>
                      <a:pt x="32623" y="8156"/>
                      <a:pt x="32611" y="7013"/>
                    </a:cubicBezTo>
                    <a:lnTo>
                      <a:pt x="32611" y="2084"/>
                    </a:lnTo>
                    <a:cubicBezTo>
                      <a:pt x="32611" y="941"/>
                      <a:pt x="31671" y="0"/>
                      <a:pt x="305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3677225" y="3732425"/>
                <a:ext cx="83350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049" extrusionOk="0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lnTo>
                      <a:pt x="0" y="2846"/>
                    </a:lnTo>
                    <a:cubicBezTo>
                      <a:pt x="0" y="2966"/>
                      <a:pt x="84" y="3049"/>
                      <a:pt x="203" y="3049"/>
                    </a:cubicBezTo>
                    <a:lnTo>
                      <a:pt x="3120" y="3049"/>
                    </a:lnTo>
                    <a:cubicBezTo>
                      <a:pt x="3227" y="3049"/>
                      <a:pt x="3310" y="2966"/>
                      <a:pt x="3334" y="2846"/>
                    </a:cubicBezTo>
                    <a:lnTo>
                      <a:pt x="3334" y="203"/>
                    </a:lnTo>
                    <a:cubicBezTo>
                      <a:pt x="3334" y="84"/>
                      <a:pt x="3239" y="1"/>
                      <a:pt x="3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3688525" y="3680650"/>
                <a:ext cx="601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192" extrusionOk="0">
                    <a:moveTo>
                      <a:pt x="1191" y="286"/>
                    </a:moveTo>
                    <a:cubicBezTo>
                      <a:pt x="1703" y="286"/>
                      <a:pt x="2108" y="703"/>
                      <a:pt x="2108" y="1191"/>
                    </a:cubicBezTo>
                    <a:lnTo>
                      <a:pt x="2108" y="2893"/>
                    </a:lnTo>
                    <a:lnTo>
                      <a:pt x="286" y="2893"/>
                    </a:lnTo>
                    <a:lnTo>
                      <a:pt x="286" y="1191"/>
                    </a:lnTo>
                    <a:cubicBezTo>
                      <a:pt x="286" y="691"/>
                      <a:pt x="703" y="286"/>
                      <a:pt x="1191" y="286"/>
                    </a:cubicBezTo>
                    <a:close/>
                    <a:moveTo>
                      <a:pt x="1191" y="0"/>
                    </a:moveTo>
                    <a:cubicBezTo>
                      <a:pt x="536" y="0"/>
                      <a:pt x="1" y="536"/>
                      <a:pt x="1" y="1191"/>
                    </a:cubicBezTo>
                    <a:lnTo>
                      <a:pt x="1" y="3036"/>
                    </a:lnTo>
                    <a:cubicBezTo>
                      <a:pt x="1" y="3132"/>
                      <a:pt x="84" y="3191"/>
                      <a:pt x="155" y="3191"/>
                    </a:cubicBezTo>
                    <a:lnTo>
                      <a:pt x="2251" y="3191"/>
                    </a:lnTo>
                    <a:cubicBezTo>
                      <a:pt x="2322" y="3191"/>
                      <a:pt x="2406" y="3108"/>
                      <a:pt x="2382" y="3036"/>
                    </a:cubicBezTo>
                    <a:lnTo>
                      <a:pt x="2382" y="1191"/>
                    </a:lnTo>
                    <a:cubicBezTo>
                      <a:pt x="2382" y="536"/>
                      <a:pt x="1846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3804025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0" y="1"/>
                    </a:moveTo>
                    <a:lnTo>
                      <a:pt x="977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79" y="1"/>
                    </a:lnTo>
                    <a:lnTo>
                      <a:pt x="1358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3963275" y="3701775"/>
                <a:ext cx="12442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3930" extrusionOk="0">
                    <a:moveTo>
                      <a:pt x="0" y="1"/>
                    </a:moveTo>
                    <a:lnTo>
                      <a:pt x="976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91" y="1"/>
                    </a:lnTo>
                    <a:lnTo>
                      <a:pt x="1357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122500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1" y="1"/>
                    </a:moveTo>
                    <a:lnTo>
                      <a:pt x="989" y="3930"/>
                    </a:lnTo>
                    <a:lnTo>
                      <a:pt x="1656" y="3930"/>
                    </a:lnTo>
                    <a:lnTo>
                      <a:pt x="2489" y="524"/>
                    </a:lnTo>
                    <a:lnTo>
                      <a:pt x="3323" y="3930"/>
                    </a:lnTo>
                    <a:lnTo>
                      <a:pt x="3990" y="3930"/>
                    </a:lnTo>
                    <a:lnTo>
                      <a:pt x="4978" y="1"/>
                    </a:lnTo>
                    <a:lnTo>
                      <a:pt x="4430" y="1"/>
                    </a:lnTo>
                    <a:lnTo>
                      <a:pt x="3609" y="3322"/>
                    </a:lnTo>
                    <a:lnTo>
                      <a:pt x="2787" y="1"/>
                    </a:lnTo>
                    <a:lnTo>
                      <a:pt x="2192" y="1"/>
                    </a:lnTo>
                    <a:lnTo>
                      <a:pt x="1358" y="3322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3535225" y="3458600"/>
                <a:ext cx="547125" cy="546800"/>
              </a:xfrm>
              <a:custGeom>
                <a:avLst/>
                <a:gdLst/>
                <a:ahLst/>
                <a:cxnLst/>
                <a:rect l="l" t="t" r="r" b="b"/>
                <a:pathLst>
                  <a:path w="21885" h="21872" extrusionOk="0">
                    <a:moveTo>
                      <a:pt x="10943" y="2643"/>
                    </a:moveTo>
                    <a:cubicBezTo>
                      <a:pt x="15527" y="2643"/>
                      <a:pt x="19230" y="6358"/>
                      <a:pt x="19230" y="10942"/>
                    </a:cubicBezTo>
                    <a:cubicBezTo>
                      <a:pt x="19230" y="15526"/>
                      <a:pt x="15527" y="19229"/>
                      <a:pt x="10943" y="19229"/>
                    </a:cubicBezTo>
                    <a:cubicBezTo>
                      <a:pt x="6359" y="19229"/>
                      <a:pt x="2656" y="15526"/>
                      <a:pt x="2656" y="10942"/>
                    </a:cubicBezTo>
                    <a:cubicBezTo>
                      <a:pt x="2656" y="6370"/>
                      <a:pt x="6359" y="2643"/>
                      <a:pt x="10943" y="2643"/>
                    </a:cubicBezTo>
                    <a:close/>
                    <a:moveTo>
                      <a:pt x="10943" y="0"/>
                    </a:moveTo>
                    <a:cubicBezTo>
                      <a:pt x="4918" y="0"/>
                      <a:pt x="1" y="4905"/>
                      <a:pt x="1" y="10942"/>
                    </a:cubicBezTo>
                    <a:cubicBezTo>
                      <a:pt x="1" y="16967"/>
                      <a:pt x="4918" y="21872"/>
                      <a:pt x="10943" y="21872"/>
                    </a:cubicBezTo>
                    <a:cubicBezTo>
                      <a:pt x="16967" y="21872"/>
                      <a:pt x="21885" y="16967"/>
                      <a:pt x="21885" y="10942"/>
                    </a:cubicBezTo>
                    <a:cubicBezTo>
                      <a:pt x="21885" y="4905"/>
                      <a:pt x="16967" y="0"/>
                      <a:pt x="10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3903725" y="3913425"/>
                <a:ext cx="2006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11145" extrusionOk="0">
                    <a:moveTo>
                      <a:pt x="1507" y="1"/>
                    </a:moveTo>
                    <a:cubicBezTo>
                      <a:pt x="1276" y="1"/>
                      <a:pt x="1044" y="61"/>
                      <a:pt x="834" y="190"/>
                    </a:cubicBezTo>
                    <a:cubicBezTo>
                      <a:pt x="203" y="559"/>
                      <a:pt x="1" y="1381"/>
                      <a:pt x="370" y="2000"/>
                    </a:cubicBezTo>
                    <a:lnTo>
                      <a:pt x="5371" y="10489"/>
                    </a:lnTo>
                    <a:cubicBezTo>
                      <a:pt x="5621" y="10906"/>
                      <a:pt x="6061" y="11144"/>
                      <a:pt x="6514" y="11144"/>
                    </a:cubicBezTo>
                    <a:cubicBezTo>
                      <a:pt x="6740" y="11144"/>
                      <a:pt x="6978" y="11085"/>
                      <a:pt x="7192" y="10942"/>
                    </a:cubicBezTo>
                    <a:cubicBezTo>
                      <a:pt x="7811" y="10573"/>
                      <a:pt x="8026" y="9751"/>
                      <a:pt x="7645" y="9132"/>
                    </a:cubicBezTo>
                    <a:lnTo>
                      <a:pt x="2644" y="643"/>
                    </a:lnTo>
                    <a:cubicBezTo>
                      <a:pt x="2400" y="233"/>
                      <a:pt x="1958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4" name="Google Shape;274;p17"/>
          <p:cNvSpPr txBox="1"/>
          <p:nvPr/>
        </p:nvSpPr>
        <p:spPr>
          <a:xfrm>
            <a:off x="1847502" y="1825000"/>
            <a:ext cx="10527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SQL</a:t>
            </a:r>
            <a:r>
              <a:rPr lang="en-US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INJECTION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7442561" y="1823003"/>
            <a:ext cx="10527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COMMAND INJECTION</a:t>
            </a: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1827915" y="3617264"/>
            <a:ext cx="10527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EXPLOITING WEAK CONTENT SECURITY POLICIES</a:t>
            </a: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7331647" y="3617264"/>
            <a:ext cx="10527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EXPLOITING ADMIN PANELS AND TOKENS</a:t>
            </a: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4535611" y="1821222"/>
            <a:ext cx="10527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CROSS SITE SCPRTING (XSS)</a:t>
            </a: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4646835" y="3617264"/>
            <a:ext cx="10527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CSRF ATTACKS</a:t>
            </a: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APP OVERVIEW</a:t>
            </a:r>
            <a:br>
              <a:rPr lang="en" dirty="0"/>
            </a:br>
            <a:endParaRPr dirty="0"/>
          </a:p>
        </p:txBody>
      </p:sp>
      <p:grpSp>
        <p:nvGrpSpPr>
          <p:cNvPr id="70" name="Google Shape;70;p16"/>
          <p:cNvGrpSpPr/>
          <p:nvPr/>
        </p:nvGrpSpPr>
        <p:grpSpPr>
          <a:xfrm>
            <a:off x="1748915" y="1424641"/>
            <a:ext cx="5646195" cy="3128297"/>
            <a:chOff x="1748915" y="1424641"/>
            <a:chExt cx="5646195" cy="3128297"/>
          </a:xfrm>
        </p:grpSpPr>
        <p:grpSp>
          <p:nvGrpSpPr>
            <p:cNvPr id="71" name="Google Shape;71;p16"/>
            <p:cNvGrpSpPr/>
            <p:nvPr/>
          </p:nvGrpSpPr>
          <p:grpSpPr>
            <a:xfrm>
              <a:off x="1748915" y="1463225"/>
              <a:ext cx="2018893" cy="1222598"/>
              <a:chOff x="1748915" y="1463225"/>
              <a:chExt cx="2018893" cy="1222598"/>
            </a:xfrm>
          </p:grpSpPr>
          <p:sp>
            <p:nvSpPr>
              <p:cNvPr id="72" name="Google Shape;72;p16"/>
              <p:cNvSpPr/>
              <p:nvPr/>
            </p:nvSpPr>
            <p:spPr>
              <a:xfrm>
                <a:off x="2471826" y="1860700"/>
                <a:ext cx="1295982" cy="825123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2" fill="none" extrusionOk="0">
                    <a:moveTo>
                      <a:pt x="0" y="0"/>
                    </a:moveTo>
                    <a:lnTo>
                      <a:pt x="7406" y="0"/>
                    </a:lnTo>
                    <a:cubicBezTo>
                      <a:pt x="10859" y="0"/>
                      <a:pt x="13656" y="2798"/>
                      <a:pt x="13656" y="6251"/>
                    </a:cubicBezTo>
                    <a:lnTo>
                      <a:pt x="13656" y="24051"/>
                    </a:lnTo>
                    <a:cubicBezTo>
                      <a:pt x="13656" y="27504"/>
                      <a:pt x="16454" y="30302"/>
                      <a:pt x="19907" y="30302"/>
                    </a:cubicBezTo>
                    <a:lnTo>
                      <a:pt x="36016" y="303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" name="Google Shape;73;p16"/>
              <p:cNvGrpSpPr/>
              <p:nvPr/>
            </p:nvGrpSpPr>
            <p:grpSpPr>
              <a:xfrm>
                <a:off x="1748915" y="1463225"/>
                <a:ext cx="794980" cy="794980"/>
                <a:chOff x="1748915" y="1463225"/>
                <a:chExt cx="794980" cy="794980"/>
              </a:xfrm>
            </p:grpSpPr>
            <p:sp>
              <p:nvSpPr>
                <p:cNvPr id="74" name="Google Shape;74;p16"/>
                <p:cNvSpPr/>
                <p:nvPr/>
              </p:nvSpPr>
              <p:spPr>
                <a:xfrm>
                  <a:off x="1748915" y="1463225"/>
                  <a:ext cx="794980" cy="79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5" h="29195" extrusionOk="0">
                      <a:moveTo>
                        <a:pt x="14597" y="0"/>
                      </a:moveTo>
                      <a:cubicBezTo>
                        <a:pt x="6537" y="0"/>
                        <a:pt x="0" y="6537"/>
                        <a:pt x="0" y="14597"/>
                      </a:cubicBezTo>
                      <a:cubicBezTo>
                        <a:pt x="0" y="22658"/>
                        <a:pt x="6537" y="29194"/>
                        <a:pt x="14597" y="29194"/>
                      </a:cubicBezTo>
                      <a:cubicBezTo>
                        <a:pt x="22658" y="29194"/>
                        <a:pt x="29194" y="22658"/>
                        <a:pt x="29194" y="14597"/>
                      </a:cubicBezTo>
                      <a:cubicBezTo>
                        <a:pt x="29194" y="6537"/>
                        <a:pt x="22658" y="0"/>
                        <a:pt x="145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5" name="Google Shape;75;p16"/>
                <p:cNvGrpSpPr/>
                <p:nvPr/>
              </p:nvGrpSpPr>
              <p:grpSpPr>
                <a:xfrm>
                  <a:off x="1905815" y="1628566"/>
                  <a:ext cx="481483" cy="410466"/>
                  <a:chOff x="1905815" y="1628566"/>
                  <a:chExt cx="481483" cy="410466"/>
                </a:xfrm>
              </p:grpSpPr>
              <p:sp>
                <p:nvSpPr>
                  <p:cNvPr id="76" name="Google Shape;76;p16"/>
                  <p:cNvSpPr/>
                  <p:nvPr/>
                </p:nvSpPr>
                <p:spPr>
                  <a:xfrm>
                    <a:off x="2084472" y="1628566"/>
                    <a:ext cx="124196" cy="100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1" h="3704" fill="none" extrusionOk="0">
                        <a:moveTo>
                          <a:pt x="0" y="3703"/>
                        </a:moveTo>
                        <a:lnTo>
                          <a:pt x="0" y="2275"/>
                        </a:lnTo>
                        <a:cubicBezTo>
                          <a:pt x="0" y="1024"/>
                          <a:pt x="1012" y="1"/>
                          <a:pt x="2274" y="1"/>
                        </a:cubicBezTo>
                        <a:lnTo>
                          <a:pt x="2274" y="1"/>
                        </a:lnTo>
                        <a:cubicBezTo>
                          <a:pt x="3524" y="1"/>
                          <a:pt x="4560" y="1013"/>
                          <a:pt x="4560" y="2275"/>
                        </a:cubicBezTo>
                        <a:lnTo>
                          <a:pt x="4560" y="3703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16"/>
                  <p:cNvSpPr/>
                  <p:nvPr/>
                </p:nvSpPr>
                <p:spPr>
                  <a:xfrm>
                    <a:off x="2025791" y="1732640"/>
                    <a:ext cx="241231" cy="178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9" h="6573" extrusionOk="0">
                        <a:moveTo>
                          <a:pt x="8406" y="441"/>
                        </a:moveTo>
                        <a:lnTo>
                          <a:pt x="8406" y="6132"/>
                        </a:lnTo>
                        <a:lnTo>
                          <a:pt x="441" y="6132"/>
                        </a:lnTo>
                        <a:lnTo>
                          <a:pt x="441" y="441"/>
                        </a:lnTo>
                        <a:close/>
                        <a:moveTo>
                          <a:pt x="441" y="0"/>
                        </a:moveTo>
                        <a:cubicBezTo>
                          <a:pt x="191" y="0"/>
                          <a:pt x="0" y="191"/>
                          <a:pt x="0" y="441"/>
                        </a:cubicBezTo>
                        <a:lnTo>
                          <a:pt x="0" y="6132"/>
                        </a:lnTo>
                        <a:cubicBezTo>
                          <a:pt x="0" y="6382"/>
                          <a:pt x="191" y="6573"/>
                          <a:pt x="441" y="6573"/>
                        </a:cubicBezTo>
                        <a:lnTo>
                          <a:pt x="8406" y="6573"/>
                        </a:lnTo>
                        <a:cubicBezTo>
                          <a:pt x="8656" y="6573"/>
                          <a:pt x="8858" y="6382"/>
                          <a:pt x="8858" y="6132"/>
                        </a:cubicBezTo>
                        <a:lnTo>
                          <a:pt x="8858" y="441"/>
                        </a:lnTo>
                        <a:cubicBezTo>
                          <a:pt x="8858" y="191"/>
                          <a:pt x="8656" y="0"/>
                          <a:pt x="840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16"/>
                  <p:cNvSpPr/>
                  <p:nvPr/>
                </p:nvSpPr>
                <p:spPr>
                  <a:xfrm>
                    <a:off x="2122703" y="1802349"/>
                    <a:ext cx="47707" cy="47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" h="1751" extrusionOk="0">
                        <a:moveTo>
                          <a:pt x="870" y="441"/>
                        </a:moveTo>
                        <a:cubicBezTo>
                          <a:pt x="1108" y="441"/>
                          <a:pt x="1311" y="643"/>
                          <a:pt x="1311" y="881"/>
                        </a:cubicBezTo>
                        <a:cubicBezTo>
                          <a:pt x="1311" y="1119"/>
                          <a:pt x="1108" y="1310"/>
                          <a:pt x="870" y="1310"/>
                        </a:cubicBezTo>
                        <a:cubicBezTo>
                          <a:pt x="632" y="1310"/>
                          <a:pt x="442" y="1119"/>
                          <a:pt x="442" y="881"/>
                        </a:cubicBezTo>
                        <a:cubicBezTo>
                          <a:pt x="442" y="643"/>
                          <a:pt x="632" y="441"/>
                          <a:pt x="870" y="441"/>
                        </a:cubicBezTo>
                        <a:close/>
                        <a:moveTo>
                          <a:pt x="870" y="0"/>
                        </a:moveTo>
                        <a:cubicBezTo>
                          <a:pt x="394" y="0"/>
                          <a:pt x="1" y="381"/>
                          <a:pt x="1" y="881"/>
                        </a:cubicBezTo>
                        <a:cubicBezTo>
                          <a:pt x="1" y="1369"/>
                          <a:pt x="382" y="1750"/>
                          <a:pt x="870" y="1750"/>
                        </a:cubicBezTo>
                        <a:cubicBezTo>
                          <a:pt x="1346" y="1750"/>
                          <a:pt x="1751" y="1369"/>
                          <a:pt x="1751" y="881"/>
                        </a:cubicBezTo>
                        <a:cubicBezTo>
                          <a:pt x="1751" y="381"/>
                          <a:pt x="1346" y="0"/>
                          <a:pt x="8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16"/>
                  <p:cNvSpPr/>
                  <p:nvPr/>
                </p:nvSpPr>
                <p:spPr>
                  <a:xfrm>
                    <a:off x="1905815" y="1991026"/>
                    <a:ext cx="47680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1763" extrusionOk="0">
                        <a:moveTo>
                          <a:pt x="882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2" y="1310"/>
                        </a:cubicBezTo>
                        <a:cubicBezTo>
                          <a:pt x="644" y="1310"/>
                          <a:pt x="441" y="1120"/>
                          <a:pt x="441" y="882"/>
                        </a:cubicBezTo>
                        <a:cubicBezTo>
                          <a:pt x="441" y="644"/>
                          <a:pt x="644" y="453"/>
                          <a:pt x="882" y="453"/>
                        </a:cubicBezTo>
                        <a:close/>
                        <a:moveTo>
                          <a:pt x="882" y="1"/>
                        </a:moveTo>
                        <a:cubicBezTo>
                          <a:pt x="406" y="1"/>
                          <a:pt x="1" y="394"/>
                          <a:pt x="1" y="882"/>
                        </a:cubicBezTo>
                        <a:cubicBezTo>
                          <a:pt x="1" y="1370"/>
                          <a:pt x="382" y="1763"/>
                          <a:pt x="882" y="1763"/>
                        </a:cubicBezTo>
                        <a:cubicBezTo>
                          <a:pt x="1358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58" y="1"/>
                          <a:pt x="8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16"/>
                  <p:cNvSpPr/>
                  <p:nvPr/>
                </p:nvSpPr>
                <p:spPr>
                  <a:xfrm>
                    <a:off x="2014109" y="1991026"/>
                    <a:ext cx="47680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1763" extrusionOk="0">
                        <a:moveTo>
                          <a:pt x="870" y="453"/>
                        </a:moveTo>
                        <a:cubicBezTo>
                          <a:pt x="1108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08" y="1310"/>
                          <a:pt x="870" y="1310"/>
                        </a:cubicBezTo>
                        <a:cubicBezTo>
                          <a:pt x="631" y="1310"/>
                          <a:pt x="441" y="1120"/>
                          <a:pt x="441" y="882"/>
                        </a:cubicBezTo>
                        <a:cubicBezTo>
                          <a:pt x="453" y="644"/>
                          <a:pt x="631" y="453"/>
                          <a:pt x="870" y="453"/>
                        </a:cubicBezTo>
                        <a:close/>
                        <a:moveTo>
                          <a:pt x="870" y="1"/>
                        </a:moveTo>
                        <a:cubicBezTo>
                          <a:pt x="393" y="1"/>
                          <a:pt x="0" y="394"/>
                          <a:pt x="0" y="882"/>
                        </a:cubicBezTo>
                        <a:cubicBezTo>
                          <a:pt x="0" y="1370"/>
                          <a:pt x="381" y="1763"/>
                          <a:pt x="870" y="1763"/>
                        </a:cubicBezTo>
                        <a:cubicBezTo>
                          <a:pt x="1346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70" y="1"/>
                          <a:pt x="87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16"/>
                  <p:cNvSpPr/>
                  <p:nvPr/>
                </p:nvSpPr>
                <p:spPr>
                  <a:xfrm>
                    <a:off x="2122703" y="1991026"/>
                    <a:ext cx="47707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" h="1763" extrusionOk="0">
                        <a:moveTo>
                          <a:pt x="870" y="453"/>
                        </a:moveTo>
                        <a:cubicBezTo>
                          <a:pt x="1108" y="453"/>
                          <a:pt x="1311" y="644"/>
                          <a:pt x="1311" y="882"/>
                        </a:cubicBezTo>
                        <a:cubicBezTo>
                          <a:pt x="1311" y="1120"/>
                          <a:pt x="1108" y="1310"/>
                          <a:pt x="870" y="1310"/>
                        </a:cubicBezTo>
                        <a:cubicBezTo>
                          <a:pt x="632" y="1310"/>
                          <a:pt x="442" y="1120"/>
                          <a:pt x="442" y="882"/>
                        </a:cubicBezTo>
                        <a:cubicBezTo>
                          <a:pt x="442" y="644"/>
                          <a:pt x="632" y="453"/>
                          <a:pt x="870" y="453"/>
                        </a:cubicBezTo>
                        <a:close/>
                        <a:moveTo>
                          <a:pt x="870" y="1"/>
                        </a:moveTo>
                        <a:cubicBezTo>
                          <a:pt x="394" y="1"/>
                          <a:pt x="1" y="394"/>
                          <a:pt x="1" y="882"/>
                        </a:cubicBezTo>
                        <a:cubicBezTo>
                          <a:pt x="1" y="1370"/>
                          <a:pt x="382" y="1763"/>
                          <a:pt x="870" y="1763"/>
                        </a:cubicBezTo>
                        <a:cubicBezTo>
                          <a:pt x="1346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46" y="1"/>
                          <a:pt x="87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16"/>
                  <p:cNvSpPr/>
                  <p:nvPr/>
                </p:nvSpPr>
                <p:spPr>
                  <a:xfrm>
                    <a:off x="2230671" y="1991026"/>
                    <a:ext cx="48006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1763" extrusionOk="0">
                        <a:moveTo>
                          <a:pt x="882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2" y="1310"/>
                        </a:cubicBezTo>
                        <a:cubicBezTo>
                          <a:pt x="644" y="1310"/>
                          <a:pt x="453" y="1120"/>
                          <a:pt x="453" y="882"/>
                        </a:cubicBezTo>
                        <a:cubicBezTo>
                          <a:pt x="465" y="644"/>
                          <a:pt x="644" y="453"/>
                          <a:pt x="882" y="453"/>
                        </a:cubicBezTo>
                        <a:close/>
                        <a:moveTo>
                          <a:pt x="882" y="1"/>
                        </a:moveTo>
                        <a:cubicBezTo>
                          <a:pt x="406" y="1"/>
                          <a:pt x="1" y="394"/>
                          <a:pt x="1" y="882"/>
                        </a:cubicBezTo>
                        <a:cubicBezTo>
                          <a:pt x="1" y="1370"/>
                          <a:pt x="394" y="1763"/>
                          <a:pt x="882" y="1763"/>
                        </a:cubicBezTo>
                        <a:cubicBezTo>
                          <a:pt x="1358" y="1763"/>
                          <a:pt x="1763" y="1370"/>
                          <a:pt x="1763" y="882"/>
                        </a:cubicBezTo>
                        <a:cubicBezTo>
                          <a:pt x="1763" y="394"/>
                          <a:pt x="1370" y="1"/>
                          <a:pt x="8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16"/>
                  <p:cNvSpPr/>
                  <p:nvPr/>
                </p:nvSpPr>
                <p:spPr>
                  <a:xfrm>
                    <a:off x="2339292" y="1991026"/>
                    <a:ext cx="48006" cy="48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1763" extrusionOk="0">
                        <a:moveTo>
                          <a:pt x="881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1" y="1310"/>
                        </a:cubicBezTo>
                        <a:cubicBezTo>
                          <a:pt x="643" y="1310"/>
                          <a:pt x="453" y="1120"/>
                          <a:pt x="453" y="882"/>
                        </a:cubicBezTo>
                        <a:cubicBezTo>
                          <a:pt x="453" y="644"/>
                          <a:pt x="643" y="453"/>
                          <a:pt x="881" y="453"/>
                        </a:cubicBezTo>
                        <a:close/>
                        <a:moveTo>
                          <a:pt x="881" y="1"/>
                        </a:moveTo>
                        <a:cubicBezTo>
                          <a:pt x="405" y="1"/>
                          <a:pt x="0" y="394"/>
                          <a:pt x="0" y="882"/>
                        </a:cubicBezTo>
                        <a:cubicBezTo>
                          <a:pt x="0" y="1370"/>
                          <a:pt x="393" y="1763"/>
                          <a:pt x="881" y="1763"/>
                        </a:cubicBezTo>
                        <a:cubicBezTo>
                          <a:pt x="1358" y="1763"/>
                          <a:pt x="1762" y="1370"/>
                          <a:pt x="1762" y="882"/>
                        </a:cubicBezTo>
                        <a:cubicBezTo>
                          <a:pt x="1762" y="394"/>
                          <a:pt x="1358" y="1"/>
                          <a:pt x="88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84" name="Google Shape;84;p16"/>
            <p:cNvGrpSpPr/>
            <p:nvPr/>
          </p:nvGrpSpPr>
          <p:grpSpPr>
            <a:xfrm>
              <a:off x="5365824" y="1424641"/>
              <a:ext cx="1990199" cy="1261182"/>
              <a:chOff x="5365824" y="1424641"/>
              <a:chExt cx="1990199" cy="1261182"/>
            </a:xfrm>
          </p:grpSpPr>
          <p:sp>
            <p:nvSpPr>
              <p:cNvPr id="85" name="Google Shape;85;p16"/>
              <p:cNvSpPr/>
              <p:nvPr/>
            </p:nvSpPr>
            <p:spPr>
              <a:xfrm>
                <a:off x="5365824" y="1860700"/>
                <a:ext cx="1295982" cy="825123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2" fill="none" extrusionOk="0">
                    <a:moveTo>
                      <a:pt x="36017" y="0"/>
                    </a:moveTo>
                    <a:lnTo>
                      <a:pt x="28623" y="0"/>
                    </a:lnTo>
                    <a:cubicBezTo>
                      <a:pt x="25170" y="0"/>
                      <a:pt x="22372" y="2798"/>
                      <a:pt x="22372" y="6251"/>
                    </a:cubicBezTo>
                    <a:lnTo>
                      <a:pt x="22372" y="24051"/>
                    </a:lnTo>
                    <a:cubicBezTo>
                      <a:pt x="22372" y="27504"/>
                      <a:pt x="19574" y="30302"/>
                      <a:pt x="16121" y="30302"/>
                    </a:cubicBezTo>
                    <a:lnTo>
                      <a:pt x="0" y="303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6560716" y="1424641"/>
                <a:ext cx="795307" cy="794980"/>
              </a:xfrm>
              <a:custGeom>
                <a:avLst/>
                <a:gdLst/>
                <a:ahLst/>
                <a:cxnLst/>
                <a:rect l="l" t="t" r="r" b="b"/>
                <a:pathLst>
                  <a:path w="29207" h="29195" extrusionOk="0">
                    <a:moveTo>
                      <a:pt x="14598" y="0"/>
                    </a:moveTo>
                    <a:cubicBezTo>
                      <a:pt x="6537" y="0"/>
                      <a:pt x="1" y="6537"/>
                      <a:pt x="1" y="14597"/>
                    </a:cubicBezTo>
                    <a:cubicBezTo>
                      <a:pt x="1" y="22658"/>
                      <a:pt x="6537" y="29194"/>
                      <a:pt x="14598" y="29194"/>
                    </a:cubicBezTo>
                    <a:cubicBezTo>
                      <a:pt x="22658" y="29194"/>
                      <a:pt x="29207" y="22658"/>
                      <a:pt x="29207" y="14597"/>
                    </a:cubicBezTo>
                    <a:cubicBezTo>
                      <a:pt x="29207" y="6537"/>
                      <a:pt x="22658" y="0"/>
                      <a:pt x="14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93;p16"/>
            <p:cNvGrpSpPr/>
            <p:nvPr/>
          </p:nvGrpSpPr>
          <p:grpSpPr>
            <a:xfrm>
              <a:off x="5365824" y="2610265"/>
              <a:ext cx="2029286" cy="795307"/>
              <a:chOff x="5365824" y="2610265"/>
              <a:chExt cx="2029286" cy="795307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5365824" y="3029793"/>
                <a:ext cx="129598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1" fill="none" extrusionOk="0">
                    <a:moveTo>
                      <a:pt x="36017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" name="Google Shape;95;p16"/>
              <p:cNvGrpSpPr/>
              <p:nvPr/>
            </p:nvGrpSpPr>
            <p:grpSpPr>
              <a:xfrm>
                <a:off x="6599803" y="2610265"/>
                <a:ext cx="795307" cy="795307"/>
                <a:chOff x="6599803" y="2610265"/>
                <a:chExt cx="795307" cy="795307"/>
              </a:xfrm>
            </p:grpSpPr>
            <p:sp>
              <p:nvSpPr>
                <p:cNvPr id="96" name="Google Shape;96;p16"/>
                <p:cNvSpPr/>
                <p:nvPr/>
              </p:nvSpPr>
              <p:spPr>
                <a:xfrm>
                  <a:off x="6599803" y="2610265"/>
                  <a:ext cx="795307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7" h="29207" extrusionOk="0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70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70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6"/>
                <p:cNvSpPr/>
                <p:nvPr/>
              </p:nvSpPr>
              <p:spPr>
                <a:xfrm>
                  <a:off x="6958370" y="3069990"/>
                  <a:ext cx="85312" cy="69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" h="2561" extrusionOk="0">
                      <a:moveTo>
                        <a:pt x="1" y="1"/>
                      </a:moveTo>
                      <a:lnTo>
                        <a:pt x="1" y="2560"/>
                      </a:lnTo>
                      <a:lnTo>
                        <a:pt x="3132" y="2560"/>
                      </a:lnTo>
                      <a:lnTo>
                        <a:pt x="313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" name="Google Shape;102;p16"/>
            <p:cNvGrpSpPr/>
            <p:nvPr/>
          </p:nvGrpSpPr>
          <p:grpSpPr>
            <a:xfrm>
              <a:off x="1748915" y="3345226"/>
              <a:ext cx="2018893" cy="1207712"/>
              <a:chOff x="1748915" y="3345226"/>
              <a:chExt cx="2018893" cy="1207712"/>
            </a:xfrm>
          </p:grpSpPr>
          <p:sp>
            <p:nvSpPr>
              <p:cNvPr id="103" name="Google Shape;103;p16"/>
              <p:cNvSpPr/>
              <p:nvPr/>
            </p:nvSpPr>
            <p:spPr>
              <a:xfrm>
                <a:off x="2471826" y="3345226"/>
                <a:ext cx="1295982" cy="825151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3" fill="none" extrusionOk="0">
                    <a:moveTo>
                      <a:pt x="0" y="30302"/>
                    </a:moveTo>
                    <a:lnTo>
                      <a:pt x="7406" y="30302"/>
                    </a:lnTo>
                    <a:cubicBezTo>
                      <a:pt x="10859" y="30302"/>
                      <a:pt x="13656" y="27504"/>
                      <a:pt x="13656" y="24052"/>
                    </a:cubicBezTo>
                    <a:lnTo>
                      <a:pt x="13656" y="6252"/>
                    </a:lnTo>
                    <a:cubicBezTo>
                      <a:pt x="13656" y="2787"/>
                      <a:pt x="16454" y="1"/>
                      <a:pt x="19907" y="1"/>
                    </a:cubicBezTo>
                    <a:lnTo>
                      <a:pt x="36016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" name="Google Shape;104;p16"/>
              <p:cNvGrpSpPr/>
              <p:nvPr/>
            </p:nvGrpSpPr>
            <p:grpSpPr>
              <a:xfrm>
                <a:off x="1748915" y="3757631"/>
                <a:ext cx="794980" cy="795307"/>
                <a:chOff x="1748915" y="3757631"/>
                <a:chExt cx="794980" cy="795307"/>
              </a:xfrm>
            </p:grpSpPr>
            <p:sp>
              <p:nvSpPr>
                <p:cNvPr id="105" name="Google Shape;105;p16"/>
                <p:cNvSpPr/>
                <p:nvPr/>
              </p:nvSpPr>
              <p:spPr>
                <a:xfrm>
                  <a:off x="1748915" y="3757631"/>
                  <a:ext cx="794980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5" h="29207" extrusionOk="0">
                      <a:moveTo>
                        <a:pt x="14597" y="1"/>
                      </a:moveTo>
                      <a:cubicBezTo>
                        <a:pt x="6537" y="1"/>
                        <a:pt x="0" y="6537"/>
                        <a:pt x="0" y="14598"/>
                      </a:cubicBezTo>
                      <a:cubicBezTo>
                        <a:pt x="0" y="22658"/>
                        <a:pt x="6537" y="29207"/>
                        <a:pt x="14597" y="29207"/>
                      </a:cubicBezTo>
                      <a:cubicBezTo>
                        <a:pt x="22658" y="29207"/>
                        <a:pt x="29194" y="22658"/>
                        <a:pt x="29194" y="14598"/>
                      </a:cubicBezTo>
                      <a:cubicBezTo>
                        <a:pt x="29194" y="6537"/>
                        <a:pt x="22658" y="1"/>
                        <a:pt x="145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6" name="Google Shape;106;p16"/>
                <p:cNvGrpSpPr/>
                <p:nvPr/>
              </p:nvGrpSpPr>
              <p:grpSpPr>
                <a:xfrm>
                  <a:off x="2010542" y="3993008"/>
                  <a:ext cx="272681" cy="342063"/>
                  <a:chOff x="2010542" y="3993008"/>
                  <a:chExt cx="272681" cy="342063"/>
                </a:xfrm>
              </p:grpSpPr>
              <p:sp>
                <p:nvSpPr>
                  <p:cNvPr id="107" name="Google Shape;107;p16"/>
                  <p:cNvSpPr/>
                  <p:nvPr/>
                </p:nvSpPr>
                <p:spPr>
                  <a:xfrm>
                    <a:off x="2010542" y="3993008"/>
                    <a:ext cx="272681" cy="3420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14" h="12562" extrusionOk="0">
                        <a:moveTo>
                          <a:pt x="4989" y="453"/>
                        </a:moveTo>
                        <a:cubicBezTo>
                          <a:pt x="6573" y="2263"/>
                          <a:pt x="8347" y="2489"/>
                          <a:pt x="9133" y="2489"/>
                        </a:cubicBezTo>
                        <a:cubicBezTo>
                          <a:pt x="9383" y="2489"/>
                          <a:pt x="9549" y="2465"/>
                          <a:pt x="9549" y="2465"/>
                        </a:cubicBezTo>
                        <a:lnTo>
                          <a:pt x="9549" y="6239"/>
                        </a:lnTo>
                        <a:cubicBezTo>
                          <a:pt x="9549" y="8287"/>
                          <a:pt x="8442" y="10180"/>
                          <a:pt x="6644" y="11192"/>
                        </a:cubicBezTo>
                        <a:lnTo>
                          <a:pt x="4989" y="12121"/>
                        </a:lnTo>
                        <a:lnTo>
                          <a:pt x="3346" y="11192"/>
                        </a:lnTo>
                        <a:cubicBezTo>
                          <a:pt x="1560" y="10180"/>
                          <a:pt x="441" y="8287"/>
                          <a:pt x="441" y="6239"/>
                        </a:cubicBezTo>
                        <a:lnTo>
                          <a:pt x="441" y="2465"/>
                        </a:lnTo>
                        <a:cubicBezTo>
                          <a:pt x="441" y="2465"/>
                          <a:pt x="620" y="2489"/>
                          <a:pt x="917" y="2489"/>
                        </a:cubicBezTo>
                        <a:cubicBezTo>
                          <a:pt x="935" y="2489"/>
                          <a:pt x="953" y="2489"/>
                          <a:pt x="972" y="2489"/>
                        </a:cubicBezTo>
                        <a:cubicBezTo>
                          <a:pt x="1790" y="2489"/>
                          <a:pt x="3418" y="2222"/>
                          <a:pt x="4989" y="453"/>
                        </a:cubicBezTo>
                        <a:close/>
                        <a:moveTo>
                          <a:pt x="4989" y="1"/>
                        </a:moveTo>
                        <a:cubicBezTo>
                          <a:pt x="4858" y="1"/>
                          <a:pt x="4739" y="60"/>
                          <a:pt x="4668" y="155"/>
                        </a:cubicBezTo>
                        <a:cubicBezTo>
                          <a:pt x="3203" y="1810"/>
                          <a:pt x="1691" y="2060"/>
                          <a:pt x="929" y="2060"/>
                        </a:cubicBezTo>
                        <a:cubicBezTo>
                          <a:pt x="691" y="2060"/>
                          <a:pt x="548" y="2025"/>
                          <a:pt x="548" y="2025"/>
                        </a:cubicBezTo>
                        <a:cubicBezTo>
                          <a:pt x="512" y="2025"/>
                          <a:pt x="489" y="2013"/>
                          <a:pt x="453" y="2013"/>
                        </a:cubicBezTo>
                        <a:cubicBezTo>
                          <a:pt x="346" y="2013"/>
                          <a:pt x="250" y="2037"/>
                          <a:pt x="167" y="2120"/>
                        </a:cubicBezTo>
                        <a:cubicBezTo>
                          <a:pt x="72" y="2203"/>
                          <a:pt x="0" y="2322"/>
                          <a:pt x="0" y="2453"/>
                        </a:cubicBezTo>
                        <a:lnTo>
                          <a:pt x="0" y="6239"/>
                        </a:lnTo>
                        <a:cubicBezTo>
                          <a:pt x="0" y="8454"/>
                          <a:pt x="1191" y="10490"/>
                          <a:pt x="3132" y="11585"/>
                        </a:cubicBezTo>
                        <a:lnTo>
                          <a:pt x="4787" y="12502"/>
                        </a:lnTo>
                        <a:cubicBezTo>
                          <a:pt x="4858" y="12550"/>
                          <a:pt x="4930" y="12562"/>
                          <a:pt x="5013" y="12562"/>
                        </a:cubicBezTo>
                        <a:cubicBezTo>
                          <a:pt x="5084" y="12562"/>
                          <a:pt x="5156" y="12550"/>
                          <a:pt x="5227" y="12502"/>
                        </a:cubicBezTo>
                        <a:lnTo>
                          <a:pt x="6882" y="11585"/>
                        </a:lnTo>
                        <a:cubicBezTo>
                          <a:pt x="8823" y="10490"/>
                          <a:pt x="10014" y="8442"/>
                          <a:pt x="10014" y="6239"/>
                        </a:cubicBezTo>
                        <a:lnTo>
                          <a:pt x="10014" y="2453"/>
                        </a:lnTo>
                        <a:cubicBezTo>
                          <a:pt x="10014" y="2322"/>
                          <a:pt x="9954" y="2203"/>
                          <a:pt x="9847" y="2120"/>
                        </a:cubicBezTo>
                        <a:cubicBezTo>
                          <a:pt x="9775" y="2037"/>
                          <a:pt x="9668" y="2013"/>
                          <a:pt x="9561" y="2013"/>
                        </a:cubicBezTo>
                        <a:lnTo>
                          <a:pt x="9490" y="2013"/>
                        </a:lnTo>
                        <a:cubicBezTo>
                          <a:pt x="9490" y="2013"/>
                          <a:pt x="9371" y="2025"/>
                          <a:pt x="9144" y="2025"/>
                        </a:cubicBezTo>
                        <a:cubicBezTo>
                          <a:pt x="8490" y="2025"/>
                          <a:pt x="6823" y="1846"/>
                          <a:pt x="5346" y="132"/>
                        </a:cubicBezTo>
                        <a:cubicBezTo>
                          <a:pt x="5251" y="60"/>
                          <a:pt x="5132" y="1"/>
                          <a:pt x="49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108;p16"/>
                  <p:cNvSpPr/>
                  <p:nvPr/>
                </p:nvSpPr>
                <p:spPr>
                  <a:xfrm>
                    <a:off x="2146393" y="3998835"/>
                    <a:ext cx="27" cy="3291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2086" fill="none" extrusionOk="0">
                        <a:moveTo>
                          <a:pt x="0" y="1"/>
                        </a:moveTo>
                        <a:lnTo>
                          <a:pt x="0" y="12086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9" name="Google Shape;109;p16"/>
            <p:cNvGrpSpPr/>
            <p:nvPr/>
          </p:nvGrpSpPr>
          <p:grpSpPr>
            <a:xfrm>
              <a:off x="5365824" y="3345226"/>
              <a:ext cx="2029286" cy="1207712"/>
              <a:chOff x="5365824" y="3345226"/>
              <a:chExt cx="2029286" cy="1207712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5365824" y="3345226"/>
                <a:ext cx="1295982" cy="825151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3" fill="none" extrusionOk="0">
                    <a:moveTo>
                      <a:pt x="36017" y="30302"/>
                    </a:moveTo>
                    <a:lnTo>
                      <a:pt x="28623" y="30302"/>
                    </a:lnTo>
                    <a:cubicBezTo>
                      <a:pt x="25170" y="30302"/>
                      <a:pt x="22372" y="27504"/>
                      <a:pt x="22372" y="24052"/>
                    </a:cubicBezTo>
                    <a:lnTo>
                      <a:pt x="22372" y="6252"/>
                    </a:lnTo>
                    <a:cubicBezTo>
                      <a:pt x="22372" y="2787"/>
                      <a:pt x="19574" y="1"/>
                      <a:pt x="16121" y="1"/>
                    </a:cubicBez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6599803" y="3757631"/>
                <a:ext cx="795307" cy="795307"/>
              </a:xfrm>
              <a:custGeom>
                <a:avLst/>
                <a:gdLst/>
                <a:ahLst/>
                <a:cxnLst/>
                <a:rect l="l" t="t" r="r" b="b"/>
                <a:pathLst>
                  <a:path w="29207" h="29207" extrusionOk="0">
                    <a:moveTo>
                      <a:pt x="14598" y="1"/>
                    </a:moveTo>
                    <a:cubicBezTo>
                      <a:pt x="6537" y="1"/>
                      <a:pt x="1" y="6537"/>
                      <a:pt x="1" y="14598"/>
                    </a:cubicBezTo>
                    <a:cubicBezTo>
                      <a:pt x="1" y="22658"/>
                      <a:pt x="6537" y="29207"/>
                      <a:pt x="14598" y="29207"/>
                    </a:cubicBezTo>
                    <a:cubicBezTo>
                      <a:pt x="22658" y="29207"/>
                      <a:pt x="29207" y="22658"/>
                      <a:pt x="29207" y="14598"/>
                    </a:cubicBezTo>
                    <a:cubicBezTo>
                      <a:pt x="29207" y="6537"/>
                      <a:pt x="22658" y="1"/>
                      <a:pt x="14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16"/>
            <p:cNvGrpSpPr/>
            <p:nvPr/>
          </p:nvGrpSpPr>
          <p:grpSpPr>
            <a:xfrm>
              <a:off x="1748915" y="2610265"/>
              <a:ext cx="2018893" cy="795307"/>
              <a:chOff x="1748915" y="2610265"/>
              <a:chExt cx="2018893" cy="795307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2471826" y="3029793"/>
                <a:ext cx="129598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1" fill="none" extrusionOk="0">
                    <a:moveTo>
                      <a:pt x="0" y="0"/>
                    </a:moveTo>
                    <a:lnTo>
                      <a:pt x="36016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" name="Google Shape;118;p16"/>
              <p:cNvGrpSpPr/>
              <p:nvPr/>
            </p:nvGrpSpPr>
            <p:grpSpPr>
              <a:xfrm>
                <a:off x="1748915" y="2610265"/>
                <a:ext cx="794980" cy="795307"/>
                <a:chOff x="1748915" y="2610265"/>
                <a:chExt cx="794980" cy="795307"/>
              </a:xfrm>
            </p:grpSpPr>
            <p:sp>
              <p:nvSpPr>
                <p:cNvPr id="119" name="Google Shape;119;p16"/>
                <p:cNvSpPr/>
                <p:nvPr/>
              </p:nvSpPr>
              <p:spPr>
                <a:xfrm>
                  <a:off x="1748915" y="2610265"/>
                  <a:ext cx="794980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5" h="29207" extrusionOk="0">
                      <a:moveTo>
                        <a:pt x="14597" y="1"/>
                      </a:moveTo>
                      <a:cubicBezTo>
                        <a:pt x="6537" y="1"/>
                        <a:pt x="0" y="6537"/>
                        <a:pt x="0" y="14598"/>
                      </a:cubicBezTo>
                      <a:cubicBezTo>
                        <a:pt x="0" y="22670"/>
                        <a:pt x="6537" y="29207"/>
                        <a:pt x="14597" y="29207"/>
                      </a:cubicBezTo>
                      <a:cubicBezTo>
                        <a:pt x="22658" y="29207"/>
                        <a:pt x="29194" y="22670"/>
                        <a:pt x="29194" y="14598"/>
                      </a:cubicBezTo>
                      <a:cubicBezTo>
                        <a:pt x="29194" y="6537"/>
                        <a:pt x="22658" y="1"/>
                        <a:pt x="145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0" name="Google Shape;120;p16"/>
                <p:cNvGrpSpPr/>
                <p:nvPr/>
              </p:nvGrpSpPr>
              <p:grpSpPr>
                <a:xfrm>
                  <a:off x="1987206" y="2784701"/>
                  <a:ext cx="318700" cy="421494"/>
                  <a:chOff x="1987206" y="2784701"/>
                  <a:chExt cx="318700" cy="421494"/>
                </a:xfrm>
              </p:grpSpPr>
              <p:sp>
                <p:nvSpPr>
                  <p:cNvPr id="121" name="Google Shape;121;p16"/>
                  <p:cNvSpPr/>
                  <p:nvPr/>
                </p:nvSpPr>
                <p:spPr>
                  <a:xfrm>
                    <a:off x="1993360" y="2971118"/>
                    <a:ext cx="306392" cy="2288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52" h="8406" extrusionOk="0">
                        <a:moveTo>
                          <a:pt x="227" y="0"/>
                        </a:moveTo>
                        <a:cubicBezTo>
                          <a:pt x="108" y="0"/>
                          <a:pt x="0" y="107"/>
                          <a:pt x="0" y="226"/>
                        </a:cubicBezTo>
                        <a:lnTo>
                          <a:pt x="0" y="8180"/>
                        </a:lnTo>
                        <a:cubicBezTo>
                          <a:pt x="0" y="8299"/>
                          <a:pt x="108" y="8406"/>
                          <a:pt x="227" y="8406"/>
                        </a:cubicBezTo>
                        <a:lnTo>
                          <a:pt x="11026" y="8406"/>
                        </a:lnTo>
                        <a:cubicBezTo>
                          <a:pt x="11145" y="8406"/>
                          <a:pt x="11252" y="8299"/>
                          <a:pt x="11252" y="8180"/>
                        </a:cubicBezTo>
                        <a:lnTo>
                          <a:pt x="11252" y="226"/>
                        </a:lnTo>
                        <a:cubicBezTo>
                          <a:pt x="11252" y="107"/>
                          <a:pt x="11145" y="0"/>
                          <a:pt x="1102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16"/>
                  <p:cNvSpPr/>
                  <p:nvPr/>
                </p:nvSpPr>
                <p:spPr>
                  <a:xfrm>
                    <a:off x="1987206" y="2964936"/>
                    <a:ext cx="318700" cy="241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4" h="8860" extrusionOk="0">
                        <a:moveTo>
                          <a:pt x="11252" y="453"/>
                        </a:moveTo>
                        <a:lnTo>
                          <a:pt x="11252" y="8407"/>
                        </a:lnTo>
                        <a:lnTo>
                          <a:pt x="453" y="8407"/>
                        </a:lnTo>
                        <a:lnTo>
                          <a:pt x="453" y="453"/>
                        </a:lnTo>
                        <a:close/>
                        <a:moveTo>
                          <a:pt x="453" y="1"/>
                        </a:moveTo>
                        <a:cubicBezTo>
                          <a:pt x="191" y="1"/>
                          <a:pt x="0" y="191"/>
                          <a:pt x="0" y="453"/>
                        </a:cubicBezTo>
                        <a:lnTo>
                          <a:pt x="0" y="8407"/>
                        </a:lnTo>
                        <a:cubicBezTo>
                          <a:pt x="0" y="8669"/>
                          <a:pt x="191" y="8859"/>
                          <a:pt x="453" y="8859"/>
                        </a:cubicBezTo>
                        <a:lnTo>
                          <a:pt x="11252" y="8859"/>
                        </a:lnTo>
                        <a:cubicBezTo>
                          <a:pt x="11502" y="8859"/>
                          <a:pt x="11704" y="8669"/>
                          <a:pt x="11704" y="8407"/>
                        </a:cubicBezTo>
                        <a:lnTo>
                          <a:pt x="11704" y="453"/>
                        </a:lnTo>
                        <a:cubicBezTo>
                          <a:pt x="11704" y="191"/>
                          <a:pt x="11490" y="1"/>
                          <a:pt x="11252" y="1"/>
                        </a:cubicBezTo>
                        <a:close/>
                      </a:path>
                    </a:pathLst>
                  </a:custGeom>
                  <a:solidFill>
                    <a:srgbClr val="01284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16"/>
                  <p:cNvSpPr/>
                  <p:nvPr/>
                </p:nvSpPr>
                <p:spPr>
                  <a:xfrm>
                    <a:off x="1991726" y="3007742"/>
                    <a:ext cx="309660" cy="116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72" h="4275" fill="none" extrusionOk="0">
                        <a:moveTo>
                          <a:pt x="11371" y="1"/>
                        </a:moveTo>
                        <a:lnTo>
                          <a:pt x="5656" y="4275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6"/>
                  <p:cNvSpPr/>
                  <p:nvPr/>
                </p:nvSpPr>
                <p:spPr>
                  <a:xfrm>
                    <a:off x="1991726" y="2851795"/>
                    <a:ext cx="309660" cy="116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72" h="4264" fill="none" extrusionOk="0">
                        <a:moveTo>
                          <a:pt x="11371" y="4263"/>
                        </a:moveTo>
                        <a:lnTo>
                          <a:pt x="5656" y="1"/>
                        </a:lnTo>
                        <a:lnTo>
                          <a:pt x="1" y="4263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6"/>
                  <p:cNvSpPr/>
                  <p:nvPr/>
                </p:nvSpPr>
                <p:spPr>
                  <a:xfrm>
                    <a:off x="2223863" y="3124123"/>
                    <a:ext cx="69736" cy="69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1" h="2561" fill="none" extrusionOk="0">
                        <a:moveTo>
                          <a:pt x="1" y="1"/>
                        </a:moveTo>
                        <a:lnTo>
                          <a:pt x="2561" y="256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126;p16"/>
                  <p:cNvSpPr/>
                  <p:nvPr/>
                </p:nvSpPr>
                <p:spPr>
                  <a:xfrm>
                    <a:off x="1999514" y="3124123"/>
                    <a:ext cx="69736" cy="69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1" h="2561" fill="none" extrusionOk="0">
                        <a:moveTo>
                          <a:pt x="2560" y="1"/>
                        </a:moveTo>
                        <a:lnTo>
                          <a:pt x="1" y="256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16"/>
                  <p:cNvSpPr/>
                  <p:nvPr/>
                </p:nvSpPr>
                <p:spPr>
                  <a:xfrm>
                    <a:off x="2024811" y="2784701"/>
                    <a:ext cx="243164" cy="245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30" h="9002" fill="none" extrusionOk="0">
                        <a:moveTo>
                          <a:pt x="0" y="9001"/>
                        </a:moveTo>
                        <a:lnTo>
                          <a:pt x="0" y="0"/>
                        </a:lnTo>
                        <a:lnTo>
                          <a:pt x="8930" y="0"/>
                        </a:lnTo>
                        <a:lnTo>
                          <a:pt x="8930" y="8989"/>
                        </a:lnTo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28;p16"/>
                  <p:cNvSpPr/>
                  <p:nvPr/>
                </p:nvSpPr>
                <p:spPr>
                  <a:xfrm>
                    <a:off x="2030625" y="2814350"/>
                    <a:ext cx="232506" cy="17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14" h="6168" extrusionOk="0">
                        <a:moveTo>
                          <a:pt x="1" y="0"/>
                        </a:moveTo>
                        <a:lnTo>
                          <a:pt x="1" y="6168"/>
                        </a:lnTo>
                        <a:lnTo>
                          <a:pt x="8014" y="6168"/>
                        </a:lnTo>
                        <a:lnTo>
                          <a:pt x="801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16"/>
                  <p:cNvSpPr/>
                  <p:nvPr/>
                </p:nvSpPr>
                <p:spPr>
                  <a:xfrm>
                    <a:off x="2075377" y="2836901"/>
                    <a:ext cx="14851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1" fill="none" extrusionOk="0">
                        <a:moveTo>
                          <a:pt x="1" y="0"/>
                        </a:moveTo>
                        <a:lnTo>
                          <a:pt x="5454" y="0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6"/>
                  <p:cNvSpPr/>
                  <p:nvPr/>
                </p:nvSpPr>
                <p:spPr>
                  <a:xfrm>
                    <a:off x="2075377" y="2889073"/>
                    <a:ext cx="14851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1" fill="none" extrusionOk="0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2075377" y="2941600"/>
                    <a:ext cx="14851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1" fill="none" extrusionOk="0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6"/>
                  <p:cNvSpPr/>
                  <p:nvPr/>
                </p:nvSpPr>
                <p:spPr>
                  <a:xfrm>
                    <a:off x="2075377" y="2993800"/>
                    <a:ext cx="148512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54" h="1" fill="none" extrusionOk="0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33" name="Google Shape;133;p16"/>
            <p:cNvGrpSpPr/>
            <p:nvPr/>
          </p:nvGrpSpPr>
          <p:grpSpPr>
            <a:xfrm>
              <a:off x="3365446" y="2435856"/>
              <a:ext cx="2400787" cy="1502065"/>
              <a:chOff x="3365446" y="2435856"/>
              <a:chExt cx="2400787" cy="1502065"/>
            </a:xfrm>
          </p:grpSpPr>
          <p:sp>
            <p:nvSpPr>
              <p:cNvPr id="134" name="Google Shape;134;p16"/>
              <p:cNvSpPr/>
              <p:nvPr/>
            </p:nvSpPr>
            <p:spPr>
              <a:xfrm>
                <a:off x="3446510" y="2435856"/>
                <a:ext cx="2238360" cy="1344508"/>
              </a:xfrm>
              <a:custGeom>
                <a:avLst/>
                <a:gdLst/>
                <a:ahLst/>
                <a:cxnLst/>
                <a:rect l="l" t="t" r="r" b="b"/>
                <a:pathLst>
                  <a:path w="82202" h="49376" extrusionOk="0">
                    <a:moveTo>
                      <a:pt x="1012" y="0"/>
                    </a:moveTo>
                    <a:cubicBezTo>
                      <a:pt x="453" y="0"/>
                      <a:pt x="0" y="452"/>
                      <a:pt x="0" y="1012"/>
                    </a:cubicBezTo>
                    <a:lnTo>
                      <a:pt x="0" y="48363"/>
                    </a:lnTo>
                    <a:cubicBezTo>
                      <a:pt x="0" y="48935"/>
                      <a:pt x="465" y="49375"/>
                      <a:pt x="1012" y="49375"/>
                    </a:cubicBezTo>
                    <a:lnTo>
                      <a:pt x="81177" y="49375"/>
                    </a:lnTo>
                    <a:cubicBezTo>
                      <a:pt x="81737" y="49375"/>
                      <a:pt x="82177" y="48935"/>
                      <a:pt x="82201" y="48375"/>
                    </a:cubicBezTo>
                    <a:lnTo>
                      <a:pt x="82201" y="1012"/>
                    </a:lnTo>
                    <a:cubicBezTo>
                      <a:pt x="82201" y="441"/>
                      <a:pt x="81737" y="0"/>
                      <a:pt x="81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3365446" y="3780341"/>
                <a:ext cx="2400787" cy="157580"/>
              </a:xfrm>
              <a:custGeom>
                <a:avLst/>
                <a:gdLst/>
                <a:ahLst/>
                <a:cxnLst/>
                <a:rect l="l" t="t" r="r" b="b"/>
                <a:pathLst>
                  <a:path w="88167" h="5787" extrusionOk="0">
                    <a:moveTo>
                      <a:pt x="906" y="0"/>
                    </a:moveTo>
                    <a:cubicBezTo>
                      <a:pt x="406" y="0"/>
                      <a:pt x="1" y="417"/>
                      <a:pt x="1" y="905"/>
                    </a:cubicBezTo>
                    <a:cubicBezTo>
                      <a:pt x="1" y="3596"/>
                      <a:pt x="2192" y="5787"/>
                      <a:pt x="4882" y="5787"/>
                    </a:cubicBezTo>
                    <a:lnTo>
                      <a:pt x="83261" y="5787"/>
                    </a:lnTo>
                    <a:cubicBezTo>
                      <a:pt x="85964" y="5787"/>
                      <a:pt x="88131" y="3608"/>
                      <a:pt x="88167" y="905"/>
                    </a:cubicBezTo>
                    <a:cubicBezTo>
                      <a:pt x="88167" y="405"/>
                      <a:pt x="87750" y="0"/>
                      <a:pt x="87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3506798" y="2497777"/>
                <a:ext cx="2116779" cy="1220666"/>
              </a:xfrm>
              <a:custGeom>
                <a:avLst/>
                <a:gdLst/>
                <a:ahLst/>
                <a:cxnLst/>
                <a:rect l="l" t="t" r="r" b="b"/>
                <a:pathLst>
                  <a:path w="77737" h="44828" extrusionOk="0">
                    <a:moveTo>
                      <a:pt x="489" y="0"/>
                    </a:moveTo>
                    <a:cubicBezTo>
                      <a:pt x="227" y="0"/>
                      <a:pt x="1" y="226"/>
                      <a:pt x="1" y="488"/>
                    </a:cubicBezTo>
                    <a:lnTo>
                      <a:pt x="1" y="44351"/>
                    </a:lnTo>
                    <a:cubicBezTo>
                      <a:pt x="1" y="44606"/>
                      <a:pt x="216" y="44828"/>
                      <a:pt x="480" y="44828"/>
                    </a:cubicBezTo>
                    <a:cubicBezTo>
                      <a:pt x="487" y="44828"/>
                      <a:pt x="494" y="44827"/>
                      <a:pt x="501" y="44827"/>
                    </a:cubicBezTo>
                    <a:lnTo>
                      <a:pt x="77249" y="44827"/>
                    </a:lnTo>
                    <a:cubicBezTo>
                      <a:pt x="77511" y="44827"/>
                      <a:pt x="77737" y="44601"/>
                      <a:pt x="77737" y="44339"/>
                    </a:cubicBezTo>
                    <a:lnTo>
                      <a:pt x="77737" y="488"/>
                    </a:lnTo>
                    <a:cubicBezTo>
                      <a:pt x="77737" y="226"/>
                      <a:pt x="77511" y="0"/>
                      <a:pt x="77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4229160" y="2739308"/>
                <a:ext cx="652322" cy="769030"/>
              </a:xfrm>
              <a:custGeom>
                <a:avLst/>
                <a:gdLst/>
                <a:ahLst/>
                <a:cxnLst/>
                <a:rect l="l" t="t" r="r" b="b"/>
                <a:pathLst>
                  <a:path w="23956" h="28242" extrusionOk="0">
                    <a:moveTo>
                      <a:pt x="11978" y="0"/>
                    </a:moveTo>
                    <a:cubicBezTo>
                      <a:pt x="583" y="0"/>
                      <a:pt x="0" y="2834"/>
                      <a:pt x="0" y="3405"/>
                    </a:cubicBezTo>
                    <a:lnTo>
                      <a:pt x="0" y="12895"/>
                    </a:lnTo>
                    <a:cubicBezTo>
                      <a:pt x="0" y="18253"/>
                      <a:pt x="2905" y="23217"/>
                      <a:pt x="7560" y="25837"/>
                    </a:cubicBezTo>
                    <a:lnTo>
                      <a:pt x="11692" y="28170"/>
                    </a:lnTo>
                    <a:cubicBezTo>
                      <a:pt x="11775" y="28218"/>
                      <a:pt x="11871" y="28242"/>
                      <a:pt x="11966" y="28242"/>
                    </a:cubicBezTo>
                    <a:cubicBezTo>
                      <a:pt x="12049" y="28242"/>
                      <a:pt x="12156" y="28230"/>
                      <a:pt x="12263" y="28170"/>
                    </a:cubicBezTo>
                    <a:lnTo>
                      <a:pt x="16395" y="25837"/>
                    </a:lnTo>
                    <a:cubicBezTo>
                      <a:pt x="21062" y="23217"/>
                      <a:pt x="23955" y="18253"/>
                      <a:pt x="23955" y="12895"/>
                    </a:cubicBezTo>
                    <a:lnTo>
                      <a:pt x="23955" y="3405"/>
                    </a:lnTo>
                    <a:cubicBezTo>
                      <a:pt x="23955" y="3358"/>
                      <a:pt x="23955" y="3310"/>
                      <a:pt x="23943" y="3274"/>
                    </a:cubicBezTo>
                    <a:cubicBezTo>
                      <a:pt x="23860" y="2941"/>
                      <a:pt x="22812" y="0"/>
                      <a:pt x="11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213257" y="2724386"/>
                <a:ext cx="682493" cy="799854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29374" extrusionOk="0">
                    <a:moveTo>
                      <a:pt x="12550" y="1108"/>
                    </a:moveTo>
                    <a:cubicBezTo>
                      <a:pt x="23254" y="1108"/>
                      <a:pt x="23956" y="3965"/>
                      <a:pt x="23956" y="3965"/>
                    </a:cubicBezTo>
                    <a:lnTo>
                      <a:pt x="23956" y="13467"/>
                    </a:lnTo>
                    <a:cubicBezTo>
                      <a:pt x="23956" y="18634"/>
                      <a:pt x="21182" y="23372"/>
                      <a:pt x="16681" y="25909"/>
                    </a:cubicBezTo>
                    <a:lnTo>
                      <a:pt x="12550" y="28242"/>
                    </a:lnTo>
                    <a:lnTo>
                      <a:pt x="8406" y="25909"/>
                    </a:lnTo>
                    <a:cubicBezTo>
                      <a:pt x="3918" y="23372"/>
                      <a:pt x="1132" y="18634"/>
                      <a:pt x="1132" y="13467"/>
                    </a:cubicBezTo>
                    <a:lnTo>
                      <a:pt x="1132" y="3965"/>
                    </a:lnTo>
                    <a:cubicBezTo>
                      <a:pt x="1132" y="3965"/>
                      <a:pt x="1132" y="1108"/>
                      <a:pt x="12550" y="1108"/>
                    </a:cubicBezTo>
                    <a:close/>
                    <a:moveTo>
                      <a:pt x="12550" y="1"/>
                    </a:moveTo>
                    <a:cubicBezTo>
                      <a:pt x="7633" y="1"/>
                      <a:pt x="4108" y="513"/>
                      <a:pt x="2060" y="1548"/>
                    </a:cubicBezTo>
                    <a:cubicBezTo>
                      <a:pt x="155" y="2501"/>
                      <a:pt x="1" y="3644"/>
                      <a:pt x="1" y="3965"/>
                    </a:cubicBezTo>
                    <a:lnTo>
                      <a:pt x="1" y="13467"/>
                    </a:lnTo>
                    <a:cubicBezTo>
                      <a:pt x="1" y="19015"/>
                      <a:pt x="3013" y="24158"/>
                      <a:pt x="7847" y="26885"/>
                    </a:cubicBezTo>
                    <a:lnTo>
                      <a:pt x="11978" y="29230"/>
                    </a:lnTo>
                    <a:cubicBezTo>
                      <a:pt x="12145" y="29314"/>
                      <a:pt x="12335" y="29373"/>
                      <a:pt x="12538" y="29373"/>
                    </a:cubicBezTo>
                    <a:cubicBezTo>
                      <a:pt x="12728" y="29373"/>
                      <a:pt x="12907" y="29326"/>
                      <a:pt x="13086" y="29230"/>
                    </a:cubicBezTo>
                    <a:lnTo>
                      <a:pt x="17217" y="26885"/>
                    </a:lnTo>
                    <a:cubicBezTo>
                      <a:pt x="22063" y="24170"/>
                      <a:pt x="25063" y="19027"/>
                      <a:pt x="25063" y="13467"/>
                    </a:cubicBezTo>
                    <a:lnTo>
                      <a:pt x="25063" y="3965"/>
                    </a:lnTo>
                    <a:cubicBezTo>
                      <a:pt x="25063" y="3882"/>
                      <a:pt x="25051" y="3787"/>
                      <a:pt x="25039" y="3703"/>
                    </a:cubicBezTo>
                    <a:cubicBezTo>
                      <a:pt x="24956" y="3418"/>
                      <a:pt x="24587" y="2406"/>
                      <a:pt x="22730" y="1525"/>
                    </a:cubicBezTo>
                    <a:cubicBezTo>
                      <a:pt x="20587" y="513"/>
                      <a:pt x="17158" y="1"/>
                      <a:pt x="125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4399348" y="2987973"/>
                <a:ext cx="350178" cy="213674"/>
              </a:xfrm>
              <a:custGeom>
                <a:avLst/>
                <a:gdLst/>
                <a:ahLst/>
                <a:cxnLst/>
                <a:rect l="l" t="t" r="r" b="b"/>
                <a:pathLst>
                  <a:path w="12860" h="7847" fill="none" extrusionOk="0">
                    <a:moveTo>
                      <a:pt x="1" y="2858"/>
                    </a:moveTo>
                    <a:lnTo>
                      <a:pt x="5001" y="7847"/>
                    </a:lnTo>
                    <a:lnTo>
                      <a:pt x="12860" y="0"/>
                    </a:lnTo>
                  </a:path>
                </a:pathLst>
              </a:custGeom>
              <a:noFill/>
              <a:ln w="2797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" name="Google Shape;140;p16"/>
          <p:cNvGrpSpPr/>
          <p:nvPr/>
        </p:nvGrpSpPr>
        <p:grpSpPr>
          <a:xfrm>
            <a:off x="7707512" y="2668689"/>
            <a:ext cx="1104620" cy="722207"/>
            <a:chOff x="532372" y="1525275"/>
            <a:chExt cx="1301652" cy="722207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538024" y="15252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PROCESSING</a:t>
              </a: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532372" y="1805282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r>
                <a:rPr lang="en-US" sz="1000" b="1" dirty="0">
                  <a:latin typeface="Fira Sans" panose="020B0503050000020004" pitchFamily="34" charset="0"/>
                </a:rPr>
                <a:t>Submissions stored in the database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00" b="1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7707512" y="3774083"/>
            <a:ext cx="1266722" cy="666259"/>
            <a:chOff x="7433648" y="2675622"/>
            <a:chExt cx="1296012" cy="666259"/>
          </a:xfrm>
        </p:grpSpPr>
        <p:sp>
          <p:nvSpPr>
            <p:cNvPr id="156" name="Google Shape;156;p16"/>
            <p:cNvSpPr txBox="1"/>
            <p:nvPr/>
          </p:nvSpPr>
          <p:spPr>
            <a:xfrm>
              <a:off x="7433648" y="267562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REVIEW 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7433660" y="2899681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Admin reviews the code and approves/rejects it</a:t>
              </a:r>
              <a:endParaRPr sz="10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53E515E-3F05-522D-4448-15EA8443F5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77"/>
          <a:stretch/>
        </p:blipFill>
        <p:spPr>
          <a:xfrm>
            <a:off x="115348" y="1109372"/>
            <a:ext cx="5754465" cy="3443566"/>
          </a:xfrm>
          <a:prstGeom prst="rect">
            <a:avLst/>
          </a:prstGeom>
        </p:spPr>
      </p:pic>
      <p:grpSp>
        <p:nvGrpSpPr>
          <p:cNvPr id="2" name="Google Shape;140;p16">
            <a:extLst>
              <a:ext uri="{FF2B5EF4-FFF2-40B4-BE49-F238E27FC236}">
                <a16:creationId xmlns:a16="http://schemas.microsoft.com/office/drawing/2014/main" id="{471B4A05-CED9-2913-EC8D-DA8FF6C0F62A}"/>
              </a:ext>
            </a:extLst>
          </p:cNvPr>
          <p:cNvGrpSpPr/>
          <p:nvPr/>
        </p:nvGrpSpPr>
        <p:grpSpPr>
          <a:xfrm>
            <a:off x="7704750" y="1463225"/>
            <a:ext cx="1272234" cy="722207"/>
            <a:chOff x="532372" y="1525275"/>
            <a:chExt cx="1301652" cy="722207"/>
          </a:xfrm>
        </p:grpSpPr>
        <p:sp>
          <p:nvSpPr>
            <p:cNvPr id="3" name="Google Shape;141;p16">
              <a:extLst>
                <a:ext uri="{FF2B5EF4-FFF2-40B4-BE49-F238E27FC236}">
                  <a16:creationId xmlns:a16="http://schemas.microsoft.com/office/drawing/2014/main" id="{0117AD97-DDA7-FF1E-76DE-43DA0A369C01}"/>
                </a:ext>
              </a:extLst>
            </p:cNvPr>
            <p:cNvSpPr txBox="1"/>
            <p:nvPr/>
          </p:nvSpPr>
          <p:spPr>
            <a:xfrm>
              <a:off x="538024" y="15252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INPUTS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" name="Google Shape;142;p16">
              <a:extLst>
                <a:ext uri="{FF2B5EF4-FFF2-40B4-BE49-F238E27FC236}">
                  <a16:creationId xmlns:a16="http://schemas.microsoft.com/office/drawing/2014/main" id="{7E9F9B23-5AF0-43C6-FA42-8057FC25D71B}"/>
                </a:ext>
              </a:extLst>
            </p:cNvPr>
            <p:cNvSpPr txBox="1"/>
            <p:nvPr/>
          </p:nvSpPr>
          <p:spPr>
            <a:xfrm>
              <a:off x="532372" y="1805282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r>
                <a:rPr lang="en-US" sz="1000" b="1" dirty="0">
                  <a:latin typeface="Fira Sans" panose="020B0503050000020004" pitchFamily="34" charset="0"/>
                </a:rPr>
                <a:t>Custom CSS submission form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00" b="1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28012FDC-974E-926A-82B3-840000C33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0699" y="1502558"/>
            <a:ext cx="507485" cy="507485"/>
          </a:xfrm>
          <a:prstGeom prst="rect">
            <a:avLst/>
          </a:prstGeom>
        </p:spPr>
      </p:pic>
      <p:pic>
        <p:nvPicPr>
          <p:cNvPr id="13" name="Graphic 12" descr="Processor with solid fill">
            <a:extLst>
              <a:ext uri="{FF2B5EF4-FFF2-40B4-BE49-F238E27FC236}">
                <a16:creationId xmlns:a16="http://schemas.microsoft.com/office/drawing/2014/main" id="{D10D0052-3DF1-BDEB-884A-33A9122B1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1106" y="2743443"/>
            <a:ext cx="572700" cy="572700"/>
          </a:xfrm>
          <a:prstGeom prst="rect">
            <a:avLst/>
          </a:prstGeom>
        </p:spPr>
      </p:pic>
      <p:pic>
        <p:nvPicPr>
          <p:cNvPr id="15" name="Graphic 14" descr="Bug under magnifying glass with solid fill">
            <a:extLst>
              <a:ext uri="{FF2B5EF4-FFF2-40B4-BE49-F238E27FC236}">
                <a16:creationId xmlns:a16="http://schemas.microsoft.com/office/drawing/2014/main" id="{B567178F-5B61-C571-C82A-C7839E339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9916" y="3870759"/>
            <a:ext cx="569049" cy="5690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SUBMIT INITIAL PAYLOAD/CSS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EBF0B-EEC4-DABA-5375-E2BBF58C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98" t="13211" r="32342"/>
          <a:stretch/>
        </p:blipFill>
        <p:spPr>
          <a:xfrm>
            <a:off x="950614" y="1230904"/>
            <a:ext cx="2806575" cy="3243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4A058-DE97-BE26-11E4-1524C00DBD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1833" b="52546"/>
          <a:stretch/>
        </p:blipFill>
        <p:spPr>
          <a:xfrm>
            <a:off x="4707802" y="1400595"/>
            <a:ext cx="3558012" cy="29097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 CODE REVIEW</a:t>
            </a:r>
          </a:p>
        </p:txBody>
      </p:sp>
      <p:grpSp>
        <p:nvGrpSpPr>
          <p:cNvPr id="2977" name="Google Shape;2977;p34"/>
          <p:cNvGrpSpPr/>
          <p:nvPr/>
        </p:nvGrpSpPr>
        <p:grpSpPr>
          <a:xfrm>
            <a:off x="442712" y="1525275"/>
            <a:ext cx="1296065" cy="666258"/>
            <a:chOff x="442712" y="1296675"/>
            <a:chExt cx="1296065" cy="666258"/>
          </a:xfrm>
        </p:grpSpPr>
        <p:sp>
          <p:nvSpPr>
            <p:cNvPr id="2978" name="Google Shape;2978;p34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Assets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79" name="Google Shape;2979;p34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ira Sans" panose="020B0503050000020004" pitchFamily="34" charset="0"/>
                </a:rPr>
              </a:b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ira Sans" panose="020B0503050000020004" pitchFamily="34" charset="0"/>
                </a:rPr>
                <a:t>styles (CSS), images (img), and JavaScript (js) for user interface elements.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80" name="Google Shape;2980;p34"/>
          <p:cNvGrpSpPr/>
          <p:nvPr/>
        </p:nvGrpSpPr>
        <p:grpSpPr>
          <a:xfrm>
            <a:off x="7405301" y="1525275"/>
            <a:ext cx="1308824" cy="813097"/>
            <a:chOff x="7405301" y="1296675"/>
            <a:chExt cx="1308824" cy="813097"/>
          </a:xfrm>
        </p:grpSpPr>
        <p:sp>
          <p:nvSpPr>
            <p:cNvPr id="2981" name="Google Shape;2981;p34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Backend</a:t>
              </a:r>
            </a:p>
          </p:txBody>
        </p:sp>
        <p:sp>
          <p:nvSpPr>
            <p:cNvPr id="2982" name="Google Shape;2982;p34"/>
            <p:cNvSpPr txBox="1"/>
            <p:nvPr/>
          </p:nvSpPr>
          <p:spPr>
            <a:xfrm>
              <a:off x="7418125" y="1667572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r"/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ira Sans" panose="020B0503050000020004" pitchFamily="34" charset="0"/>
                </a:rPr>
                <a:t>Backend logic resides in bot.js (admin bot behavior) and database.js (SQL interactions for handling submissions).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83" name="Google Shape;2983;p34"/>
          <p:cNvGrpSpPr/>
          <p:nvPr/>
        </p:nvGrpSpPr>
        <p:grpSpPr>
          <a:xfrm>
            <a:off x="437090" y="3938025"/>
            <a:ext cx="1301687" cy="855950"/>
            <a:chOff x="437090" y="4014225"/>
            <a:chExt cx="1301687" cy="855950"/>
          </a:xfrm>
        </p:grpSpPr>
        <p:sp>
          <p:nvSpPr>
            <p:cNvPr id="2984" name="Google Shape;2984;p34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Utility files</a:t>
              </a:r>
            </a:p>
          </p:txBody>
        </p:sp>
        <p:sp>
          <p:nvSpPr>
            <p:cNvPr id="2985" name="Google Shape;2985;p34"/>
            <p:cNvSpPr txBox="1"/>
            <p:nvPr/>
          </p:nvSpPr>
          <p:spPr>
            <a:xfrm>
              <a:off x="437090" y="4427975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ira Sans" panose="020B0503050000020004" pitchFamily="34" charset="0"/>
                </a:rPr>
                <a:t>TokenHelper.js handles token-related operations, indicating potential authentication or validation mechanisms. </a:t>
              </a:r>
            </a:p>
          </p:txBody>
        </p:sp>
      </p:grpSp>
      <p:grpSp>
        <p:nvGrpSpPr>
          <p:cNvPr id="2986" name="Google Shape;2986;p34"/>
          <p:cNvGrpSpPr/>
          <p:nvPr/>
        </p:nvGrpSpPr>
        <p:grpSpPr>
          <a:xfrm>
            <a:off x="7405301" y="3938024"/>
            <a:ext cx="1308824" cy="877554"/>
            <a:chOff x="7405301" y="4014224"/>
            <a:chExt cx="1308824" cy="877554"/>
          </a:xfrm>
        </p:grpSpPr>
        <p:sp>
          <p:nvSpPr>
            <p:cNvPr id="2987" name="Google Shape;2987;p34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Deployment</a:t>
              </a:r>
              <a:endParaRPr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88" name="Google Shape;2988;p34"/>
            <p:cNvSpPr txBox="1"/>
            <p:nvPr/>
          </p:nvSpPr>
          <p:spPr>
            <a:xfrm>
              <a:off x="7418125" y="4449578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r"/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ira Sans" panose="020B0503050000020004" pitchFamily="34" charset="0"/>
                </a:rPr>
                <a:t>Uses Dockerfile and supervisord.conf for efficient deployment in containerized environments.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89" name="Google Shape;2989;p34"/>
          <p:cNvGrpSpPr/>
          <p:nvPr/>
        </p:nvGrpSpPr>
        <p:grpSpPr>
          <a:xfrm>
            <a:off x="442711" y="2727968"/>
            <a:ext cx="1296066" cy="957935"/>
            <a:chOff x="442711" y="2651768"/>
            <a:chExt cx="1296066" cy="957935"/>
          </a:xfrm>
        </p:grpSpPr>
        <p:sp>
          <p:nvSpPr>
            <p:cNvPr id="2990" name="Google Shape;2990;p34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HTML Templates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91" name="Google Shape;2991;p34"/>
            <p:cNvSpPr txBox="1"/>
            <p:nvPr/>
          </p:nvSpPr>
          <p:spPr>
            <a:xfrm>
              <a:off x="442711" y="316750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ira Sans" panose="020B0503050000020004" pitchFamily="34" charset="0"/>
                </a:rPr>
                <a:t>views folder contains templates (submit.html, card_approved.html) to render forms and UI states dynamically.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92" name="Google Shape;2992;p34"/>
          <p:cNvGrpSpPr/>
          <p:nvPr/>
        </p:nvGrpSpPr>
        <p:grpSpPr>
          <a:xfrm>
            <a:off x="7405301" y="2727972"/>
            <a:ext cx="1308824" cy="899292"/>
            <a:chOff x="7405301" y="2651772"/>
            <a:chExt cx="1308824" cy="899292"/>
          </a:xfrm>
        </p:grpSpPr>
        <p:sp>
          <p:nvSpPr>
            <p:cNvPr id="2993" name="Google Shape;2993;p34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Routing and Initialization</a:t>
              </a:r>
              <a:endParaRPr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94" name="Google Shape;2994;p34"/>
            <p:cNvSpPr txBox="1"/>
            <p:nvPr/>
          </p:nvSpPr>
          <p:spPr>
            <a:xfrm>
              <a:off x="7418125" y="3108864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ira Sans" panose="020B0503050000020004" pitchFamily="34" charset="0"/>
                </a:rPr>
                <a:t>routes/index.js maps endpoints to app logic, and index.js initializes the server and middleware. </a:t>
              </a:r>
            </a:p>
          </p:txBody>
        </p:sp>
      </p:grpSp>
      <p:cxnSp>
        <p:nvCxnSpPr>
          <p:cNvPr id="2995" name="Google Shape;2995;p34"/>
          <p:cNvCxnSpPr/>
          <p:nvPr/>
        </p:nvCxnSpPr>
        <p:spPr>
          <a:xfrm>
            <a:off x="1352750" y="1626750"/>
            <a:ext cx="245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96" name="Google Shape;2996;p34"/>
          <p:cNvCxnSpPr>
            <a:cxnSpLocks/>
          </p:cNvCxnSpPr>
          <p:nvPr/>
        </p:nvCxnSpPr>
        <p:spPr>
          <a:xfrm flipV="1">
            <a:off x="1240325" y="2076177"/>
            <a:ext cx="2560287" cy="651791"/>
          </a:xfrm>
          <a:prstGeom prst="bentConnector3">
            <a:avLst>
              <a:gd name="adj1" fmla="val 38331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97" name="Google Shape;2997;p34"/>
          <p:cNvCxnSpPr>
            <a:cxnSpLocks/>
          </p:cNvCxnSpPr>
          <p:nvPr/>
        </p:nvCxnSpPr>
        <p:spPr>
          <a:xfrm flipV="1">
            <a:off x="1480228" y="2522127"/>
            <a:ext cx="2291959" cy="15335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98" name="Google Shape;2998;p34"/>
          <p:cNvCxnSpPr>
            <a:cxnSpLocks/>
            <a:stCxn id="3" idx="3"/>
            <a:endCxn id="2981" idx="1"/>
          </p:cNvCxnSpPr>
          <p:nvPr/>
        </p:nvCxnSpPr>
        <p:spPr>
          <a:xfrm flipV="1">
            <a:off x="5298273" y="1625475"/>
            <a:ext cx="2107028" cy="13417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99" name="Google Shape;2999;p34"/>
          <p:cNvCxnSpPr>
            <a:cxnSpLocks/>
          </p:cNvCxnSpPr>
          <p:nvPr/>
        </p:nvCxnSpPr>
        <p:spPr>
          <a:xfrm flipV="1">
            <a:off x="5298273" y="2828168"/>
            <a:ext cx="2234210" cy="698518"/>
          </a:xfrm>
          <a:prstGeom prst="bentConnector3">
            <a:avLst>
              <a:gd name="adj1" fmla="val 73908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000" name="Google Shape;3000;p34"/>
          <p:cNvCxnSpPr>
            <a:cxnSpLocks/>
          </p:cNvCxnSpPr>
          <p:nvPr/>
        </p:nvCxnSpPr>
        <p:spPr>
          <a:xfrm flipV="1">
            <a:off x="4475200" y="4055700"/>
            <a:ext cx="3057283" cy="600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8C68D6-2206-DDDC-3CB8-649A35B6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18" y="1083502"/>
            <a:ext cx="1458155" cy="37673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>
            <a:spLocks noGrp="1"/>
          </p:cNvSpPr>
          <p:nvPr>
            <p:ph type="title"/>
          </p:nvPr>
        </p:nvSpPr>
        <p:spPr>
          <a:xfrm>
            <a:off x="475800" y="45028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 CODE REVIEW</a:t>
            </a:r>
          </a:p>
        </p:txBody>
      </p:sp>
      <p:grpSp>
        <p:nvGrpSpPr>
          <p:cNvPr id="3357" name="Google Shape;3357;p37"/>
          <p:cNvGrpSpPr/>
          <p:nvPr/>
        </p:nvGrpSpPr>
        <p:grpSpPr>
          <a:xfrm>
            <a:off x="475800" y="2174289"/>
            <a:ext cx="3894575" cy="547591"/>
            <a:chOff x="4590600" y="2297159"/>
            <a:chExt cx="3894575" cy="547591"/>
          </a:xfrm>
        </p:grpSpPr>
        <p:sp>
          <p:nvSpPr>
            <p:cNvPr id="3358" name="Google Shape;3358;p37"/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ira Sans" panose="020B0503050000020004" pitchFamily="34" charset="0"/>
                </a:rPr>
                <a:t>The submissionID parameter in SQL queries is not sanitized </a:t>
              </a: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/>
          <p:cNvGrpSpPr/>
          <p:nvPr/>
        </p:nvGrpSpPr>
        <p:grpSpPr>
          <a:xfrm>
            <a:off x="475800" y="3005542"/>
            <a:ext cx="3894575" cy="548787"/>
            <a:chOff x="4590600" y="3114189"/>
            <a:chExt cx="3894575" cy="548787"/>
          </a:xfrm>
        </p:grpSpPr>
        <p:sp>
          <p:nvSpPr>
            <p:cNvPr id="3361" name="Google Shape;3361;p37"/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ira Sans" panose="020B0503050000020004" pitchFamily="34" charset="0"/>
                </a:rPr>
                <a:t>Tokens (approvalToken and rejectToken) are generated using a pseudo-random shuffle function </a:t>
              </a: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3" name="Google Shape;3363;p37"/>
          <p:cNvGrpSpPr/>
          <p:nvPr/>
        </p:nvGrpSpPr>
        <p:grpSpPr>
          <a:xfrm>
            <a:off x="475800" y="3896242"/>
            <a:ext cx="3894575" cy="549908"/>
            <a:chOff x="4590600" y="3930117"/>
            <a:chExt cx="3894575" cy="549908"/>
          </a:xfrm>
        </p:grpSpPr>
        <p:sp>
          <p:nvSpPr>
            <p:cNvPr id="3364" name="Google Shape;3364;p37"/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algn="r">
                <a:buSzPts val="1100"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Fira Sans" panose="020B0503050000020004" pitchFamily="34" charset="0"/>
                </a:rPr>
                <a:t>CSS payloads submitted via /api/submission/submit are rendered in a headless browser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00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66" name="Google Shape;3366;p37"/>
          <p:cNvSpPr/>
          <p:nvPr/>
        </p:nvSpPr>
        <p:spPr>
          <a:xfrm>
            <a:off x="963038" y="1165911"/>
            <a:ext cx="7217923" cy="546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Key Vulnerabilities identified while reviewing the source code</a:t>
            </a:r>
            <a:endParaRPr sz="1600" dirty="0">
              <a:solidFill>
                <a:schemeClr val="tx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486F7C-7A6F-AE8D-34AC-B47CE63B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85" y="3996827"/>
            <a:ext cx="4360322" cy="2667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4CF61F-3B88-31DA-B218-696692081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285" y="3002353"/>
            <a:ext cx="4360322" cy="5144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5B58DF-C87F-DD5D-8AB8-23E04F1FE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299" y="2243475"/>
            <a:ext cx="4360322" cy="3715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>
          <a:extLst>
            <a:ext uri="{FF2B5EF4-FFF2-40B4-BE49-F238E27FC236}">
              <a16:creationId xmlns:a16="http://schemas.microsoft.com/office/drawing/2014/main" id="{0214DCBA-62B9-562C-6E50-409FAA0B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>
            <a:extLst>
              <a:ext uri="{FF2B5EF4-FFF2-40B4-BE49-F238E27FC236}">
                <a16:creationId xmlns:a16="http://schemas.microsoft.com/office/drawing/2014/main" id="{C0A3C4B7-4121-C0D6-C4CA-6A1820E35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842" y="46742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 CODE REVIEW</a:t>
            </a:r>
          </a:p>
        </p:txBody>
      </p:sp>
      <p:grpSp>
        <p:nvGrpSpPr>
          <p:cNvPr id="3357" name="Google Shape;3357;p37">
            <a:extLst>
              <a:ext uri="{FF2B5EF4-FFF2-40B4-BE49-F238E27FC236}">
                <a16:creationId xmlns:a16="http://schemas.microsoft.com/office/drawing/2014/main" id="{F5894B9A-B9EC-B2E8-C31A-6831D6D37199}"/>
              </a:ext>
            </a:extLst>
          </p:cNvPr>
          <p:cNvGrpSpPr/>
          <p:nvPr/>
        </p:nvGrpSpPr>
        <p:grpSpPr>
          <a:xfrm>
            <a:off x="475800" y="2174289"/>
            <a:ext cx="3894575" cy="547591"/>
            <a:chOff x="4590600" y="2297159"/>
            <a:chExt cx="3894575" cy="547591"/>
          </a:xfrm>
        </p:grpSpPr>
        <p:sp>
          <p:nvSpPr>
            <p:cNvPr id="3358" name="Google Shape;3358;p37">
              <a:extLst>
                <a:ext uri="{FF2B5EF4-FFF2-40B4-BE49-F238E27FC236}">
                  <a16:creationId xmlns:a16="http://schemas.microsoft.com/office/drawing/2014/main" id="{6820C3A6-66D4-715B-4788-5B36388F6A91}"/>
                </a:ext>
              </a:extLst>
            </p:cNvPr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>
                  <a:latin typeface="Fira Sans" panose="020B0503050000020004" pitchFamily="34" charset="0"/>
                </a:rPr>
                <a:t>The Content-Security-Policy (CSP) explicitly allows external fonts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endParaRPr>
            </a:p>
          </p:txBody>
        </p:sp>
        <p:sp>
          <p:nvSpPr>
            <p:cNvPr id="3359" name="Google Shape;3359;p37">
              <a:extLst>
                <a:ext uri="{FF2B5EF4-FFF2-40B4-BE49-F238E27FC236}">
                  <a16:creationId xmlns:a16="http://schemas.microsoft.com/office/drawing/2014/main" id="{7532E7B6-9DEC-69E3-3E94-FB8BB0EED786}"/>
                </a:ext>
              </a:extLst>
            </p:cNvPr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>
            <a:extLst>
              <a:ext uri="{FF2B5EF4-FFF2-40B4-BE49-F238E27FC236}">
                <a16:creationId xmlns:a16="http://schemas.microsoft.com/office/drawing/2014/main" id="{2EE6D1F3-E729-4297-0629-4B1A0897E4BF}"/>
              </a:ext>
            </a:extLst>
          </p:cNvPr>
          <p:cNvGrpSpPr/>
          <p:nvPr/>
        </p:nvGrpSpPr>
        <p:grpSpPr>
          <a:xfrm>
            <a:off x="475800" y="3005542"/>
            <a:ext cx="3894575" cy="548787"/>
            <a:chOff x="4590600" y="3114189"/>
            <a:chExt cx="3894575" cy="548787"/>
          </a:xfrm>
        </p:grpSpPr>
        <p:sp>
          <p:nvSpPr>
            <p:cNvPr id="3361" name="Google Shape;3361;p37">
              <a:extLst>
                <a:ext uri="{FF2B5EF4-FFF2-40B4-BE49-F238E27FC236}">
                  <a16:creationId xmlns:a16="http://schemas.microsoft.com/office/drawing/2014/main" id="{2ED92D65-EDC2-FE39-AFB4-F579700A1BA3}"/>
                </a:ext>
              </a:extLst>
            </p:cNvPr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Fira Sans" panose="020B0503050000020004" pitchFamily="34" charset="0"/>
                </a:rPr>
                <a:t>Unapproved submissions can only be viewed by the admin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endParaRPr>
            </a:p>
          </p:txBody>
        </p:sp>
        <p:sp>
          <p:nvSpPr>
            <p:cNvPr id="3362" name="Google Shape;3362;p37">
              <a:extLst>
                <a:ext uri="{FF2B5EF4-FFF2-40B4-BE49-F238E27FC236}">
                  <a16:creationId xmlns:a16="http://schemas.microsoft.com/office/drawing/2014/main" id="{B68FD6ED-C8F4-4D0F-4333-7E8BF8538710}"/>
                </a:ext>
              </a:extLst>
            </p:cNvPr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66" name="Google Shape;3366;p37">
            <a:extLst>
              <a:ext uri="{FF2B5EF4-FFF2-40B4-BE49-F238E27FC236}">
                <a16:creationId xmlns:a16="http://schemas.microsoft.com/office/drawing/2014/main" id="{E785A196-B91B-ACE0-E04F-2B2CA48E5B19}"/>
              </a:ext>
            </a:extLst>
          </p:cNvPr>
          <p:cNvSpPr/>
          <p:nvPr/>
        </p:nvSpPr>
        <p:spPr>
          <a:xfrm>
            <a:off x="0" y="1115533"/>
            <a:ext cx="7373566" cy="546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Key Vulnerabilities identified while reviewing the source code</a:t>
            </a:r>
            <a:endParaRPr dirty="0">
              <a:solidFill>
                <a:schemeClr val="tx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CD504-292E-237E-5507-FB426A37A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53" y="2174289"/>
            <a:ext cx="4371330" cy="381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F2DEF1-16A3-BCFD-FFE7-B343C9122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78850"/>
            <a:ext cx="4361783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9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POSSIBLE HACKING TECHNIQUES BASED ON VULNERABILITIES </a:t>
            </a:r>
          </a:p>
        </p:txBody>
      </p:sp>
      <p:grpSp>
        <p:nvGrpSpPr>
          <p:cNvPr id="1070" name="Google Shape;1070;p24"/>
          <p:cNvGrpSpPr/>
          <p:nvPr/>
        </p:nvGrpSpPr>
        <p:grpSpPr>
          <a:xfrm>
            <a:off x="1341530" y="2786289"/>
            <a:ext cx="2257786" cy="351534"/>
            <a:chOff x="1341530" y="2712139"/>
            <a:chExt cx="2257786" cy="351534"/>
          </a:xfrm>
        </p:grpSpPr>
        <p:sp>
          <p:nvSpPr>
            <p:cNvPr id="1071" name="Google Shape;1071;p24"/>
            <p:cNvSpPr/>
            <p:nvPr/>
          </p:nvSpPr>
          <p:spPr>
            <a:xfrm>
              <a:off x="1370850" y="2734875"/>
              <a:ext cx="2200310" cy="294494"/>
            </a:xfrm>
            <a:custGeom>
              <a:avLst/>
              <a:gdLst/>
              <a:ahLst/>
              <a:cxnLst/>
              <a:rect l="l" t="t" r="r" b="b"/>
              <a:pathLst>
                <a:path w="47971" h="11479" fill="none" extrusionOk="0">
                  <a:moveTo>
                    <a:pt x="0" y="11478"/>
                  </a:moveTo>
                  <a:lnTo>
                    <a:pt x="0" y="4584"/>
                  </a:lnTo>
                  <a:cubicBezTo>
                    <a:pt x="0" y="3584"/>
                    <a:pt x="810" y="2775"/>
                    <a:pt x="1798" y="2775"/>
                  </a:cubicBezTo>
                  <a:lnTo>
                    <a:pt x="47078" y="2775"/>
                  </a:lnTo>
                  <a:cubicBezTo>
                    <a:pt x="47578" y="2775"/>
                    <a:pt x="47971" y="2382"/>
                    <a:pt x="47971" y="1882"/>
                  </a:cubicBezTo>
                  <a:lnTo>
                    <a:pt x="479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542942" y="2712139"/>
              <a:ext cx="56374" cy="45061"/>
            </a:xfrm>
            <a:custGeom>
              <a:avLst/>
              <a:gdLst/>
              <a:ahLst/>
              <a:cxnLst/>
              <a:rect l="l" t="t" r="r" b="b"/>
              <a:pathLst>
                <a:path w="1500" h="1199" extrusionOk="0">
                  <a:moveTo>
                    <a:pt x="801" y="1"/>
                  </a:moveTo>
                  <a:cubicBezTo>
                    <a:pt x="306" y="1"/>
                    <a:pt x="0" y="634"/>
                    <a:pt x="389" y="1022"/>
                  </a:cubicBezTo>
                  <a:cubicBezTo>
                    <a:pt x="512" y="1145"/>
                    <a:pt x="659" y="1198"/>
                    <a:pt x="803" y="1198"/>
                  </a:cubicBezTo>
                  <a:cubicBezTo>
                    <a:pt x="1161" y="1198"/>
                    <a:pt x="1499" y="867"/>
                    <a:pt x="1389" y="451"/>
                  </a:cubicBezTo>
                  <a:cubicBezTo>
                    <a:pt x="1341" y="236"/>
                    <a:pt x="1175" y="70"/>
                    <a:pt x="960" y="22"/>
                  </a:cubicBezTo>
                  <a:cubicBezTo>
                    <a:pt x="906" y="8"/>
                    <a:pt x="852" y="1"/>
                    <a:pt x="8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341530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24"/>
          <p:cNvGrpSpPr/>
          <p:nvPr/>
        </p:nvGrpSpPr>
        <p:grpSpPr>
          <a:xfrm>
            <a:off x="2942467" y="2786289"/>
            <a:ext cx="1213680" cy="351534"/>
            <a:chOff x="2984242" y="2712139"/>
            <a:chExt cx="1213680" cy="351534"/>
          </a:xfrm>
        </p:grpSpPr>
        <p:sp>
          <p:nvSpPr>
            <p:cNvPr id="1075" name="Google Shape;1075;p24"/>
            <p:cNvSpPr/>
            <p:nvPr/>
          </p:nvSpPr>
          <p:spPr>
            <a:xfrm>
              <a:off x="3013950" y="2734875"/>
              <a:ext cx="1156002" cy="294494"/>
            </a:xfrm>
            <a:custGeom>
              <a:avLst/>
              <a:gdLst/>
              <a:ahLst/>
              <a:cxnLst/>
              <a:rect l="l" t="t" r="r" b="b"/>
              <a:pathLst>
                <a:path w="24111" h="11479" fill="none" extrusionOk="0">
                  <a:moveTo>
                    <a:pt x="1" y="11478"/>
                  </a:moveTo>
                  <a:lnTo>
                    <a:pt x="1" y="7906"/>
                  </a:lnTo>
                  <a:cubicBezTo>
                    <a:pt x="1" y="6918"/>
                    <a:pt x="977" y="6108"/>
                    <a:pt x="2191" y="6108"/>
                  </a:cubicBezTo>
                  <a:lnTo>
                    <a:pt x="23004" y="6108"/>
                  </a:lnTo>
                  <a:cubicBezTo>
                    <a:pt x="23611" y="6108"/>
                    <a:pt x="24111" y="5704"/>
                    <a:pt x="24111" y="5216"/>
                  </a:cubicBezTo>
                  <a:lnTo>
                    <a:pt x="2411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2984242" y="3018498"/>
              <a:ext cx="61072" cy="45174"/>
            </a:xfrm>
            <a:custGeom>
              <a:avLst/>
              <a:gdLst/>
              <a:ahLst/>
              <a:cxnLst/>
              <a:rect l="l" t="t" r="r" b="b"/>
              <a:pathLst>
                <a:path w="1625" h="1202" extrusionOk="0">
                  <a:moveTo>
                    <a:pt x="811" y="1"/>
                  </a:moveTo>
                  <a:cubicBezTo>
                    <a:pt x="341" y="1"/>
                    <a:pt x="0" y="546"/>
                    <a:pt x="367" y="1042"/>
                  </a:cubicBezTo>
                  <a:cubicBezTo>
                    <a:pt x="515" y="1153"/>
                    <a:pt x="666" y="1202"/>
                    <a:pt x="807" y="1202"/>
                  </a:cubicBezTo>
                  <a:cubicBezTo>
                    <a:pt x="1279" y="1202"/>
                    <a:pt x="1625" y="656"/>
                    <a:pt x="1248" y="161"/>
                  </a:cubicBezTo>
                  <a:cubicBezTo>
                    <a:pt x="1101" y="49"/>
                    <a:pt x="950" y="1"/>
                    <a:pt x="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142000" y="2712139"/>
              <a:ext cx="55923" cy="45061"/>
            </a:xfrm>
            <a:custGeom>
              <a:avLst/>
              <a:gdLst/>
              <a:ahLst/>
              <a:cxnLst/>
              <a:rect l="l" t="t" r="r" b="b"/>
              <a:pathLst>
                <a:path w="1488" h="1199" extrusionOk="0">
                  <a:moveTo>
                    <a:pt x="790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08" y="1145"/>
                    <a:pt x="653" y="1198"/>
                    <a:pt x="795" y="1198"/>
                  </a:cubicBezTo>
                  <a:cubicBezTo>
                    <a:pt x="1149" y="1198"/>
                    <a:pt x="1487" y="867"/>
                    <a:pt x="1377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4"/>
          <p:cNvGrpSpPr/>
          <p:nvPr/>
        </p:nvGrpSpPr>
        <p:grpSpPr>
          <a:xfrm>
            <a:off x="4541379" y="2786389"/>
            <a:ext cx="61447" cy="351534"/>
            <a:chOff x="4544192" y="2712139"/>
            <a:chExt cx="61447" cy="351534"/>
          </a:xfrm>
        </p:grpSpPr>
        <p:sp>
          <p:nvSpPr>
            <p:cNvPr id="1079" name="Google Shape;1079;p24"/>
            <p:cNvSpPr/>
            <p:nvPr/>
          </p:nvSpPr>
          <p:spPr>
            <a:xfrm>
              <a:off x="4575795" y="2734875"/>
              <a:ext cx="38" cy="294494"/>
            </a:xfrm>
            <a:custGeom>
              <a:avLst/>
              <a:gdLst/>
              <a:ahLst/>
              <a:cxnLst/>
              <a:rect l="l" t="t" r="r" b="b"/>
              <a:pathLst>
                <a:path w="1" h="11479" fill="none" extrusionOk="0">
                  <a:moveTo>
                    <a:pt x="0" y="1147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544192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545507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90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24"/>
          <p:cNvGrpSpPr/>
          <p:nvPr/>
        </p:nvGrpSpPr>
        <p:grpSpPr>
          <a:xfrm>
            <a:off x="5018400" y="2786289"/>
            <a:ext cx="1183934" cy="351534"/>
            <a:chOff x="4977138" y="2712139"/>
            <a:chExt cx="1183934" cy="351534"/>
          </a:xfrm>
        </p:grpSpPr>
        <p:sp>
          <p:nvSpPr>
            <p:cNvPr id="1083" name="Google Shape;1083;p24"/>
            <p:cNvSpPr/>
            <p:nvPr/>
          </p:nvSpPr>
          <p:spPr>
            <a:xfrm>
              <a:off x="5005825" y="2734875"/>
              <a:ext cx="1124429" cy="294494"/>
            </a:xfrm>
            <a:custGeom>
              <a:avLst/>
              <a:gdLst/>
              <a:ahLst/>
              <a:cxnLst/>
              <a:rect l="l" t="t" r="r" b="b"/>
              <a:pathLst>
                <a:path w="23766" h="11479" fill="none" extrusionOk="0">
                  <a:moveTo>
                    <a:pt x="23765" y="11478"/>
                  </a:moveTo>
                  <a:lnTo>
                    <a:pt x="23765" y="7906"/>
                  </a:lnTo>
                  <a:cubicBezTo>
                    <a:pt x="23765" y="6918"/>
                    <a:pt x="22813" y="6108"/>
                    <a:pt x="21634" y="6108"/>
                  </a:cubicBezTo>
                  <a:lnTo>
                    <a:pt x="1060" y="6108"/>
                  </a:lnTo>
                  <a:cubicBezTo>
                    <a:pt x="465" y="6108"/>
                    <a:pt x="1" y="5704"/>
                    <a:pt x="1" y="5216"/>
                  </a:cubicBez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609962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4977138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89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24"/>
          <p:cNvGrpSpPr/>
          <p:nvPr/>
        </p:nvGrpSpPr>
        <p:grpSpPr>
          <a:xfrm>
            <a:off x="5547759" y="2786289"/>
            <a:ext cx="2253863" cy="351534"/>
            <a:chOff x="5547759" y="2712139"/>
            <a:chExt cx="2253863" cy="351534"/>
          </a:xfrm>
        </p:grpSpPr>
        <p:sp>
          <p:nvSpPr>
            <p:cNvPr id="1087" name="Google Shape;1087;p24"/>
            <p:cNvSpPr/>
            <p:nvPr/>
          </p:nvSpPr>
          <p:spPr>
            <a:xfrm>
              <a:off x="5578625" y="2734875"/>
              <a:ext cx="2194219" cy="294494"/>
            </a:xfrm>
            <a:custGeom>
              <a:avLst/>
              <a:gdLst/>
              <a:ahLst/>
              <a:cxnLst/>
              <a:rect l="l" t="t" r="r" b="b"/>
              <a:pathLst>
                <a:path w="47376" h="11479" fill="none" extrusionOk="0">
                  <a:moveTo>
                    <a:pt x="47375" y="11478"/>
                  </a:moveTo>
                  <a:lnTo>
                    <a:pt x="47375" y="4584"/>
                  </a:lnTo>
                  <a:cubicBezTo>
                    <a:pt x="47375" y="3584"/>
                    <a:pt x="46566" y="2775"/>
                    <a:pt x="45577" y="2775"/>
                  </a:cubicBezTo>
                  <a:lnTo>
                    <a:pt x="893" y="2775"/>
                  </a:lnTo>
                  <a:cubicBezTo>
                    <a:pt x="393" y="2775"/>
                    <a:pt x="0" y="2382"/>
                    <a:pt x="0" y="1882"/>
                  </a:cubicBez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774017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5547759" y="2712139"/>
              <a:ext cx="56036" cy="45061"/>
            </a:xfrm>
            <a:custGeom>
              <a:avLst/>
              <a:gdLst/>
              <a:ahLst/>
              <a:cxnLst/>
              <a:rect l="l" t="t" r="r" b="b"/>
              <a:pathLst>
                <a:path w="1491" h="1199" extrusionOk="0">
                  <a:moveTo>
                    <a:pt x="789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11" y="1145"/>
                    <a:pt x="658" y="1198"/>
                    <a:pt x="800" y="1198"/>
                  </a:cubicBezTo>
                  <a:cubicBezTo>
                    <a:pt x="1156" y="1198"/>
                    <a:pt x="1491" y="867"/>
                    <a:pt x="1389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0" y="1"/>
                    <a:pt x="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24"/>
          <p:cNvGrpSpPr/>
          <p:nvPr/>
        </p:nvGrpSpPr>
        <p:grpSpPr>
          <a:xfrm>
            <a:off x="4331024" y="3211248"/>
            <a:ext cx="482409" cy="568323"/>
            <a:chOff x="4331024" y="3137098"/>
            <a:chExt cx="482409" cy="568323"/>
          </a:xfrm>
        </p:grpSpPr>
        <p:sp>
          <p:nvSpPr>
            <p:cNvPr id="1091" name="Google Shape;1091;p24"/>
            <p:cNvSpPr/>
            <p:nvPr/>
          </p:nvSpPr>
          <p:spPr>
            <a:xfrm>
              <a:off x="4331024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3" y="0"/>
                  </a:moveTo>
                  <a:cubicBezTo>
                    <a:pt x="6337" y="0"/>
                    <a:pt x="6263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12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191" y="7873"/>
                    <a:pt x="584" y="9124"/>
                  </a:cubicBezTo>
                  <a:cubicBezTo>
                    <a:pt x="1131" y="10886"/>
                    <a:pt x="2108" y="12564"/>
                    <a:pt x="3632" y="13743"/>
                  </a:cubicBezTo>
                  <a:cubicBezTo>
                    <a:pt x="4441" y="14374"/>
                    <a:pt x="5358" y="14839"/>
                    <a:pt x="6358" y="15112"/>
                  </a:cubicBezTo>
                  <a:cubicBezTo>
                    <a:pt x="6382" y="15118"/>
                    <a:pt x="6412" y="15121"/>
                    <a:pt x="6442" y="15121"/>
                  </a:cubicBezTo>
                  <a:cubicBezTo>
                    <a:pt x="6471" y="15121"/>
                    <a:pt x="6501" y="15118"/>
                    <a:pt x="6525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79" y="1265"/>
                    <a:pt x="12095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67" y="9"/>
                    <a:pt x="6489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358760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365036" y="318061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54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597" y="11787"/>
                    <a:pt x="5560" y="12895"/>
                  </a:cubicBezTo>
                  <a:cubicBezTo>
                    <a:pt x="5537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507323" y="3279047"/>
              <a:ext cx="129810" cy="129810"/>
            </a:xfrm>
            <a:custGeom>
              <a:avLst/>
              <a:gdLst/>
              <a:ahLst/>
              <a:cxnLst/>
              <a:rect l="l" t="t" r="r" b="b"/>
              <a:pathLst>
                <a:path w="3454" h="3454" extrusionOk="0">
                  <a:moveTo>
                    <a:pt x="1727" y="1"/>
                  </a:moveTo>
                  <a:cubicBezTo>
                    <a:pt x="774" y="1"/>
                    <a:pt x="0" y="775"/>
                    <a:pt x="0" y="1727"/>
                  </a:cubicBezTo>
                  <a:cubicBezTo>
                    <a:pt x="0" y="2680"/>
                    <a:pt x="774" y="3453"/>
                    <a:pt x="1727" y="3453"/>
                  </a:cubicBezTo>
                  <a:cubicBezTo>
                    <a:pt x="2679" y="3453"/>
                    <a:pt x="3453" y="2680"/>
                    <a:pt x="3453" y="1727"/>
                  </a:cubicBezTo>
                  <a:cubicBezTo>
                    <a:pt x="3453" y="775"/>
                    <a:pt x="2679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446477" y="3405700"/>
              <a:ext cx="251051" cy="100270"/>
            </a:xfrm>
            <a:custGeom>
              <a:avLst/>
              <a:gdLst/>
              <a:ahLst/>
              <a:cxnLst/>
              <a:rect l="l" t="t" r="r" b="b"/>
              <a:pathLst>
                <a:path w="6680" h="2668" extrusionOk="0">
                  <a:moveTo>
                    <a:pt x="2072" y="0"/>
                  </a:moveTo>
                  <a:cubicBezTo>
                    <a:pt x="1191" y="357"/>
                    <a:pt x="488" y="1048"/>
                    <a:pt x="143" y="1941"/>
                  </a:cubicBezTo>
                  <a:cubicBezTo>
                    <a:pt x="0" y="2286"/>
                    <a:pt x="262" y="2667"/>
                    <a:pt x="643" y="2667"/>
                  </a:cubicBezTo>
                  <a:lnTo>
                    <a:pt x="6049" y="2667"/>
                  </a:lnTo>
                  <a:cubicBezTo>
                    <a:pt x="6430" y="2667"/>
                    <a:pt x="6680" y="2286"/>
                    <a:pt x="6537" y="1941"/>
                  </a:cubicBezTo>
                  <a:cubicBezTo>
                    <a:pt x="6191" y="1048"/>
                    <a:pt x="5501" y="357"/>
                    <a:pt x="4620" y="0"/>
                  </a:cubicBezTo>
                  <a:cubicBezTo>
                    <a:pt x="4245" y="292"/>
                    <a:pt x="3795" y="438"/>
                    <a:pt x="3346" y="438"/>
                  </a:cubicBezTo>
                  <a:cubicBezTo>
                    <a:pt x="2896" y="438"/>
                    <a:pt x="2447" y="292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24"/>
          <p:cNvGrpSpPr/>
          <p:nvPr/>
        </p:nvGrpSpPr>
        <p:grpSpPr>
          <a:xfrm>
            <a:off x="2732240" y="3211248"/>
            <a:ext cx="481507" cy="566970"/>
            <a:chOff x="2774016" y="3137098"/>
            <a:chExt cx="481507" cy="566970"/>
          </a:xfrm>
        </p:grpSpPr>
        <p:sp>
          <p:nvSpPr>
            <p:cNvPr id="1097" name="Google Shape;1097;p24"/>
            <p:cNvSpPr/>
            <p:nvPr/>
          </p:nvSpPr>
          <p:spPr>
            <a:xfrm>
              <a:off x="2774016" y="3137098"/>
              <a:ext cx="481507" cy="566970"/>
            </a:xfrm>
            <a:custGeom>
              <a:avLst/>
              <a:gdLst/>
              <a:ahLst/>
              <a:cxnLst/>
              <a:rect l="l" t="t" r="r" b="b"/>
              <a:pathLst>
                <a:path w="12812" h="15086" extrusionOk="0">
                  <a:moveTo>
                    <a:pt x="6412" y="0"/>
                  </a:moveTo>
                  <a:cubicBezTo>
                    <a:pt x="6338" y="0"/>
                    <a:pt x="6263" y="9"/>
                    <a:pt x="6192" y="27"/>
                  </a:cubicBezTo>
                  <a:lnTo>
                    <a:pt x="775" y="1265"/>
                  </a:lnTo>
                  <a:cubicBezTo>
                    <a:pt x="760" y="1265"/>
                    <a:pt x="746" y="1264"/>
                    <a:pt x="731" y="1264"/>
                  </a:cubicBezTo>
                  <a:cubicBezTo>
                    <a:pt x="335" y="1264"/>
                    <a:pt x="24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203" y="7861"/>
                    <a:pt x="584" y="9112"/>
                  </a:cubicBezTo>
                  <a:cubicBezTo>
                    <a:pt x="1144" y="10862"/>
                    <a:pt x="2108" y="12529"/>
                    <a:pt x="3620" y="13707"/>
                  </a:cubicBezTo>
                  <a:cubicBezTo>
                    <a:pt x="4430" y="14338"/>
                    <a:pt x="5358" y="14803"/>
                    <a:pt x="6347" y="15077"/>
                  </a:cubicBezTo>
                  <a:cubicBezTo>
                    <a:pt x="6376" y="15083"/>
                    <a:pt x="6406" y="15086"/>
                    <a:pt x="6436" y="15086"/>
                  </a:cubicBezTo>
                  <a:cubicBezTo>
                    <a:pt x="6466" y="15086"/>
                    <a:pt x="6496" y="15083"/>
                    <a:pt x="6525" y="15077"/>
                  </a:cubicBezTo>
                  <a:cubicBezTo>
                    <a:pt x="11181" y="13767"/>
                    <a:pt x="12812" y="9028"/>
                    <a:pt x="12812" y="5254"/>
                  </a:cubicBezTo>
                  <a:lnTo>
                    <a:pt x="12812" y="1968"/>
                  </a:lnTo>
                  <a:cubicBezTo>
                    <a:pt x="12789" y="1577"/>
                    <a:pt x="12478" y="1264"/>
                    <a:pt x="12092" y="1264"/>
                  </a:cubicBezTo>
                  <a:cubicBezTo>
                    <a:pt x="12078" y="1264"/>
                    <a:pt x="12064" y="1265"/>
                    <a:pt x="12050" y="1265"/>
                  </a:cubicBezTo>
                  <a:lnTo>
                    <a:pt x="6632" y="27"/>
                  </a:lnTo>
                  <a:cubicBezTo>
                    <a:pt x="6561" y="9"/>
                    <a:pt x="6487" y="0"/>
                    <a:pt x="6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2801751" y="3172539"/>
              <a:ext cx="426035" cy="499434"/>
            </a:xfrm>
            <a:custGeom>
              <a:avLst/>
              <a:gdLst/>
              <a:ahLst/>
              <a:cxnLst/>
              <a:rect l="l" t="t" r="r" b="b"/>
              <a:pathLst>
                <a:path w="11336" h="13289" extrusionOk="0">
                  <a:moveTo>
                    <a:pt x="5668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62" y="977"/>
                    <a:pt x="24" y="1199"/>
                    <a:pt x="1" y="1501"/>
                  </a:cubicBezTo>
                  <a:lnTo>
                    <a:pt x="1" y="4502"/>
                  </a:lnTo>
                  <a:cubicBezTo>
                    <a:pt x="1" y="7835"/>
                    <a:pt x="1501" y="12145"/>
                    <a:pt x="5668" y="13288"/>
                  </a:cubicBezTo>
                  <a:lnTo>
                    <a:pt x="5716" y="13288"/>
                  </a:lnTo>
                  <a:cubicBezTo>
                    <a:pt x="9883" y="12157"/>
                    <a:pt x="11336" y="7835"/>
                    <a:pt x="11336" y="4502"/>
                  </a:cubicBezTo>
                  <a:lnTo>
                    <a:pt x="11336" y="1501"/>
                  </a:lnTo>
                  <a:cubicBezTo>
                    <a:pt x="11324" y="1199"/>
                    <a:pt x="11075" y="977"/>
                    <a:pt x="10787" y="977"/>
                  </a:cubicBezTo>
                  <a:cubicBezTo>
                    <a:pt x="10779" y="977"/>
                    <a:pt x="10772" y="977"/>
                    <a:pt x="10764" y="977"/>
                  </a:cubicBezTo>
                  <a:lnTo>
                    <a:pt x="5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2808479" y="3180168"/>
              <a:ext cx="412581" cy="484175"/>
            </a:xfrm>
            <a:custGeom>
              <a:avLst/>
              <a:gdLst/>
              <a:ahLst/>
              <a:cxnLst/>
              <a:rect l="l" t="t" r="r" b="b"/>
              <a:pathLst>
                <a:path w="10978" h="12883" extrusionOk="0">
                  <a:moveTo>
                    <a:pt x="10430" y="941"/>
                  </a:moveTo>
                  <a:cubicBezTo>
                    <a:pt x="10716" y="929"/>
                    <a:pt x="10966" y="1155"/>
                    <a:pt x="10978" y="1453"/>
                  </a:cubicBezTo>
                  <a:lnTo>
                    <a:pt x="10978" y="4358"/>
                  </a:lnTo>
                  <a:cubicBezTo>
                    <a:pt x="10978" y="7597"/>
                    <a:pt x="9573" y="11776"/>
                    <a:pt x="5537" y="12871"/>
                  </a:cubicBezTo>
                  <a:cubicBezTo>
                    <a:pt x="5525" y="12883"/>
                    <a:pt x="5501" y="12883"/>
                    <a:pt x="5489" y="12871"/>
                  </a:cubicBezTo>
                  <a:cubicBezTo>
                    <a:pt x="1453" y="11776"/>
                    <a:pt x="0" y="7597"/>
                    <a:pt x="0" y="4358"/>
                  </a:cubicBezTo>
                  <a:lnTo>
                    <a:pt x="0" y="1453"/>
                  </a:lnTo>
                  <a:cubicBezTo>
                    <a:pt x="12" y="1167"/>
                    <a:pt x="262" y="941"/>
                    <a:pt x="548" y="953"/>
                  </a:cubicBezTo>
                  <a:lnTo>
                    <a:pt x="5489" y="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2913184" y="3378829"/>
              <a:ext cx="203171" cy="135635"/>
            </a:xfrm>
            <a:custGeom>
              <a:avLst/>
              <a:gdLst/>
              <a:ahLst/>
              <a:cxnLst/>
              <a:rect l="l" t="t" r="r" b="b"/>
              <a:pathLst>
                <a:path w="5406" h="360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3037"/>
                  </a:lnTo>
                  <a:cubicBezTo>
                    <a:pt x="1" y="3358"/>
                    <a:pt x="251" y="3608"/>
                    <a:pt x="572" y="3608"/>
                  </a:cubicBezTo>
                  <a:lnTo>
                    <a:pt x="4846" y="3608"/>
                  </a:lnTo>
                  <a:cubicBezTo>
                    <a:pt x="5156" y="3608"/>
                    <a:pt x="5406" y="3358"/>
                    <a:pt x="5406" y="3037"/>
                  </a:cubicBezTo>
                  <a:lnTo>
                    <a:pt x="5406" y="560"/>
                  </a:lnTo>
                  <a:cubicBezTo>
                    <a:pt x="5406" y="251"/>
                    <a:pt x="5156" y="1"/>
                    <a:pt x="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2949000" y="3304115"/>
              <a:ext cx="131576" cy="74752"/>
            </a:xfrm>
            <a:custGeom>
              <a:avLst/>
              <a:gdLst/>
              <a:ahLst/>
              <a:cxnLst/>
              <a:rect l="l" t="t" r="r" b="b"/>
              <a:pathLst>
                <a:path w="3501" h="1989" extrusionOk="0">
                  <a:moveTo>
                    <a:pt x="1750" y="0"/>
                  </a:moveTo>
                  <a:cubicBezTo>
                    <a:pt x="786" y="0"/>
                    <a:pt x="0" y="774"/>
                    <a:pt x="0" y="1751"/>
                  </a:cubicBezTo>
                  <a:lnTo>
                    <a:pt x="0" y="1989"/>
                  </a:lnTo>
                  <a:lnTo>
                    <a:pt x="488" y="1989"/>
                  </a:lnTo>
                  <a:lnTo>
                    <a:pt x="488" y="1751"/>
                  </a:lnTo>
                  <a:cubicBezTo>
                    <a:pt x="488" y="1048"/>
                    <a:pt x="1048" y="477"/>
                    <a:pt x="1750" y="477"/>
                  </a:cubicBezTo>
                  <a:cubicBezTo>
                    <a:pt x="2453" y="477"/>
                    <a:pt x="3012" y="1048"/>
                    <a:pt x="3012" y="1751"/>
                  </a:cubicBezTo>
                  <a:lnTo>
                    <a:pt x="3012" y="1989"/>
                  </a:lnTo>
                  <a:lnTo>
                    <a:pt x="3500" y="1989"/>
                  </a:lnTo>
                  <a:lnTo>
                    <a:pt x="3500" y="1751"/>
                  </a:lnTo>
                  <a:cubicBezTo>
                    <a:pt x="3500" y="774"/>
                    <a:pt x="271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3079185" y="3405249"/>
              <a:ext cx="51488" cy="109215"/>
            </a:xfrm>
            <a:custGeom>
              <a:avLst/>
              <a:gdLst/>
              <a:ahLst/>
              <a:cxnLst/>
              <a:rect l="l" t="t" r="r" b="b"/>
              <a:pathLst>
                <a:path w="1370" h="2906" extrusionOk="0">
                  <a:moveTo>
                    <a:pt x="1" y="0"/>
                  </a:moveTo>
                  <a:lnTo>
                    <a:pt x="1" y="2905"/>
                  </a:lnTo>
                  <a:lnTo>
                    <a:pt x="787" y="2905"/>
                  </a:lnTo>
                  <a:cubicBezTo>
                    <a:pt x="1108" y="2905"/>
                    <a:pt x="1370" y="2643"/>
                    <a:pt x="1370" y="2334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3050999" y="3348425"/>
              <a:ext cx="107899" cy="69377"/>
            </a:xfrm>
            <a:custGeom>
              <a:avLst/>
              <a:gdLst/>
              <a:ahLst/>
              <a:cxnLst/>
              <a:rect l="l" t="t" r="r" b="b"/>
              <a:pathLst>
                <a:path w="2871" h="1846" extrusionOk="0">
                  <a:moveTo>
                    <a:pt x="1441" y="0"/>
                  </a:moveTo>
                  <a:lnTo>
                    <a:pt x="1" y="1846"/>
                  </a:lnTo>
                  <a:lnTo>
                    <a:pt x="2870" y="184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>
            <a:off x="5930609" y="3211248"/>
            <a:ext cx="481094" cy="566970"/>
            <a:chOff x="5889348" y="3137098"/>
            <a:chExt cx="481094" cy="566970"/>
          </a:xfrm>
        </p:grpSpPr>
        <p:sp>
          <p:nvSpPr>
            <p:cNvPr id="1105" name="Google Shape;1105;p24"/>
            <p:cNvSpPr/>
            <p:nvPr/>
          </p:nvSpPr>
          <p:spPr>
            <a:xfrm>
              <a:off x="5889348" y="3137098"/>
              <a:ext cx="481094" cy="566970"/>
            </a:xfrm>
            <a:custGeom>
              <a:avLst/>
              <a:gdLst/>
              <a:ahLst/>
              <a:cxnLst/>
              <a:rect l="l" t="t" r="r" b="b"/>
              <a:pathLst>
                <a:path w="12801" h="15086" extrusionOk="0">
                  <a:moveTo>
                    <a:pt x="6399" y="0"/>
                  </a:moveTo>
                  <a:cubicBezTo>
                    <a:pt x="6323" y="0"/>
                    <a:pt x="6246" y="9"/>
                    <a:pt x="6168" y="27"/>
                  </a:cubicBezTo>
                  <a:lnTo>
                    <a:pt x="763" y="1265"/>
                  </a:lnTo>
                  <a:cubicBezTo>
                    <a:pt x="749" y="1265"/>
                    <a:pt x="735" y="1264"/>
                    <a:pt x="721" y="1264"/>
                  </a:cubicBezTo>
                  <a:cubicBezTo>
                    <a:pt x="334" y="1264"/>
                    <a:pt x="12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191" y="7861"/>
                    <a:pt x="584" y="9112"/>
                  </a:cubicBezTo>
                  <a:cubicBezTo>
                    <a:pt x="1132" y="10862"/>
                    <a:pt x="2108" y="12529"/>
                    <a:pt x="3620" y="13707"/>
                  </a:cubicBezTo>
                  <a:cubicBezTo>
                    <a:pt x="4430" y="14338"/>
                    <a:pt x="5347" y="14803"/>
                    <a:pt x="6335" y="15077"/>
                  </a:cubicBezTo>
                  <a:cubicBezTo>
                    <a:pt x="6365" y="15083"/>
                    <a:pt x="6394" y="15086"/>
                    <a:pt x="6424" y="15086"/>
                  </a:cubicBezTo>
                  <a:cubicBezTo>
                    <a:pt x="6454" y="15086"/>
                    <a:pt x="6484" y="15083"/>
                    <a:pt x="6514" y="15077"/>
                  </a:cubicBezTo>
                  <a:cubicBezTo>
                    <a:pt x="11181" y="13767"/>
                    <a:pt x="12800" y="9028"/>
                    <a:pt x="12800" y="5254"/>
                  </a:cubicBezTo>
                  <a:lnTo>
                    <a:pt x="12800" y="1968"/>
                  </a:lnTo>
                  <a:cubicBezTo>
                    <a:pt x="12789" y="1577"/>
                    <a:pt x="12467" y="1264"/>
                    <a:pt x="12080" y="1264"/>
                  </a:cubicBezTo>
                  <a:cubicBezTo>
                    <a:pt x="12066" y="1264"/>
                    <a:pt x="12052" y="1265"/>
                    <a:pt x="12038" y="1265"/>
                  </a:cubicBezTo>
                  <a:lnTo>
                    <a:pt x="6621" y="27"/>
                  </a:lnTo>
                  <a:cubicBezTo>
                    <a:pt x="6549" y="9"/>
                    <a:pt x="6475" y="0"/>
                    <a:pt x="6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5917121" y="3172539"/>
              <a:ext cx="425547" cy="499434"/>
            </a:xfrm>
            <a:custGeom>
              <a:avLst/>
              <a:gdLst/>
              <a:ahLst/>
              <a:cxnLst/>
              <a:rect l="l" t="t" r="r" b="b"/>
              <a:pathLst>
                <a:path w="11323" h="13289" extrusionOk="0">
                  <a:moveTo>
                    <a:pt x="5667" y="1"/>
                  </a:moveTo>
                  <a:lnTo>
                    <a:pt x="572" y="977"/>
                  </a:lnTo>
                  <a:cubicBezTo>
                    <a:pt x="564" y="977"/>
                    <a:pt x="556" y="977"/>
                    <a:pt x="548" y="977"/>
                  </a:cubicBezTo>
                  <a:cubicBezTo>
                    <a:pt x="249" y="977"/>
                    <a:pt x="12" y="1199"/>
                    <a:pt x="0" y="1501"/>
                  </a:cubicBezTo>
                  <a:lnTo>
                    <a:pt x="0" y="4502"/>
                  </a:lnTo>
                  <a:cubicBezTo>
                    <a:pt x="0" y="7835"/>
                    <a:pt x="1500" y="12145"/>
                    <a:pt x="5667" y="13288"/>
                  </a:cubicBezTo>
                  <a:lnTo>
                    <a:pt x="5703" y="13288"/>
                  </a:lnTo>
                  <a:cubicBezTo>
                    <a:pt x="9870" y="12157"/>
                    <a:pt x="11323" y="7835"/>
                    <a:pt x="11323" y="4502"/>
                  </a:cubicBezTo>
                  <a:lnTo>
                    <a:pt x="11323" y="1501"/>
                  </a:lnTo>
                  <a:cubicBezTo>
                    <a:pt x="11311" y="1199"/>
                    <a:pt x="11073" y="977"/>
                    <a:pt x="10786" y="977"/>
                  </a:cubicBezTo>
                  <a:cubicBezTo>
                    <a:pt x="10778" y="977"/>
                    <a:pt x="10771" y="977"/>
                    <a:pt x="10763" y="977"/>
                  </a:cubicBezTo>
                  <a:lnTo>
                    <a:pt x="5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5923360" y="3180168"/>
              <a:ext cx="413069" cy="484175"/>
            </a:xfrm>
            <a:custGeom>
              <a:avLst/>
              <a:gdLst/>
              <a:ahLst/>
              <a:cxnLst/>
              <a:rect l="l" t="t" r="r" b="b"/>
              <a:pathLst>
                <a:path w="10991" h="12883" extrusionOk="0">
                  <a:moveTo>
                    <a:pt x="10431" y="941"/>
                  </a:moveTo>
                  <a:cubicBezTo>
                    <a:pt x="10728" y="929"/>
                    <a:pt x="10978" y="1155"/>
                    <a:pt x="10990" y="1453"/>
                  </a:cubicBezTo>
                  <a:lnTo>
                    <a:pt x="10990" y="4358"/>
                  </a:lnTo>
                  <a:cubicBezTo>
                    <a:pt x="10990" y="7597"/>
                    <a:pt x="9585" y="11776"/>
                    <a:pt x="5537" y="12871"/>
                  </a:cubicBezTo>
                  <a:cubicBezTo>
                    <a:pt x="5525" y="12883"/>
                    <a:pt x="5513" y="12883"/>
                    <a:pt x="5501" y="12871"/>
                  </a:cubicBezTo>
                  <a:cubicBezTo>
                    <a:pt x="1453" y="11776"/>
                    <a:pt x="1" y="7597"/>
                    <a:pt x="1" y="4358"/>
                  </a:cubicBezTo>
                  <a:lnTo>
                    <a:pt x="1" y="1453"/>
                  </a:lnTo>
                  <a:cubicBezTo>
                    <a:pt x="13" y="1155"/>
                    <a:pt x="263" y="941"/>
                    <a:pt x="560" y="953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5983792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5983792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1667" y="1465"/>
                  </a:lnTo>
                  <a:cubicBezTo>
                    <a:pt x="1786" y="1465"/>
                    <a:pt x="1869" y="1369"/>
                    <a:pt x="1869" y="1262"/>
                  </a:cubicBezTo>
                  <a:lnTo>
                    <a:pt x="1869" y="215"/>
                  </a:lnTo>
                  <a:cubicBezTo>
                    <a:pt x="1869" y="96"/>
                    <a:pt x="178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6205717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3" y="0"/>
                  </a:moveTo>
                  <a:cubicBezTo>
                    <a:pt x="84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84" y="1465"/>
                    <a:pt x="203" y="1465"/>
                  </a:cubicBezTo>
                  <a:lnTo>
                    <a:pt x="1667" y="1465"/>
                  </a:lnTo>
                  <a:cubicBezTo>
                    <a:pt x="1775" y="1465"/>
                    <a:pt x="1870" y="1369"/>
                    <a:pt x="1870" y="1262"/>
                  </a:cubicBezTo>
                  <a:lnTo>
                    <a:pt x="1870" y="215"/>
                  </a:lnTo>
                  <a:cubicBezTo>
                    <a:pt x="1870" y="96"/>
                    <a:pt x="1775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6062077" y="3366765"/>
              <a:ext cx="135184" cy="55058"/>
            </a:xfrm>
            <a:custGeom>
              <a:avLst/>
              <a:gdLst/>
              <a:ahLst/>
              <a:cxnLst/>
              <a:rect l="l" t="t" r="r" b="b"/>
              <a:pathLst>
                <a:path w="3597" h="1465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96" y="1465"/>
                    <a:pt x="215" y="1465"/>
                  </a:cubicBezTo>
                  <a:lnTo>
                    <a:pt x="3394" y="1465"/>
                  </a:lnTo>
                  <a:cubicBezTo>
                    <a:pt x="3513" y="1465"/>
                    <a:pt x="3596" y="1369"/>
                    <a:pt x="3596" y="1262"/>
                  </a:cubicBezTo>
                  <a:lnTo>
                    <a:pt x="3596" y="215"/>
                  </a:lnTo>
                  <a:cubicBezTo>
                    <a:pt x="3596" y="96"/>
                    <a:pt x="3513" y="0"/>
                    <a:pt x="3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6135475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5983792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6135475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6218683" y="3366765"/>
              <a:ext cx="88657" cy="123985"/>
            </a:xfrm>
            <a:custGeom>
              <a:avLst/>
              <a:gdLst/>
              <a:ahLst/>
              <a:cxnLst/>
              <a:rect l="l" t="t" r="r" b="b"/>
              <a:pathLst>
                <a:path w="2359" h="3299" extrusionOk="0">
                  <a:moveTo>
                    <a:pt x="2358" y="2131"/>
                  </a:moveTo>
                  <a:cubicBezTo>
                    <a:pt x="2346" y="2774"/>
                    <a:pt x="1822" y="3298"/>
                    <a:pt x="1180" y="3298"/>
                  </a:cubicBezTo>
                  <a:cubicBezTo>
                    <a:pt x="525" y="3298"/>
                    <a:pt x="1" y="2774"/>
                    <a:pt x="1" y="2131"/>
                  </a:cubicBezTo>
                  <a:cubicBezTo>
                    <a:pt x="1" y="1477"/>
                    <a:pt x="1180" y="0"/>
                    <a:pt x="1180" y="0"/>
                  </a:cubicBezTo>
                  <a:cubicBezTo>
                    <a:pt x="1180" y="0"/>
                    <a:pt x="2358" y="1477"/>
                    <a:pt x="2358" y="2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6236610" y="3415547"/>
              <a:ext cx="52803" cy="81441"/>
            </a:xfrm>
            <a:custGeom>
              <a:avLst/>
              <a:gdLst/>
              <a:ahLst/>
              <a:cxnLst/>
              <a:rect l="l" t="t" r="r" b="b"/>
              <a:pathLst>
                <a:path w="1405" h="2167" extrusionOk="0">
                  <a:moveTo>
                    <a:pt x="1405" y="1274"/>
                  </a:moveTo>
                  <a:cubicBezTo>
                    <a:pt x="1369" y="2167"/>
                    <a:pt x="36" y="2167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6183806" y="3415547"/>
              <a:ext cx="52841" cy="74301"/>
            </a:xfrm>
            <a:custGeom>
              <a:avLst/>
              <a:gdLst/>
              <a:ahLst/>
              <a:cxnLst/>
              <a:rect l="l" t="t" r="r" b="b"/>
              <a:pathLst>
                <a:path w="1406" h="1977" extrusionOk="0">
                  <a:moveTo>
                    <a:pt x="1405" y="1274"/>
                  </a:moveTo>
                  <a:cubicBezTo>
                    <a:pt x="1405" y="1655"/>
                    <a:pt x="1084" y="1976"/>
                    <a:pt x="703" y="1976"/>
                  </a:cubicBezTo>
                  <a:cubicBezTo>
                    <a:pt x="310" y="1976"/>
                    <a:pt x="0" y="1655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6196772" y="3452678"/>
              <a:ext cx="26420" cy="41641"/>
            </a:xfrm>
            <a:custGeom>
              <a:avLst/>
              <a:gdLst/>
              <a:ahLst/>
              <a:cxnLst/>
              <a:rect l="l" t="t" r="r" b="b"/>
              <a:pathLst>
                <a:path w="703" h="1108" extrusionOk="0">
                  <a:moveTo>
                    <a:pt x="703" y="631"/>
                  </a:moveTo>
                  <a:cubicBezTo>
                    <a:pt x="703" y="1108"/>
                    <a:pt x="0" y="1108"/>
                    <a:pt x="0" y="631"/>
                  </a:cubicBezTo>
                  <a:cubicBezTo>
                    <a:pt x="0" y="441"/>
                    <a:pt x="346" y="0"/>
                    <a:pt x="346" y="0"/>
                  </a:cubicBezTo>
                  <a:cubicBezTo>
                    <a:pt x="346" y="0"/>
                    <a:pt x="703" y="441"/>
                    <a:pt x="703" y="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5953802" y="3394501"/>
              <a:ext cx="42092" cy="89071"/>
            </a:xfrm>
            <a:custGeom>
              <a:avLst/>
              <a:gdLst/>
              <a:ahLst/>
              <a:cxnLst/>
              <a:rect l="l" t="t" r="r" b="b"/>
              <a:pathLst>
                <a:path w="1120" h="2370" extrusionOk="0">
                  <a:moveTo>
                    <a:pt x="0" y="0"/>
                  </a:moveTo>
                  <a:lnTo>
                    <a:pt x="0" y="1251"/>
                  </a:lnTo>
                  <a:cubicBezTo>
                    <a:pt x="0" y="1870"/>
                    <a:pt x="500" y="2370"/>
                    <a:pt x="1120" y="2370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5930989" y="3347974"/>
              <a:ext cx="88169" cy="56411"/>
            </a:xfrm>
            <a:custGeom>
              <a:avLst/>
              <a:gdLst/>
              <a:ahLst/>
              <a:cxnLst/>
              <a:rect l="l" t="t" r="r" b="b"/>
              <a:pathLst>
                <a:path w="2346" h="1501" extrusionOk="0">
                  <a:moveTo>
                    <a:pt x="1167" y="0"/>
                  </a:moveTo>
                  <a:lnTo>
                    <a:pt x="0" y="1500"/>
                  </a:lnTo>
                  <a:lnTo>
                    <a:pt x="2346" y="150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24"/>
          <p:cNvGrpSpPr/>
          <p:nvPr/>
        </p:nvGrpSpPr>
        <p:grpSpPr>
          <a:xfrm>
            <a:off x="7530045" y="3211248"/>
            <a:ext cx="482409" cy="568323"/>
            <a:chOff x="7447258" y="3137098"/>
            <a:chExt cx="482409" cy="568323"/>
          </a:xfrm>
        </p:grpSpPr>
        <p:sp>
          <p:nvSpPr>
            <p:cNvPr id="1122" name="Google Shape;1122;p24"/>
            <p:cNvSpPr/>
            <p:nvPr/>
          </p:nvSpPr>
          <p:spPr>
            <a:xfrm>
              <a:off x="7447258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22" y="0"/>
                  </a:moveTo>
                  <a:cubicBezTo>
                    <a:pt x="6346" y="0"/>
                    <a:pt x="6269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203" y="7873"/>
                    <a:pt x="584" y="9124"/>
                  </a:cubicBezTo>
                  <a:cubicBezTo>
                    <a:pt x="1143" y="10886"/>
                    <a:pt x="2120" y="12564"/>
                    <a:pt x="3632" y="13743"/>
                  </a:cubicBezTo>
                  <a:cubicBezTo>
                    <a:pt x="4441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7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24" y="1571"/>
                    <a:pt x="12491" y="1265"/>
                    <a:pt x="12096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8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7474994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51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7481721" y="3180619"/>
              <a:ext cx="413483" cy="484626"/>
            </a:xfrm>
            <a:custGeom>
              <a:avLst/>
              <a:gdLst/>
              <a:ahLst/>
              <a:cxnLst/>
              <a:rect l="l" t="t" r="r" b="b"/>
              <a:pathLst>
                <a:path w="11002" h="12895" extrusionOk="0">
                  <a:moveTo>
                    <a:pt x="10454" y="941"/>
                  </a:moveTo>
                  <a:cubicBezTo>
                    <a:pt x="10751" y="929"/>
                    <a:pt x="10990" y="1155"/>
                    <a:pt x="11002" y="1441"/>
                  </a:cubicBezTo>
                  <a:lnTo>
                    <a:pt x="11002" y="4358"/>
                  </a:lnTo>
                  <a:cubicBezTo>
                    <a:pt x="11002" y="7596"/>
                    <a:pt x="9597" y="11787"/>
                    <a:pt x="5548" y="12895"/>
                  </a:cubicBezTo>
                  <a:cubicBezTo>
                    <a:pt x="5537" y="12895"/>
                    <a:pt x="5525" y="12895"/>
                    <a:pt x="5501" y="12895"/>
                  </a:cubicBezTo>
                  <a:cubicBezTo>
                    <a:pt x="1453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48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7659336" y="3449973"/>
              <a:ext cx="58666" cy="58215"/>
            </a:xfrm>
            <a:custGeom>
              <a:avLst/>
              <a:gdLst/>
              <a:ahLst/>
              <a:cxnLst/>
              <a:rect l="l" t="t" r="r" b="b"/>
              <a:pathLst>
                <a:path w="1561" h="1549" extrusionOk="0">
                  <a:moveTo>
                    <a:pt x="787" y="1"/>
                  </a:moveTo>
                  <a:cubicBezTo>
                    <a:pt x="358" y="1"/>
                    <a:pt x="1" y="346"/>
                    <a:pt x="1" y="775"/>
                  </a:cubicBezTo>
                  <a:cubicBezTo>
                    <a:pt x="1" y="1203"/>
                    <a:pt x="358" y="1549"/>
                    <a:pt x="787" y="1549"/>
                  </a:cubicBezTo>
                  <a:cubicBezTo>
                    <a:pt x="1215" y="1549"/>
                    <a:pt x="1561" y="1203"/>
                    <a:pt x="1561" y="775"/>
                  </a:cubicBezTo>
                  <a:cubicBezTo>
                    <a:pt x="1561" y="346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7611907" y="3397056"/>
              <a:ext cx="153525" cy="51187"/>
            </a:xfrm>
            <a:custGeom>
              <a:avLst/>
              <a:gdLst/>
              <a:ahLst/>
              <a:cxnLst/>
              <a:rect l="l" t="t" r="r" b="b"/>
              <a:pathLst>
                <a:path w="4085" h="1362" extrusionOk="0">
                  <a:moveTo>
                    <a:pt x="2047" y="1"/>
                  </a:moveTo>
                  <a:cubicBezTo>
                    <a:pt x="1308" y="1"/>
                    <a:pt x="566" y="284"/>
                    <a:pt x="1" y="849"/>
                  </a:cubicBezTo>
                  <a:lnTo>
                    <a:pt x="525" y="1361"/>
                  </a:lnTo>
                  <a:cubicBezTo>
                    <a:pt x="941" y="944"/>
                    <a:pt x="1492" y="736"/>
                    <a:pt x="2044" y="736"/>
                  </a:cubicBezTo>
                  <a:cubicBezTo>
                    <a:pt x="2596" y="736"/>
                    <a:pt x="3150" y="944"/>
                    <a:pt x="3573" y="1361"/>
                  </a:cubicBezTo>
                  <a:lnTo>
                    <a:pt x="4085" y="849"/>
                  </a:lnTo>
                  <a:cubicBezTo>
                    <a:pt x="3525" y="284"/>
                    <a:pt x="2787" y="1"/>
                    <a:pt x="2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7579699" y="3345493"/>
              <a:ext cx="217941" cy="64266"/>
            </a:xfrm>
            <a:custGeom>
              <a:avLst/>
              <a:gdLst/>
              <a:ahLst/>
              <a:cxnLst/>
              <a:rect l="l" t="t" r="r" b="b"/>
              <a:pathLst>
                <a:path w="5799" h="1710" extrusionOk="0">
                  <a:moveTo>
                    <a:pt x="2900" y="1"/>
                  </a:moveTo>
                  <a:cubicBezTo>
                    <a:pt x="1852" y="1"/>
                    <a:pt x="804" y="400"/>
                    <a:pt x="1" y="1197"/>
                  </a:cubicBezTo>
                  <a:lnTo>
                    <a:pt x="524" y="1709"/>
                  </a:lnTo>
                  <a:cubicBezTo>
                    <a:pt x="1179" y="1054"/>
                    <a:pt x="2040" y="727"/>
                    <a:pt x="2901" y="727"/>
                  </a:cubicBezTo>
                  <a:cubicBezTo>
                    <a:pt x="3763" y="727"/>
                    <a:pt x="4626" y="1054"/>
                    <a:pt x="5287" y="1709"/>
                  </a:cubicBezTo>
                  <a:lnTo>
                    <a:pt x="5799" y="1197"/>
                  </a:lnTo>
                  <a:cubicBezTo>
                    <a:pt x="4995" y="400"/>
                    <a:pt x="3948" y="1"/>
                    <a:pt x="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7547941" y="3292126"/>
              <a:ext cx="281493" cy="77796"/>
            </a:xfrm>
            <a:custGeom>
              <a:avLst/>
              <a:gdLst/>
              <a:ahLst/>
              <a:cxnLst/>
              <a:rect l="l" t="t" r="r" b="b"/>
              <a:pathLst>
                <a:path w="7490" h="2070" extrusionOk="0">
                  <a:moveTo>
                    <a:pt x="3745" y="1"/>
                  </a:moveTo>
                  <a:cubicBezTo>
                    <a:pt x="2390" y="1"/>
                    <a:pt x="1036" y="516"/>
                    <a:pt x="0" y="1546"/>
                  </a:cubicBezTo>
                  <a:lnTo>
                    <a:pt x="512" y="2070"/>
                  </a:lnTo>
                  <a:cubicBezTo>
                    <a:pt x="1405" y="1177"/>
                    <a:pt x="2575" y="730"/>
                    <a:pt x="3745" y="730"/>
                  </a:cubicBezTo>
                  <a:cubicBezTo>
                    <a:pt x="4915" y="730"/>
                    <a:pt x="6084" y="1177"/>
                    <a:pt x="6977" y="2070"/>
                  </a:cubicBezTo>
                  <a:lnTo>
                    <a:pt x="7489" y="1546"/>
                  </a:lnTo>
                  <a:cubicBezTo>
                    <a:pt x="6453" y="516"/>
                    <a:pt x="5099" y="1"/>
                    <a:pt x="3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7709020" y="3439675"/>
              <a:ext cx="103389" cy="68964"/>
            </a:xfrm>
            <a:custGeom>
              <a:avLst/>
              <a:gdLst/>
              <a:ahLst/>
              <a:cxnLst/>
              <a:rect l="l" t="t" r="r" b="b"/>
              <a:pathLst>
                <a:path w="2751" h="1835" extrusionOk="0">
                  <a:moveTo>
                    <a:pt x="298" y="1"/>
                  </a:moveTo>
                  <a:cubicBezTo>
                    <a:pt x="131" y="1"/>
                    <a:pt x="1" y="120"/>
                    <a:pt x="1" y="287"/>
                  </a:cubicBezTo>
                  <a:lnTo>
                    <a:pt x="1" y="1537"/>
                  </a:lnTo>
                  <a:cubicBezTo>
                    <a:pt x="1" y="1704"/>
                    <a:pt x="131" y="1835"/>
                    <a:pt x="298" y="1835"/>
                  </a:cubicBezTo>
                  <a:lnTo>
                    <a:pt x="2465" y="1835"/>
                  </a:lnTo>
                  <a:cubicBezTo>
                    <a:pt x="2632" y="1835"/>
                    <a:pt x="2751" y="1704"/>
                    <a:pt x="2751" y="1537"/>
                  </a:cubicBezTo>
                  <a:lnTo>
                    <a:pt x="2751" y="287"/>
                  </a:lnTo>
                  <a:cubicBezTo>
                    <a:pt x="2751" y="120"/>
                    <a:pt x="2632" y="1"/>
                    <a:pt x="2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7727360" y="3401228"/>
              <a:ext cx="67160" cy="38484"/>
            </a:xfrm>
            <a:custGeom>
              <a:avLst/>
              <a:gdLst/>
              <a:ahLst/>
              <a:cxnLst/>
              <a:rect l="l" t="t" r="r" b="b"/>
              <a:pathLst>
                <a:path w="1787" h="1024" extrusionOk="0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lnTo>
                    <a:pt x="1" y="1024"/>
                  </a:lnTo>
                  <a:lnTo>
                    <a:pt x="251" y="1024"/>
                  </a:lnTo>
                  <a:lnTo>
                    <a:pt x="251" y="893"/>
                  </a:lnTo>
                  <a:cubicBezTo>
                    <a:pt x="251" y="464"/>
                    <a:pt x="572" y="250"/>
                    <a:pt x="894" y="250"/>
                  </a:cubicBezTo>
                  <a:cubicBezTo>
                    <a:pt x="1215" y="250"/>
                    <a:pt x="1537" y="464"/>
                    <a:pt x="1537" y="893"/>
                  </a:cubicBezTo>
                  <a:lnTo>
                    <a:pt x="1537" y="1024"/>
                  </a:lnTo>
                  <a:lnTo>
                    <a:pt x="1787" y="1024"/>
                  </a:lnTo>
                  <a:lnTo>
                    <a:pt x="1787" y="893"/>
                  </a:lnTo>
                  <a:cubicBezTo>
                    <a:pt x="1787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4"/>
          <p:cNvGrpSpPr/>
          <p:nvPr/>
        </p:nvGrpSpPr>
        <p:grpSpPr>
          <a:xfrm>
            <a:off x="2478056" y="1138634"/>
            <a:ext cx="4344950" cy="1560801"/>
            <a:chOff x="2478056" y="1138634"/>
            <a:chExt cx="4344950" cy="1560801"/>
          </a:xfrm>
        </p:grpSpPr>
        <p:sp>
          <p:nvSpPr>
            <p:cNvPr id="1132" name="Google Shape;1132;p24"/>
            <p:cNvSpPr/>
            <p:nvPr/>
          </p:nvSpPr>
          <p:spPr>
            <a:xfrm>
              <a:off x="3635672" y="1406673"/>
              <a:ext cx="1881605" cy="1219815"/>
            </a:xfrm>
            <a:custGeom>
              <a:avLst/>
              <a:gdLst/>
              <a:ahLst/>
              <a:cxnLst/>
              <a:rect l="l" t="t" r="r" b="b"/>
              <a:pathLst>
                <a:path w="50066" h="32457" extrusionOk="0">
                  <a:moveTo>
                    <a:pt x="2024" y="0"/>
                  </a:moveTo>
                  <a:cubicBezTo>
                    <a:pt x="905" y="0"/>
                    <a:pt x="0" y="905"/>
                    <a:pt x="0" y="2025"/>
                  </a:cubicBezTo>
                  <a:lnTo>
                    <a:pt x="0" y="30433"/>
                  </a:lnTo>
                  <a:cubicBezTo>
                    <a:pt x="0" y="31552"/>
                    <a:pt x="905" y="32457"/>
                    <a:pt x="2024" y="32457"/>
                  </a:cubicBezTo>
                  <a:lnTo>
                    <a:pt x="48042" y="32457"/>
                  </a:lnTo>
                  <a:cubicBezTo>
                    <a:pt x="49161" y="32457"/>
                    <a:pt x="50066" y="31552"/>
                    <a:pt x="50066" y="30433"/>
                  </a:cubicBezTo>
                  <a:lnTo>
                    <a:pt x="50066" y="2025"/>
                  </a:lnTo>
                  <a:cubicBezTo>
                    <a:pt x="50066" y="905"/>
                    <a:pt x="49161" y="0"/>
                    <a:pt x="48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636086" y="1476463"/>
              <a:ext cx="1881192" cy="1150025"/>
            </a:xfrm>
            <a:custGeom>
              <a:avLst/>
              <a:gdLst/>
              <a:ahLst/>
              <a:cxnLst/>
              <a:rect l="l" t="t" r="r" b="b"/>
              <a:pathLst>
                <a:path w="50055" h="30600" extrusionOk="0">
                  <a:moveTo>
                    <a:pt x="50055" y="1299"/>
                  </a:moveTo>
                  <a:lnTo>
                    <a:pt x="50055" y="29874"/>
                  </a:lnTo>
                  <a:cubicBezTo>
                    <a:pt x="50055" y="30278"/>
                    <a:pt x="49721" y="30600"/>
                    <a:pt x="49329" y="30600"/>
                  </a:cubicBezTo>
                  <a:lnTo>
                    <a:pt x="715" y="30600"/>
                  </a:lnTo>
                  <a:cubicBezTo>
                    <a:pt x="322" y="30600"/>
                    <a:pt x="1" y="30278"/>
                    <a:pt x="1" y="29874"/>
                  </a:cubicBezTo>
                  <a:lnTo>
                    <a:pt x="1" y="27326"/>
                  </a:lnTo>
                  <a:lnTo>
                    <a:pt x="47138" y="27326"/>
                  </a:lnTo>
                  <a:cubicBezTo>
                    <a:pt x="48436" y="27326"/>
                    <a:pt x="49483" y="26278"/>
                    <a:pt x="49483" y="24992"/>
                  </a:cubicBezTo>
                  <a:lnTo>
                    <a:pt x="49483" y="1"/>
                  </a:lnTo>
                  <a:cubicBezTo>
                    <a:pt x="49841" y="334"/>
                    <a:pt x="50055" y="799"/>
                    <a:pt x="50055" y="1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3704110" y="1507807"/>
              <a:ext cx="1744730" cy="944185"/>
            </a:xfrm>
            <a:custGeom>
              <a:avLst/>
              <a:gdLst/>
              <a:ahLst/>
              <a:cxnLst/>
              <a:rect l="l" t="t" r="r" b="b"/>
              <a:pathLst>
                <a:path w="46424" h="25123" extrusionOk="0">
                  <a:moveTo>
                    <a:pt x="1" y="0"/>
                  </a:moveTo>
                  <a:lnTo>
                    <a:pt x="46423" y="0"/>
                  </a:lnTo>
                  <a:lnTo>
                    <a:pt x="46423" y="25122"/>
                  </a:lnTo>
                  <a:lnTo>
                    <a:pt x="1" y="251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420057" y="1911857"/>
              <a:ext cx="265859" cy="177239"/>
            </a:xfrm>
            <a:custGeom>
              <a:avLst/>
              <a:gdLst/>
              <a:ahLst/>
              <a:cxnLst/>
              <a:rect l="l" t="t" r="r" b="b"/>
              <a:pathLst>
                <a:path w="7074" h="4716" extrusionOk="0">
                  <a:moveTo>
                    <a:pt x="3531" y="1388"/>
                  </a:moveTo>
                  <a:cubicBezTo>
                    <a:pt x="3793" y="1388"/>
                    <a:pt x="4055" y="1560"/>
                    <a:pt x="4073" y="1906"/>
                  </a:cubicBezTo>
                  <a:cubicBezTo>
                    <a:pt x="4073" y="2096"/>
                    <a:pt x="3977" y="2263"/>
                    <a:pt x="3835" y="2358"/>
                  </a:cubicBezTo>
                  <a:lnTo>
                    <a:pt x="3835" y="2775"/>
                  </a:lnTo>
                  <a:cubicBezTo>
                    <a:pt x="3835" y="2971"/>
                    <a:pt x="3686" y="3069"/>
                    <a:pt x="3537" y="3069"/>
                  </a:cubicBezTo>
                  <a:cubicBezTo>
                    <a:pt x="3388" y="3069"/>
                    <a:pt x="3239" y="2971"/>
                    <a:pt x="3239" y="2775"/>
                  </a:cubicBezTo>
                  <a:lnTo>
                    <a:pt x="3239" y="2358"/>
                  </a:lnTo>
                  <a:cubicBezTo>
                    <a:pt x="3073" y="2263"/>
                    <a:pt x="2989" y="2096"/>
                    <a:pt x="2989" y="1906"/>
                  </a:cubicBezTo>
                  <a:cubicBezTo>
                    <a:pt x="3007" y="1560"/>
                    <a:pt x="3269" y="1388"/>
                    <a:pt x="3531" y="138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51"/>
                  </a:cubicBezTo>
                  <a:lnTo>
                    <a:pt x="1" y="3977"/>
                  </a:lnTo>
                  <a:cubicBezTo>
                    <a:pt x="1" y="4382"/>
                    <a:pt x="334" y="4715"/>
                    <a:pt x="739" y="4715"/>
                  </a:cubicBezTo>
                  <a:lnTo>
                    <a:pt x="6323" y="4715"/>
                  </a:lnTo>
                  <a:cubicBezTo>
                    <a:pt x="6740" y="4715"/>
                    <a:pt x="7073" y="4382"/>
                    <a:pt x="7073" y="3977"/>
                  </a:cubicBezTo>
                  <a:lnTo>
                    <a:pt x="7073" y="751"/>
                  </a:lnTo>
                  <a:cubicBezTo>
                    <a:pt x="7073" y="334"/>
                    <a:pt x="6740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467035" y="1814330"/>
              <a:ext cx="171865" cy="97564"/>
            </a:xfrm>
            <a:custGeom>
              <a:avLst/>
              <a:gdLst/>
              <a:ahLst/>
              <a:cxnLst/>
              <a:rect l="l" t="t" r="r" b="b"/>
              <a:pathLst>
                <a:path w="4573" h="2596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lnTo>
                    <a:pt x="1" y="2596"/>
                  </a:lnTo>
                  <a:lnTo>
                    <a:pt x="644" y="2596"/>
                  </a:lnTo>
                  <a:lnTo>
                    <a:pt x="644" y="2286"/>
                  </a:lnTo>
                  <a:cubicBezTo>
                    <a:pt x="608" y="1357"/>
                    <a:pt x="1358" y="583"/>
                    <a:pt x="2287" y="583"/>
                  </a:cubicBezTo>
                  <a:cubicBezTo>
                    <a:pt x="3216" y="583"/>
                    <a:pt x="3966" y="1357"/>
                    <a:pt x="3942" y="2286"/>
                  </a:cubicBezTo>
                  <a:lnTo>
                    <a:pt x="3942" y="2596"/>
                  </a:lnTo>
                  <a:lnTo>
                    <a:pt x="4573" y="2596"/>
                  </a:lnTo>
                  <a:lnTo>
                    <a:pt x="4573" y="2286"/>
                  </a:ln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86263" y="1645622"/>
              <a:ext cx="532544" cy="665173"/>
            </a:xfrm>
            <a:custGeom>
              <a:avLst/>
              <a:gdLst/>
              <a:ahLst/>
              <a:cxnLst/>
              <a:rect l="l" t="t" r="r" b="b"/>
              <a:pathLst>
                <a:path w="14170" h="17699" extrusionOk="0">
                  <a:moveTo>
                    <a:pt x="7085" y="1548"/>
                  </a:moveTo>
                  <a:cubicBezTo>
                    <a:pt x="7213" y="1548"/>
                    <a:pt x="7341" y="1572"/>
                    <a:pt x="7466" y="1620"/>
                  </a:cubicBezTo>
                  <a:lnTo>
                    <a:pt x="12217" y="3358"/>
                  </a:lnTo>
                  <a:cubicBezTo>
                    <a:pt x="12645" y="3513"/>
                    <a:pt x="12931" y="3929"/>
                    <a:pt x="12931" y="4406"/>
                  </a:cubicBezTo>
                  <a:lnTo>
                    <a:pt x="12931" y="8442"/>
                  </a:lnTo>
                  <a:cubicBezTo>
                    <a:pt x="12931" y="11907"/>
                    <a:pt x="10728" y="15050"/>
                    <a:pt x="7430" y="16098"/>
                  </a:cubicBezTo>
                  <a:cubicBezTo>
                    <a:pt x="7323" y="16133"/>
                    <a:pt x="7210" y="16151"/>
                    <a:pt x="7097" y="16151"/>
                  </a:cubicBezTo>
                  <a:cubicBezTo>
                    <a:pt x="6984" y="16151"/>
                    <a:pt x="6871" y="16133"/>
                    <a:pt x="6764" y="16098"/>
                  </a:cubicBezTo>
                  <a:cubicBezTo>
                    <a:pt x="3465" y="15050"/>
                    <a:pt x="1263" y="11907"/>
                    <a:pt x="1263" y="8442"/>
                  </a:cubicBezTo>
                  <a:lnTo>
                    <a:pt x="1263" y="4394"/>
                  </a:lnTo>
                  <a:cubicBezTo>
                    <a:pt x="1251" y="3929"/>
                    <a:pt x="1549" y="3513"/>
                    <a:pt x="1977" y="3358"/>
                  </a:cubicBezTo>
                  <a:lnTo>
                    <a:pt x="6704" y="1620"/>
                  </a:lnTo>
                  <a:cubicBezTo>
                    <a:pt x="6829" y="1572"/>
                    <a:pt x="6957" y="1548"/>
                    <a:pt x="7085" y="1548"/>
                  </a:cubicBezTo>
                  <a:close/>
                  <a:moveTo>
                    <a:pt x="7091" y="0"/>
                  </a:moveTo>
                  <a:cubicBezTo>
                    <a:pt x="6960" y="0"/>
                    <a:pt x="6829" y="24"/>
                    <a:pt x="6704" y="72"/>
                  </a:cubicBezTo>
                  <a:lnTo>
                    <a:pt x="727" y="2263"/>
                  </a:lnTo>
                  <a:cubicBezTo>
                    <a:pt x="298" y="2417"/>
                    <a:pt x="1" y="2834"/>
                    <a:pt x="1" y="3298"/>
                  </a:cubicBezTo>
                  <a:lnTo>
                    <a:pt x="1" y="8359"/>
                  </a:lnTo>
                  <a:cubicBezTo>
                    <a:pt x="13" y="12561"/>
                    <a:pt x="2692" y="16348"/>
                    <a:pt x="6692" y="17634"/>
                  </a:cubicBezTo>
                  <a:lnTo>
                    <a:pt x="6752" y="17645"/>
                  </a:lnTo>
                  <a:cubicBezTo>
                    <a:pt x="6859" y="17681"/>
                    <a:pt x="6972" y="17699"/>
                    <a:pt x="7086" y="17699"/>
                  </a:cubicBezTo>
                  <a:cubicBezTo>
                    <a:pt x="7201" y="17699"/>
                    <a:pt x="7317" y="17681"/>
                    <a:pt x="7430" y="17645"/>
                  </a:cubicBezTo>
                  <a:lnTo>
                    <a:pt x="7502" y="17634"/>
                  </a:lnTo>
                  <a:cubicBezTo>
                    <a:pt x="11502" y="16348"/>
                    <a:pt x="14169" y="12561"/>
                    <a:pt x="14169" y="8359"/>
                  </a:cubicBezTo>
                  <a:lnTo>
                    <a:pt x="14169" y="3298"/>
                  </a:lnTo>
                  <a:cubicBezTo>
                    <a:pt x="14169" y="2822"/>
                    <a:pt x="13883" y="2405"/>
                    <a:pt x="13443" y="2251"/>
                  </a:cubicBezTo>
                  <a:lnTo>
                    <a:pt x="7478" y="72"/>
                  </a:lnTo>
                  <a:cubicBezTo>
                    <a:pt x="7353" y="24"/>
                    <a:pt x="7222" y="0"/>
                    <a:pt x="7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394017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1" y="1"/>
                  </a:moveTo>
                  <a:cubicBezTo>
                    <a:pt x="1" y="2608"/>
                    <a:pt x="2120" y="4716"/>
                    <a:pt x="4716" y="4716"/>
                  </a:cubicBezTo>
                  <a:lnTo>
                    <a:pt x="57210" y="4716"/>
                  </a:lnTo>
                  <a:cubicBezTo>
                    <a:pt x="59818" y="4716"/>
                    <a:pt x="61925" y="2608"/>
                    <a:pt x="61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412808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61925" y="1"/>
                  </a:moveTo>
                  <a:cubicBezTo>
                    <a:pt x="61925" y="2608"/>
                    <a:pt x="59818" y="4716"/>
                    <a:pt x="57210" y="4716"/>
                  </a:cubicBezTo>
                  <a:lnTo>
                    <a:pt x="4716" y="4716"/>
                  </a:lnTo>
                  <a:cubicBezTo>
                    <a:pt x="2120" y="4716"/>
                    <a:pt x="1" y="26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3412808" y="2522196"/>
              <a:ext cx="2102703" cy="137853"/>
            </a:xfrm>
            <a:custGeom>
              <a:avLst/>
              <a:gdLst/>
              <a:ahLst/>
              <a:cxnLst/>
              <a:rect l="l" t="t" r="r" b="b"/>
              <a:pathLst>
                <a:path w="55949" h="3668" extrusionOk="0">
                  <a:moveTo>
                    <a:pt x="1" y="1"/>
                  </a:moveTo>
                  <a:cubicBezTo>
                    <a:pt x="1" y="1418"/>
                    <a:pt x="644" y="2775"/>
                    <a:pt x="1751" y="3668"/>
                  </a:cubicBezTo>
                  <a:lnTo>
                    <a:pt x="53341" y="3668"/>
                  </a:lnTo>
                  <a:cubicBezTo>
                    <a:pt x="53436" y="3668"/>
                    <a:pt x="53531" y="3656"/>
                    <a:pt x="53615" y="3656"/>
                  </a:cubicBezTo>
                  <a:cubicBezTo>
                    <a:pt x="55948" y="3525"/>
                    <a:pt x="55793" y="1"/>
                    <a:pt x="53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4986575" y="1260364"/>
              <a:ext cx="673892" cy="673892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020550" y="1315385"/>
              <a:ext cx="584896" cy="584896"/>
            </a:xfrm>
            <a:custGeom>
              <a:avLst/>
              <a:gdLst/>
              <a:ahLst/>
              <a:cxnLst/>
              <a:rect l="l" t="t" r="r" b="b"/>
              <a:pathLst>
                <a:path w="15563" h="15563" extrusionOk="0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159267" y="1417872"/>
              <a:ext cx="287318" cy="245639"/>
            </a:xfrm>
            <a:custGeom>
              <a:avLst/>
              <a:gdLst/>
              <a:ahLst/>
              <a:cxnLst/>
              <a:rect l="l" t="t" r="r" b="b"/>
              <a:pathLst>
                <a:path w="7645" h="6536" extrusionOk="0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100676" y="1668886"/>
              <a:ext cx="445240" cy="209222"/>
            </a:xfrm>
            <a:custGeom>
              <a:avLst/>
              <a:gdLst/>
              <a:ahLst/>
              <a:cxnLst/>
              <a:rect l="l" t="t" r="r" b="b"/>
              <a:pathLst>
                <a:path w="11847" h="5567" extrusionOk="0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198653" y="1498411"/>
              <a:ext cx="248383" cy="84824"/>
            </a:xfrm>
            <a:custGeom>
              <a:avLst/>
              <a:gdLst/>
              <a:ahLst/>
              <a:cxnLst/>
              <a:rect l="l" t="t" r="r" b="b"/>
              <a:pathLst>
                <a:path w="6609" h="2257" extrusionOk="0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031750" y="1438881"/>
              <a:ext cx="448848" cy="449299"/>
            </a:xfrm>
            <a:custGeom>
              <a:avLst/>
              <a:gdLst/>
              <a:ahLst/>
              <a:cxnLst/>
              <a:rect l="l" t="t" r="r" b="b"/>
              <a:pathLst>
                <a:path w="11943" h="11955" extrusionOk="0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13957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12" y="0"/>
                  </a:moveTo>
                  <a:cubicBezTo>
                    <a:pt x="31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2" y="447"/>
                  </a:cubicBezTo>
                  <a:cubicBezTo>
                    <a:pt x="1344" y="233"/>
                    <a:pt x="1177" y="66"/>
                    <a:pt x="963" y="19"/>
                  </a:cubicBezTo>
                  <a:cubicBezTo>
                    <a:pt x="911" y="6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4342261" y="1290543"/>
              <a:ext cx="56036" cy="44911"/>
            </a:xfrm>
            <a:custGeom>
              <a:avLst/>
              <a:gdLst/>
              <a:ahLst/>
              <a:cxnLst/>
              <a:rect l="l" t="t" r="r" b="b"/>
              <a:pathLst>
                <a:path w="1491" h="1195" extrusionOk="0">
                  <a:moveTo>
                    <a:pt x="801" y="0"/>
                  </a:moveTo>
                  <a:cubicBezTo>
                    <a:pt x="303" y="0"/>
                    <a:pt x="0" y="628"/>
                    <a:pt x="380" y="1019"/>
                  </a:cubicBezTo>
                  <a:cubicBezTo>
                    <a:pt x="503" y="1142"/>
                    <a:pt x="650" y="1195"/>
                    <a:pt x="794" y="1195"/>
                  </a:cubicBezTo>
                  <a:cubicBezTo>
                    <a:pt x="1152" y="1195"/>
                    <a:pt x="1491" y="864"/>
                    <a:pt x="1380" y="447"/>
                  </a:cubicBezTo>
                  <a:cubicBezTo>
                    <a:pt x="1333" y="233"/>
                    <a:pt x="1166" y="66"/>
                    <a:pt x="952" y="19"/>
                  </a:cubicBezTo>
                  <a:cubicBezTo>
                    <a:pt x="900" y="6"/>
                    <a:pt x="850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4544530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1" y="0"/>
                  </a:moveTo>
                  <a:cubicBezTo>
                    <a:pt x="303" y="0"/>
                    <a:pt x="1" y="628"/>
                    <a:pt x="392" y="1019"/>
                  </a:cubicBezTo>
                  <a:cubicBezTo>
                    <a:pt x="514" y="1142"/>
                    <a:pt x="661" y="1195"/>
                    <a:pt x="803" y="1195"/>
                  </a:cubicBezTo>
                  <a:cubicBezTo>
                    <a:pt x="1159" y="1195"/>
                    <a:pt x="1494" y="864"/>
                    <a:pt x="1392" y="447"/>
                  </a:cubicBezTo>
                  <a:cubicBezTo>
                    <a:pt x="1332" y="233"/>
                    <a:pt x="1165" y="66"/>
                    <a:pt x="951" y="19"/>
                  </a:cubicBezTo>
                  <a:cubicBezTo>
                    <a:pt x="899" y="6"/>
                    <a:pt x="849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474679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9" y="0"/>
                  </a:moveTo>
                  <a:cubicBezTo>
                    <a:pt x="30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1" y="447"/>
                  </a:cubicBezTo>
                  <a:cubicBezTo>
                    <a:pt x="1332" y="233"/>
                    <a:pt x="1165" y="66"/>
                    <a:pt x="963" y="19"/>
                  </a:cubicBezTo>
                  <a:cubicBezTo>
                    <a:pt x="910" y="6"/>
                    <a:pt x="859" y="0"/>
                    <a:pt x="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4169945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437262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574897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4777579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497984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4949068" y="1290543"/>
              <a:ext cx="56111" cy="44911"/>
            </a:xfrm>
            <a:custGeom>
              <a:avLst/>
              <a:gdLst/>
              <a:ahLst/>
              <a:cxnLst/>
              <a:rect l="l" t="t" r="r" b="b"/>
              <a:pathLst>
                <a:path w="1493" h="1195" extrusionOk="0">
                  <a:moveTo>
                    <a:pt x="812" y="0"/>
                  </a:moveTo>
                  <a:cubicBezTo>
                    <a:pt x="312" y="0"/>
                    <a:pt x="0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8" y="1195"/>
                    <a:pt x="1493" y="864"/>
                    <a:pt x="1391" y="447"/>
                  </a:cubicBezTo>
                  <a:cubicBezTo>
                    <a:pt x="1343" y="233"/>
                    <a:pt x="1177" y="66"/>
                    <a:pt x="962" y="19"/>
                  </a:cubicBezTo>
                  <a:cubicBezTo>
                    <a:pt x="911" y="6"/>
                    <a:pt x="860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304533" y="2202707"/>
              <a:ext cx="75203" cy="75203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48"/>
                    <a:pt x="453" y="2001"/>
                    <a:pt x="1001" y="2001"/>
                  </a:cubicBezTo>
                  <a:cubicBezTo>
                    <a:pt x="1548" y="2001"/>
                    <a:pt x="2001" y="1548"/>
                    <a:pt x="2001" y="1001"/>
                  </a:cubicBezTo>
                  <a:cubicBezTo>
                    <a:pt x="2001" y="453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3243687" y="2135247"/>
              <a:ext cx="196895" cy="65732"/>
            </a:xfrm>
            <a:custGeom>
              <a:avLst/>
              <a:gdLst/>
              <a:ahLst/>
              <a:cxnLst/>
              <a:rect l="l" t="t" r="r" b="b"/>
              <a:pathLst>
                <a:path w="5239" h="1749" extrusionOk="0">
                  <a:moveTo>
                    <a:pt x="661" y="1742"/>
                  </a:moveTo>
                  <a:lnTo>
                    <a:pt x="661" y="1742"/>
                  </a:lnTo>
                  <a:cubicBezTo>
                    <a:pt x="659" y="1744"/>
                    <a:pt x="657" y="1746"/>
                    <a:pt x="655" y="1748"/>
                  </a:cubicBezTo>
                  <a:lnTo>
                    <a:pt x="667" y="1748"/>
                  </a:lnTo>
                  <a:lnTo>
                    <a:pt x="661" y="1742"/>
                  </a:lnTo>
                  <a:close/>
                  <a:moveTo>
                    <a:pt x="2620" y="1"/>
                  </a:moveTo>
                  <a:cubicBezTo>
                    <a:pt x="1670" y="1"/>
                    <a:pt x="721" y="361"/>
                    <a:pt x="0" y="1081"/>
                  </a:cubicBezTo>
                  <a:lnTo>
                    <a:pt x="661" y="1742"/>
                  </a:lnTo>
                  <a:lnTo>
                    <a:pt x="661" y="1742"/>
                  </a:lnTo>
                  <a:cubicBezTo>
                    <a:pt x="1202" y="1204"/>
                    <a:pt x="1911" y="935"/>
                    <a:pt x="2620" y="935"/>
                  </a:cubicBezTo>
                  <a:cubicBezTo>
                    <a:pt x="3331" y="935"/>
                    <a:pt x="4042" y="1206"/>
                    <a:pt x="4584" y="1748"/>
                  </a:cubicBezTo>
                  <a:lnTo>
                    <a:pt x="5239" y="1081"/>
                  </a:lnTo>
                  <a:cubicBezTo>
                    <a:pt x="4519" y="361"/>
                    <a:pt x="3569" y="1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3202497" y="2068576"/>
              <a:ext cx="279727" cy="83170"/>
            </a:xfrm>
            <a:custGeom>
              <a:avLst/>
              <a:gdLst/>
              <a:ahLst/>
              <a:cxnLst/>
              <a:rect l="l" t="t" r="r" b="b"/>
              <a:pathLst>
                <a:path w="7443" h="2213" extrusionOk="0">
                  <a:moveTo>
                    <a:pt x="3717" y="1"/>
                  </a:moveTo>
                  <a:cubicBezTo>
                    <a:pt x="2370" y="1"/>
                    <a:pt x="1025" y="516"/>
                    <a:pt x="1" y="1546"/>
                  </a:cubicBezTo>
                  <a:lnTo>
                    <a:pt x="656" y="2212"/>
                  </a:lnTo>
                  <a:cubicBezTo>
                    <a:pt x="1501" y="1367"/>
                    <a:pt x="2608" y="944"/>
                    <a:pt x="3716" y="944"/>
                  </a:cubicBezTo>
                  <a:cubicBezTo>
                    <a:pt x="4823" y="944"/>
                    <a:pt x="5930" y="1367"/>
                    <a:pt x="6775" y="2212"/>
                  </a:cubicBezTo>
                  <a:lnTo>
                    <a:pt x="7442" y="1546"/>
                  </a:lnTo>
                  <a:cubicBezTo>
                    <a:pt x="6412" y="516"/>
                    <a:pt x="5064" y="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3161344" y="1999912"/>
              <a:ext cx="361581" cy="99932"/>
            </a:xfrm>
            <a:custGeom>
              <a:avLst/>
              <a:gdLst/>
              <a:ahLst/>
              <a:cxnLst/>
              <a:rect l="l" t="t" r="r" b="b"/>
              <a:pathLst>
                <a:path w="9621" h="2659" extrusionOk="0">
                  <a:moveTo>
                    <a:pt x="661" y="2652"/>
                  </a:moveTo>
                  <a:lnTo>
                    <a:pt x="661" y="2652"/>
                  </a:lnTo>
                  <a:cubicBezTo>
                    <a:pt x="659" y="2654"/>
                    <a:pt x="657" y="2656"/>
                    <a:pt x="655" y="2658"/>
                  </a:cubicBezTo>
                  <a:lnTo>
                    <a:pt x="667" y="2658"/>
                  </a:lnTo>
                  <a:lnTo>
                    <a:pt x="661" y="2652"/>
                  </a:lnTo>
                  <a:close/>
                  <a:moveTo>
                    <a:pt x="4811" y="0"/>
                  </a:moveTo>
                  <a:cubicBezTo>
                    <a:pt x="3069" y="0"/>
                    <a:pt x="1328" y="664"/>
                    <a:pt x="0" y="1991"/>
                  </a:cubicBezTo>
                  <a:lnTo>
                    <a:pt x="661" y="2652"/>
                  </a:lnTo>
                  <a:lnTo>
                    <a:pt x="661" y="2652"/>
                  </a:lnTo>
                  <a:cubicBezTo>
                    <a:pt x="1809" y="1507"/>
                    <a:pt x="3310" y="935"/>
                    <a:pt x="4809" y="935"/>
                  </a:cubicBezTo>
                  <a:cubicBezTo>
                    <a:pt x="6311" y="935"/>
                    <a:pt x="7811" y="1509"/>
                    <a:pt x="8954" y="2658"/>
                  </a:cubicBezTo>
                  <a:lnTo>
                    <a:pt x="9621" y="1991"/>
                  </a:lnTo>
                  <a:cubicBezTo>
                    <a:pt x="8293" y="664"/>
                    <a:pt x="6552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6208157" y="2302940"/>
              <a:ext cx="44310" cy="44347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17"/>
                    <a:pt x="274" y="1179"/>
                    <a:pt x="595" y="1179"/>
                  </a:cubicBezTo>
                  <a:cubicBezTo>
                    <a:pt x="917" y="1179"/>
                    <a:pt x="1179" y="917"/>
                    <a:pt x="1179" y="596"/>
                  </a:cubicBezTo>
                  <a:cubicBezTo>
                    <a:pt x="1179" y="274"/>
                    <a:pt x="917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6172341" y="2263103"/>
              <a:ext cx="116393" cy="38973"/>
            </a:xfrm>
            <a:custGeom>
              <a:avLst/>
              <a:gdLst/>
              <a:ahLst/>
              <a:cxnLst/>
              <a:rect l="l" t="t" r="r" b="b"/>
              <a:pathLst>
                <a:path w="3097" h="1037" extrusionOk="0">
                  <a:moveTo>
                    <a:pt x="388" y="1031"/>
                  </a:moveTo>
                  <a:lnTo>
                    <a:pt x="388" y="1031"/>
                  </a:lnTo>
                  <a:cubicBezTo>
                    <a:pt x="386" y="1033"/>
                    <a:pt x="384" y="1035"/>
                    <a:pt x="382" y="1037"/>
                  </a:cubicBezTo>
                  <a:lnTo>
                    <a:pt x="394" y="1037"/>
                  </a:lnTo>
                  <a:lnTo>
                    <a:pt x="388" y="1031"/>
                  </a:lnTo>
                  <a:close/>
                  <a:moveTo>
                    <a:pt x="1548" y="1"/>
                  </a:moveTo>
                  <a:cubicBezTo>
                    <a:pt x="989" y="1"/>
                    <a:pt x="429" y="215"/>
                    <a:pt x="1" y="644"/>
                  </a:cubicBezTo>
                  <a:lnTo>
                    <a:pt x="388" y="1031"/>
                  </a:lnTo>
                  <a:lnTo>
                    <a:pt x="388" y="1031"/>
                  </a:lnTo>
                  <a:cubicBezTo>
                    <a:pt x="708" y="713"/>
                    <a:pt x="1125" y="555"/>
                    <a:pt x="1542" y="555"/>
                  </a:cubicBezTo>
                  <a:cubicBezTo>
                    <a:pt x="1962" y="555"/>
                    <a:pt x="2382" y="715"/>
                    <a:pt x="2703" y="1037"/>
                  </a:cubicBezTo>
                  <a:lnTo>
                    <a:pt x="3096" y="644"/>
                  </a:lnTo>
                  <a:cubicBezTo>
                    <a:pt x="2668" y="215"/>
                    <a:pt x="2108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6147724" y="2223979"/>
              <a:ext cx="165175" cy="49008"/>
            </a:xfrm>
            <a:custGeom>
              <a:avLst/>
              <a:gdLst/>
              <a:ahLst/>
              <a:cxnLst/>
              <a:rect l="l" t="t" r="r" b="b"/>
              <a:pathLst>
                <a:path w="4395" h="1304" extrusionOk="0">
                  <a:moveTo>
                    <a:pt x="2197" y="0"/>
                  </a:moveTo>
                  <a:cubicBezTo>
                    <a:pt x="1403" y="0"/>
                    <a:pt x="608" y="304"/>
                    <a:pt x="1" y="911"/>
                  </a:cubicBezTo>
                  <a:lnTo>
                    <a:pt x="394" y="1304"/>
                  </a:lnTo>
                  <a:cubicBezTo>
                    <a:pt x="894" y="804"/>
                    <a:pt x="1549" y="554"/>
                    <a:pt x="2203" y="554"/>
                  </a:cubicBezTo>
                  <a:cubicBezTo>
                    <a:pt x="2858" y="554"/>
                    <a:pt x="3513" y="804"/>
                    <a:pt x="4013" y="1304"/>
                  </a:cubicBezTo>
                  <a:lnTo>
                    <a:pt x="4394" y="911"/>
                  </a:lnTo>
                  <a:cubicBezTo>
                    <a:pt x="3787" y="304"/>
                    <a:pt x="2992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6123559" y="2183014"/>
              <a:ext cx="213920" cy="59117"/>
            </a:xfrm>
            <a:custGeom>
              <a:avLst/>
              <a:gdLst/>
              <a:ahLst/>
              <a:cxnLst/>
              <a:rect l="l" t="t" r="r" b="b"/>
              <a:pathLst>
                <a:path w="5692" h="1573" extrusionOk="0">
                  <a:moveTo>
                    <a:pt x="2846" y="1"/>
                  </a:moveTo>
                  <a:cubicBezTo>
                    <a:pt x="1817" y="1"/>
                    <a:pt x="787" y="394"/>
                    <a:pt x="1" y="1179"/>
                  </a:cubicBezTo>
                  <a:lnTo>
                    <a:pt x="394" y="1572"/>
                  </a:lnTo>
                  <a:cubicBezTo>
                    <a:pt x="1072" y="894"/>
                    <a:pt x="1959" y="554"/>
                    <a:pt x="2846" y="554"/>
                  </a:cubicBezTo>
                  <a:cubicBezTo>
                    <a:pt x="3733" y="554"/>
                    <a:pt x="4620" y="894"/>
                    <a:pt x="5299" y="1572"/>
                  </a:cubicBezTo>
                  <a:lnTo>
                    <a:pt x="5692" y="1179"/>
                  </a:lnTo>
                  <a:cubicBezTo>
                    <a:pt x="4906" y="394"/>
                    <a:pt x="3876" y="1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3003835" y="1748974"/>
              <a:ext cx="168745" cy="172316"/>
            </a:xfrm>
            <a:custGeom>
              <a:avLst/>
              <a:gdLst/>
              <a:ahLst/>
              <a:cxnLst/>
              <a:rect l="l" t="t" r="r" b="b"/>
              <a:pathLst>
                <a:path w="4490" h="4585" extrusionOk="0">
                  <a:moveTo>
                    <a:pt x="2239" y="394"/>
                  </a:moveTo>
                  <a:cubicBezTo>
                    <a:pt x="2822" y="394"/>
                    <a:pt x="3287" y="870"/>
                    <a:pt x="3287" y="1441"/>
                  </a:cubicBezTo>
                  <a:lnTo>
                    <a:pt x="3287" y="1596"/>
                  </a:lnTo>
                  <a:lnTo>
                    <a:pt x="1203" y="1596"/>
                  </a:lnTo>
                  <a:lnTo>
                    <a:pt x="1191" y="1441"/>
                  </a:lnTo>
                  <a:cubicBezTo>
                    <a:pt x="1191" y="870"/>
                    <a:pt x="1655" y="394"/>
                    <a:pt x="2239" y="394"/>
                  </a:cubicBezTo>
                  <a:close/>
                  <a:moveTo>
                    <a:pt x="2239" y="2462"/>
                  </a:moveTo>
                  <a:cubicBezTo>
                    <a:pt x="2411" y="2462"/>
                    <a:pt x="2584" y="2578"/>
                    <a:pt x="2584" y="2811"/>
                  </a:cubicBezTo>
                  <a:cubicBezTo>
                    <a:pt x="2584" y="2918"/>
                    <a:pt x="2525" y="3025"/>
                    <a:pt x="2429" y="3096"/>
                  </a:cubicBezTo>
                  <a:lnTo>
                    <a:pt x="2429" y="3358"/>
                  </a:lnTo>
                  <a:cubicBezTo>
                    <a:pt x="2441" y="3495"/>
                    <a:pt x="2340" y="3564"/>
                    <a:pt x="2239" y="3564"/>
                  </a:cubicBezTo>
                  <a:cubicBezTo>
                    <a:pt x="2138" y="3564"/>
                    <a:pt x="2036" y="3495"/>
                    <a:pt x="2048" y="3358"/>
                  </a:cubicBezTo>
                  <a:lnTo>
                    <a:pt x="2048" y="3096"/>
                  </a:lnTo>
                  <a:cubicBezTo>
                    <a:pt x="1953" y="3037"/>
                    <a:pt x="1894" y="2930"/>
                    <a:pt x="1894" y="2811"/>
                  </a:cubicBezTo>
                  <a:cubicBezTo>
                    <a:pt x="1894" y="2578"/>
                    <a:pt x="2066" y="2462"/>
                    <a:pt x="2239" y="2462"/>
                  </a:cubicBezTo>
                  <a:close/>
                  <a:moveTo>
                    <a:pt x="2239" y="1"/>
                  </a:moveTo>
                  <a:cubicBezTo>
                    <a:pt x="1441" y="1"/>
                    <a:pt x="798" y="644"/>
                    <a:pt x="798" y="1441"/>
                  </a:cubicBezTo>
                  <a:lnTo>
                    <a:pt x="798" y="1596"/>
                  </a:lnTo>
                  <a:lnTo>
                    <a:pt x="477" y="1596"/>
                  </a:lnTo>
                  <a:cubicBezTo>
                    <a:pt x="215" y="1596"/>
                    <a:pt x="0" y="1810"/>
                    <a:pt x="0" y="2072"/>
                  </a:cubicBezTo>
                  <a:lnTo>
                    <a:pt x="0" y="4120"/>
                  </a:lnTo>
                  <a:cubicBezTo>
                    <a:pt x="0" y="4370"/>
                    <a:pt x="215" y="4585"/>
                    <a:pt x="477" y="4585"/>
                  </a:cubicBezTo>
                  <a:lnTo>
                    <a:pt x="4013" y="4585"/>
                  </a:lnTo>
                  <a:cubicBezTo>
                    <a:pt x="4275" y="4585"/>
                    <a:pt x="4489" y="4370"/>
                    <a:pt x="4489" y="4120"/>
                  </a:cubicBezTo>
                  <a:lnTo>
                    <a:pt x="4489" y="2072"/>
                  </a:lnTo>
                  <a:cubicBezTo>
                    <a:pt x="4489" y="1810"/>
                    <a:pt x="4275" y="1596"/>
                    <a:pt x="4013" y="1596"/>
                  </a:cubicBezTo>
                  <a:lnTo>
                    <a:pt x="3691" y="1596"/>
                  </a:lnTo>
                  <a:lnTo>
                    <a:pt x="3691" y="1441"/>
                  </a:lnTo>
                  <a:cubicBezTo>
                    <a:pt x="3691" y="644"/>
                    <a:pt x="3048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6058691" y="1739578"/>
              <a:ext cx="134282" cy="134282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1"/>
                  </a:moveTo>
                  <a:cubicBezTo>
                    <a:pt x="798" y="1"/>
                    <a:pt x="0" y="798"/>
                    <a:pt x="0" y="1787"/>
                  </a:cubicBezTo>
                  <a:cubicBezTo>
                    <a:pt x="0" y="2775"/>
                    <a:pt x="798" y="3573"/>
                    <a:pt x="1786" y="3573"/>
                  </a:cubicBezTo>
                  <a:cubicBezTo>
                    <a:pt x="2775" y="3573"/>
                    <a:pt x="3572" y="2775"/>
                    <a:pt x="3572" y="1787"/>
                  </a:cubicBezTo>
                  <a:cubicBezTo>
                    <a:pt x="3572" y="798"/>
                    <a:pt x="2775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5995590" y="1870253"/>
              <a:ext cx="260484" cy="104291"/>
            </a:xfrm>
            <a:custGeom>
              <a:avLst/>
              <a:gdLst/>
              <a:ahLst/>
              <a:cxnLst/>
              <a:rect l="l" t="t" r="r" b="b"/>
              <a:pathLst>
                <a:path w="6931" h="2775" extrusionOk="0">
                  <a:moveTo>
                    <a:pt x="2156" y="0"/>
                  </a:moveTo>
                  <a:cubicBezTo>
                    <a:pt x="1239" y="369"/>
                    <a:pt x="513" y="1096"/>
                    <a:pt x="155" y="2012"/>
                  </a:cubicBezTo>
                  <a:cubicBezTo>
                    <a:pt x="1" y="2370"/>
                    <a:pt x="274" y="2763"/>
                    <a:pt x="667" y="2774"/>
                  </a:cubicBezTo>
                  <a:lnTo>
                    <a:pt x="6275" y="2774"/>
                  </a:lnTo>
                  <a:cubicBezTo>
                    <a:pt x="6668" y="2774"/>
                    <a:pt x="6930" y="2370"/>
                    <a:pt x="6787" y="2012"/>
                  </a:cubicBezTo>
                  <a:cubicBezTo>
                    <a:pt x="6430" y="1096"/>
                    <a:pt x="5704" y="369"/>
                    <a:pt x="4799" y="0"/>
                  </a:cubicBezTo>
                  <a:cubicBezTo>
                    <a:pt x="4406" y="304"/>
                    <a:pt x="3939" y="456"/>
                    <a:pt x="3473" y="456"/>
                  </a:cubicBezTo>
                  <a:cubicBezTo>
                    <a:pt x="3007" y="456"/>
                    <a:pt x="2543" y="304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5632694" y="2076092"/>
              <a:ext cx="298969" cy="292392"/>
            </a:xfrm>
            <a:custGeom>
              <a:avLst/>
              <a:gdLst/>
              <a:ahLst/>
              <a:cxnLst/>
              <a:rect l="l" t="t" r="r" b="b"/>
              <a:pathLst>
                <a:path w="7955" h="7780" extrusionOk="0">
                  <a:moveTo>
                    <a:pt x="3983" y="2527"/>
                  </a:moveTo>
                  <a:cubicBezTo>
                    <a:pt x="5168" y="2527"/>
                    <a:pt x="5882" y="3916"/>
                    <a:pt x="5120" y="4882"/>
                  </a:cubicBezTo>
                  <a:cubicBezTo>
                    <a:pt x="4832" y="5245"/>
                    <a:pt x="4406" y="5435"/>
                    <a:pt x="3976" y="5435"/>
                  </a:cubicBezTo>
                  <a:cubicBezTo>
                    <a:pt x="3659" y="5435"/>
                    <a:pt x="3340" y="5332"/>
                    <a:pt x="3072" y="5120"/>
                  </a:cubicBezTo>
                  <a:cubicBezTo>
                    <a:pt x="2060" y="4310"/>
                    <a:pt x="2525" y="2691"/>
                    <a:pt x="3811" y="2536"/>
                  </a:cubicBezTo>
                  <a:cubicBezTo>
                    <a:pt x="3869" y="2530"/>
                    <a:pt x="3927" y="2527"/>
                    <a:pt x="3983" y="2527"/>
                  </a:cubicBezTo>
                  <a:close/>
                  <a:moveTo>
                    <a:pt x="3955" y="0"/>
                  </a:moveTo>
                  <a:cubicBezTo>
                    <a:pt x="3778" y="0"/>
                    <a:pt x="3602" y="12"/>
                    <a:pt x="3430" y="36"/>
                  </a:cubicBezTo>
                  <a:cubicBezTo>
                    <a:pt x="3227" y="60"/>
                    <a:pt x="3108" y="250"/>
                    <a:pt x="3144" y="441"/>
                  </a:cubicBezTo>
                  <a:lnTo>
                    <a:pt x="3299" y="1048"/>
                  </a:lnTo>
                  <a:cubicBezTo>
                    <a:pt x="2858" y="1155"/>
                    <a:pt x="2441" y="1357"/>
                    <a:pt x="2096" y="1643"/>
                  </a:cubicBezTo>
                  <a:lnTo>
                    <a:pt x="1703" y="1155"/>
                  </a:lnTo>
                  <a:cubicBezTo>
                    <a:pt x="1639" y="1071"/>
                    <a:pt x="1543" y="1029"/>
                    <a:pt x="1446" y="1029"/>
                  </a:cubicBezTo>
                  <a:cubicBezTo>
                    <a:pt x="1364" y="1029"/>
                    <a:pt x="1281" y="1059"/>
                    <a:pt x="1215" y="1119"/>
                  </a:cubicBezTo>
                  <a:cubicBezTo>
                    <a:pt x="1084" y="1238"/>
                    <a:pt x="977" y="1369"/>
                    <a:pt x="870" y="1500"/>
                  </a:cubicBezTo>
                  <a:cubicBezTo>
                    <a:pt x="751" y="1643"/>
                    <a:pt x="656" y="1798"/>
                    <a:pt x="560" y="1953"/>
                  </a:cubicBezTo>
                  <a:cubicBezTo>
                    <a:pt x="453" y="2119"/>
                    <a:pt x="525" y="2334"/>
                    <a:pt x="703" y="2417"/>
                  </a:cubicBezTo>
                  <a:lnTo>
                    <a:pt x="1275" y="2691"/>
                  </a:lnTo>
                  <a:cubicBezTo>
                    <a:pt x="1072" y="3096"/>
                    <a:pt x="977" y="3548"/>
                    <a:pt x="977" y="3989"/>
                  </a:cubicBezTo>
                  <a:lnTo>
                    <a:pt x="346" y="3989"/>
                  </a:lnTo>
                  <a:cubicBezTo>
                    <a:pt x="155" y="4001"/>
                    <a:pt x="1" y="4167"/>
                    <a:pt x="24" y="4358"/>
                  </a:cubicBezTo>
                  <a:cubicBezTo>
                    <a:pt x="60" y="4715"/>
                    <a:pt x="132" y="5060"/>
                    <a:pt x="263" y="5382"/>
                  </a:cubicBezTo>
                  <a:cubicBezTo>
                    <a:pt x="317" y="5517"/>
                    <a:pt x="446" y="5598"/>
                    <a:pt x="578" y="5598"/>
                  </a:cubicBezTo>
                  <a:cubicBezTo>
                    <a:pt x="620" y="5598"/>
                    <a:pt x="663" y="5590"/>
                    <a:pt x="703" y="5572"/>
                  </a:cubicBezTo>
                  <a:lnTo>
                    <a:pt x="1275" y="5298"/>
                  </a:lnTo>
                  <a:cubicBezTo>
                    <a:pt x="1465" y="5703"/>
                    <a:pt x="1751" y="6060"/>
                    <a:pt x="2108" y="6334"/>
                  </a:cubicBezTo>
                  <a:lnTo>
                    <a:pt x="1715" y="6822"/>
                  </a:lnTo>
                  <a:cubicBezTo>
                    <a:pt x="1596" y="6977"/>
                    <a:pt x="1632" y="7203"/>
                    <a:pt x="1799" y="7311"/>
                  </a:cubicBezTo>
                  <a:cubicBezTo>
                    <a:pt x="2096" y="7501"/>
                    <a:pt x="2418" y="7656"/>
                    <a:pt x="2751" y="7763"/>
                  </a:cubicBezTo>
                  <a:cubicBezTo>
                    <a:pt x="2787" y="7774"/>
                    <a:pt x="2822" y="7779"/>
                    <a:pt x="2857" y="7779"/>
                  </a:cubicBezTo>
                  <a:cubicBezTo>
                    <a:pt x="3008" y="7779"/>
                    <a:pt x="3141" y="7680"/>
                    <a:pt x="3180" y="7525"/>
                  </a:cubicBezTo>
                  <a:lnTo>
                    <a:pt x="3311" y="6918"/>
                  </a:lnTo>
                  <a:cubicBezTo>
                    <a:pt x="3531" y="6965"/>
                    <a:pt x="3757" y="6989"/>
                    <a:pt x="3983" y="6989"/>
                  </a:cubicBezTo>
                  <a:cubicBezTo>
                    <a:pt x="4210" y="6989"/>
                    <a:pt x="4436" y="6965"/>
                    <a:pt x="4656" y="6918"/>
                  </a:cubicBezTo>
                  <a:lnTo>
                    <a:pt x="4799" y="7525"/>
                  </a:lnTo>
                  <a:cubicBezTo>
                    <a:pt x="4838" y="7680"/>
                    <a:pt x="4971" y="7779"/>
                    <a:pt x="5121" y="7779"/>
                  </a:cubicBezTo>
                  <a:cubicBezTo>
                    <a:pt x="5156" y="7779"/>
                    <a:pt x="5192" y="7774"/>
                    <a:pt x="5228" y="7763"/>
                  </a:cubicBezTo>
                  <a:cubicBezTo>
                    <a:pt x="5561" y="7656"/>
                    <a:pt x="5882" y="7501"/>
                    <a:pt x="6180" y="7299"/>
                  </a:cubicBezTo>
                  <a:cubicBezTo>
                    <a:pt x="6347" y="7192"/>
                    <a:pt x="6382" y="6965"/>
                    <a:pt x="6263" y="6822"/>
                  </a:cubicBezTo>
                  <a:lnTo>
                    <a:pt x="5870" y="6322"/>
                  </a:lnTo>
                  <a:cubicBezTo>
                    <a:pt x="6216" y="6049"/>
                    <a:pt x="6501" y="5691"/>
                    <a:pt x="6692" y="5287"/>
                  </a:cubicBezTo>
                  <a:lnTo>
                    <a:pt x="7263" y="5560"/>
                  </a:lnTo>
                  <a:cubicBezTo>
                    <a:pt x="7304" y="5578"/>
                    <a:pt x="7347" y="5586"/>
                    <a:pt x="7390" y="5586"/>
                  </a:cubicBezTo>
                  <a:cubicBezTo>
                    <a:pt x="7525" y="5586"/>
                    <a:pt x="7659" y="5505"/>
                    <a:pt x="7704" y="5370"/>
                  </a:cubicBezTo>
                  <a:cubicBezTo>
                    <a:pt x="7835" y="5037"/>
                    <a:pt x="7906" y="4691"/>
                    <a:pt x="7942" y="4334"/>
                  </a:cubicBezTo>
                  <a:cubicBezTo>
                    <a:pt x="7954" y="4144"/>
                    <a:pt x="7799" y="3977"/>
                    <a:pt x="7609" y="3977"/>
                  </a:cubicBezTo>
                  <a:lnTo>
                    <a:pt x="6978" y="3977"/>
                  </a:lnTo>
                  <a:cubicBezTo>
                    <a:pt x="6978" y="3524"/>
                    <a:pt x="6882" y="3072"/>
                    <a:pt x="6680" y="2667"/>
                  </a:cubicBezTo>
                  <a:lnTo>
                    <a:pt x="7252" y="2393"/>
                  </a:lnTo>
                  <a:cubicBezTo>
                    <a:pt x="7430" y="2310"/>
                    <a:pt x="7490" y="2096"/>
                    <a:pt x="7394" y="1929"/>
                  </a:cubicBezTo>
                  <a:cubicBezTo>
                    <a:pt x="7180" y="1619"/>
                    <a:pt x="6954" y="1322"/>
                    <a:pt x="6680" y="1048"/>
                  </a:cubicBezTo>
                  <a:cubicBezTo>
                    <a:pt x="6630" y="993"/>
                    <a:pt x="6563" y="966"/>
                    <a:pt x="6494" y="966"/>
                  </a:cubicBezTo>
                  <a:cubicBezTo>
                    <a:pt x="6414" y="966"/>
                    <a:pt x="6333" y="1002"/>
                    <a:pt x="6275" y="1072"/>
                  </a:cubicBezTo>
                  <a:lnTo>
                    <a:pt x="5835" y="1619"/>
                  </a:lnTo>
                  <a:cubicBezTo>
                    <a:pt x="5489" y="1346"/>
                    <a:pt x="5073" y="1143"/>
                    <a:pt x="4632" y="1048"/>
                  </a:cubicBezTo>
                  <a:lnTo>
                    <a:pt x="4763" y="441"/>
                  </a:lnTo>
                  <a:cubicBezTo>
                    <a:pt x="4811" y="250"/>
                    <a:pt x="4680" y="60"/>
                    <a:pt x="4489" y="36"/>
                  </a:cubicBezTo>
                  <a:cubicBezTo>
                    <a:pt x="4311" y="12"/>
                    <a:pt x="4132" y="0"/>
                    <a:pt x="3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2861999" y="2126979"/>
              <a:ext cx="174984" cy="171000"/>
            </a:xfrm>
            <a:custGeom>
              <a:avLst/>
              <a:gdLst/>
              <a:ahLst/>
              <a:cxnLst/>
              <a:rect l="l" t="t" r="r" b="b"/>
              <a:pathLst>
                <a:path w="4656" h="4550" extrusionOk="0">
                  <a:moveTo>
                    <a:pt x="2339" y="1485"/>
                  </a:moveTo>
                  <a:cubicBezTo>
                    <a:pt x="3023" y="1485"/>
                    <a:pt x="3429" y="2296"/>
                    <a:pt x="2989" y="2861"/>
                  </a:cubicBezTo>
                  <a:cubicBezTo>
                    <a:pt x="2817" y="3074"/>
                    <a:pt x="2566" y="3184"/>
                    <a:pt x="2316" y="3184"/>
                  </a:cubicBezTo>
                  <a:cubicBezTo>
                    <a:pt x="2132" y="3184"/>
                    <a:pt x="1949" y="3125"/>
                    <a:pt x="1798" y="3004"/>
                  </a:cubicBezTo>
                  <a:cubicBezTo>
                    <a:pt x="1203" y="2528"/>
                    <a:pt x="1465" y="1575"/>
                    <a:pt x="2227" y="1492"/>
                  </a:cubicBezTo>
                  <a:cubicBezTo>
                    <a:pt x="2265" y="1487"/>
                    <a:pt x="2303" y="1485"/>
                    <a:pt x="2339" y="1485"/>
                  </a:cubicBezTo>
                  <a:close/>
                  <a:moveTo>
                    <a:pt x="2310" y="1"/>
                  </a:moveTo>
                  <a:cubicBezTo>
                    <a:pt x="2206" y="1"/>
                    <a:pt x="2102" y="9"/>
                    <a:pt x="2000" y="27"/>
                  </a:cubicBezTo>
                  <a:cubicBezTo>
                    <a:pt x="1881" y="39"/>
                    <a:pt x="1810" y="146"/>
                    <a:pt x="1834" y="254"/>
                  </a:cubicBezTo>
                  <a:lnTo>
                    <a:pt x="1917" y="611"/>
                  </a:lnTo>
                  <a:cubicBezTo>
                    <a:pt x="1667" y="682"/>
                    <a:pt x="1417" y="789"/>
                    <a:pt x="1215" y="956"/>
                  </a:cubicBezTo>
                  <a:lnTo>
                    <a:pt x="1000" y="682"/>
                  </a:lnTo>
                  <a:cubicBezTo>
                    <a:pt x="962" y="631"/>
                    <a:pt x="903" y="607"/>
                    <a:pt x="846" y="607"/>
                  </a:cubicBezTo>
                  <a:cubicBezTo>
                    <a:pt x="796" y="607"/>
                    <a:pt x="748" y="625"/>
                    <a:pt x="715" y="658"/>
                  </a:cubicBezTo>
                  <a:cubicBezTo>
                    <a:pt x="643" y="730"/>
                    <a:pt x="572" y="801"/>
                    <a:pt x="512" y="885"/>
                  </a:cubicBezTo>
                  <a:cubicBezTo>
                    <a:pt x="441" y="968"/>
                    <a:pt x="381" y="1051"/>
                    <a:pt x="322" y="1146"/>
                  </a:cubicBezTo>
                  <a:cubicBezTo>
                    <a:pt x="274" y="1242"/>
                    <a:pt x="310" y="1373"/>
                    <a:pt x="405" y="1420"/>
                  </a:cubicBezTo>
                  <a:lnTo>
                    <a:pt x="738" y="1575"/>
                  </a:lnTo>
                  <a:cubicBezTo>
                    <a:pt x="631" y="1813"/>
                    <a:pt x="572" y="2075"/>
                    <a:pt x="572" y="2337"/>
                  </a:cubicBezTo>
                  <a:lnTo>
                    <a:pt x="203" y="2337"/>
                  </a:lnTo>
                  <a:cubicBezTo>
                    <a:pt x="95" y="2337"/>
                    <a:pt x="0" y="2444"/>
                    <a:pt x="12" y="2551"/>
                  </a:cubicBezTo>
                  <a:cubicBezTo>
                    <a:pt x="36" y="2754"/>
                    <a:pt x="84" y="2956"/>
                    <a:pt x="155" y="3159"/>
                  </a:cubicBezTo>
                  <a:cubicBezTo>
                    <a:pt x="181" y="3238"/>
                    <a:pt x="259" y="3284"/>
                    <a:pt x="337" y="3284"/>
                  </a:cubicBezTo>
                  <a:cubicBezTo>
                    <a:pt x="364" y="3284"/>
                    <a:pt x="392" y="3278"/>
                    <a:pt x="417" y="3266"/>
                  </a:cubicBezTo>
                  <a:lnTo>
                    <a:pt x="750" y="3099"/>
                  </a:lnTo>
                  <a:cubicBezTo>
                    <a:pt x="869" y="3337"/>
                    <a:pt x="1036" y="3540"/>
                    <a:pt x="1238" y="3706"/>
                  </a:cubicBezTo>
                  <a:lnTo>
                    <a:pt x="1012" y="3992"/>
                  </a:lnTo>
                  <a:cubicBezTo>
                    <a:pt x="941" y="4087"/>
                    <a:pt x="965" y="4218"/>
                    <a:pt x="1060" y="4278"/>
                  </a:cubicBezTo>
                  <a:cubicBezTo>
                    <a:pt x="1227" y="4385"/>
                    <a:pt x="1417" y="4480"/>
                    <a:pt x="1619" y="4540"/>
                  </a:cubicBezTo>
                  <a:cubicBezTo>
                    <a:pt x="1638" y="4546"/>
                    <a:pt x="1658" y="4549"/>
                    <a:pt x="1677" y="4549"/>
                  </a:cubicBezTo>
                  <a:cubicBezTo>
                    <a:pt x="1765" y="4549"/>
                    <a:pt x="1848" y="4485"/>
                    <a:pt x="1858" y="4397"/>
                  </a:cubicBezTo>
                  <a:lnTo>
                    <a:pt x="1941" y="4040"/>
                  </a:lnTo>
                  <a:cubicBezTo>
                    <a:pt x="2072" y="4069"/>
                    <a:pt x="2203" y="4084"/>
                    <a:pt x="2334" y="4084"/>
                  </a:cubicBezTo>
                  <a:cubicBezTo>
                    <a:pt x="2465" y="4084"/>
                    <a:pt x="2596" y="4069"/>
                    <a:pt x="2727" y="4040"/>
                  </a:cubicBezTo>
                  <a:lnTo>
                    <a:pt x="2810" y="4397"/>
                  </a:lnTo>
                  <a:cubicBezTo>
                    <a:pt x="2829" y="4483"/>
                    <a:pt x="2910" y="4538"/>
                    <a:pt x="2996" y="4538"/>
                  </a:cubicBezTo>
                  <a:cubicBezTo>
                    <a:pt x="3017" y="4538"/>
                    <a:pt x="3039" y="4535"/>
                    <a:pt x="3060" y="4528"/>
                  </a:cubicBezTo>
                  <a:cubicBezTo>
                    <a:pt x="3251" y="4468"/>
                    <a:pt x="3441" y="4373"/>
                    <a:pt x="3620" y="4266"/>
                  </a:cubicBezTo>
                  <a:cubicBezTo>
                    <a:pt x="3715" y="4194"/>
                    <a:pt x="3727" y="4075"/>
                    <a:pt x="3655" y="3980"/>
                  </a:cubicBezTo>
                  <a:lnTo>
                    <a:pt x="3429" y="3694"/>
                  </a:lnTo>
                  <a:cubicBezTo>
                    <a:pt x="3632" y="3528"/>
                    <a:pt x="3798" y="3325"/>
                    <a:pt x="3917" y="3087"/>
                  </a:cubicBezTo>
                  <a:lnTo>
                    <a:pt x="4251" y="3242"/>
                  </a:lnTo>
                  <a:cubicBezTo>
                    <a:pt x="4276" y="3255"/>
                    <a:pt x="4303" y="3260"/>
                    <a:pt x="4331" y="3260"/>
                  </a:cubicBezTo>
                  <a:cubicBezTo>
                    <a:pt x="4408" y="3260"/>
                    <a:pt x="4486" y="3214"/>
                    <a:pt x="4513" y="3135"/>
                  </a:cubicBezTo>
                  <a:cubicBezTo>
                    <a:pt x="4584" y="2944"/>
                    <a:pt x="4632" y="2742"/>
                    <a:pt x="4644" y="2528"/>
                  </a:cubicBezTo>
                  <a:cubicBezTo>
                    <a:pt x="4656" y="2420"/>
                    <a:pt x="4572" y="2325"/>
                    <a:pt x="4453" y="2313"/>
                  </a:cubicBezTo>
                  <a:lnTo>
                    <a:pt x="4084" y="2313"/>
                  </a:lnTo>
                  <a:cubicBezTo>
                    <a:pt x="4084" y="2051"/>
                    <a:pt x="4024" y="1789"/>
                    <a:pt x="3917" y="1551"/>
                  </a:cubicBezTo>
                  <a:lnTo>
                    <a:pt x="4239" y="1397"/>
                  </a:lnTo>
                  <a:cubicBezTo>
                    <a:pt x="4346" y="1349"/>
                    <a:pt x="4382" y="1218"/>
                    <a:pt x="4322" y="1123"/>
                  </a:cubicBezTo>
                  <a:cubicBezTo>
                    <a:pt x="4203" y="932"/>
                    <a:pt x="4072" y="765"/>
                    <a:pt x="3917" y="611"/>
                  </a:cubicBezTo>
                  <a:cubicBezTo>
                    <a:pt x="3885" y="578"/>
                    <a:pt x="3844" y="563"/>
                    <a:pt x="3805" y="563"/>
                  </a:cubicBezTo>
                  <a:cubicBezTo>
                    <a:pt x="3758" y="563"/>
                    <a:pt x="3711" y="584"/>
                    <a:pt x="3679" y="623"/>
                  </a:cubicBezTo>
                  <a:lnTo>
                    <a:pt x="3405" y="956"/>
                  </a:lnTo>
                  <a:cubicBezTo>
                    <a:pt x="3203" y="789"/>
                    <a:pt x="2965" y="670"/>
                    <a:pt x="2703" y="623"/>
                  </a:cubicBezTo>
                  <a:lnTo>
                    <a:pt x="2786" y="254"/>
                  </a:lnTo>
                  <a:cubicBezTo>
                    <a:pt x="2810" y="146"/>
                    <a:pt x="2727" y="39"/>
                    <a:pt x="2620" y="27"/>
                  </a:cubicBezTo>
                  <a:cubicBezTo>
                    <a:pt x="2518" y="9"/>
                    <a:pt x="2414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5964735" y="2430194"/>
              <a:ext cx="361581" cy="214220"/>
            </a:xfrm>
            <a:custGeom>
              <a:avLst/>
              <a:gdLst/>
              <a:ahLst/>
              <a:cxnLst/>
              <a:rect l="l" t="t" r="r" b="b"/>
              <a:pathLst>
                <a:path w="9621" h="5700" extrusionOk="0">
                  <a:moveTo>
                    <a:pt x="3769" y="0"/>
                  </a:moveTo>
                  <a:cubicBezTo>
                    <a:pt x="2881" y="0"/>
                    <a:pt x="1993" y="518"/>
                    <a:pt x="1679" y="1544"/>
                  </a:cubicBezTo>
                  <a:cubicBezTo>
                    <a:pt x="667" y="1806"/>
                    <a:pt x="0" y="2782"/>
                    <a:pt x="119" y="3818"/>
                  </a:cubicBezTo>
                  <a:cubicBezTo>
                    <a:pt x="238" y="4854"/>
                    <a:pt x="1095" y="5651"/>
                    <a:pt x="2143" y="5687"/>
                  </a:cubicBezTo>
                  <a:lnTo>
                    <a:pt x="8025" y="5687"/>
                  </a:lnTo>
                  <a:cubicBezTo>
                    <a:pt x="8073" y="5687"/>
                    <a:pt x="8132" y="5699"/>
                    <a:pt x="8180" y="5699"/>
                  </a:cubicBezTo>
                  <a:cubicBezTo>
                    <a:pt x="8977" y="5699"/>
                    <a:pt x="9620" y="5056"/>
                    <a:pt x="9620" y="4258"/>
                  </a:cubicBezTo>
                  <a:cubicBezTo>
                    <a:pt x="9620" y="3461"/>
                    <a:pt x="8977" y="2818"/>
                    <a:pt x="8180" y="2818"/>
                  </a:cubicBezTo>
                  <a:cubicBezTo>
                    <a:pt x="8025" y="2818"/>
                    <a:pt x="7882" y="2842"/>
                    <a:pt x="7739" y="2889"/>
                  </a:cubicBezTo>
                  <a:cubicBezTo>
                    <a:pt x="7453" y="2080"/>
                    <a:pt x="6691" y="1520"/>
                    <a:pt x="5834" y="1484"/>
                  </a:cubicBezTo>
                  <a:cubicBezTo>
                    <a:pt x="5499" y="492"/>
                    <a:pt x="4634" y="0"/>
                    <a:pt x="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3196709" y="1544525"/>
              <a:ext cx="255974" cy="153938"/>
            </a:xfrm>
            <a:custGeom>
              <a:avLst/>
              <a:gdLst/>
              <a:ahLst/>
              <a:cxnLst/>
              <a:rect l="l" t="t" r="r" b="b"/>
              <a:pathLst>
                <a:path w="6811" h="4096" extrusionOk="0">
                  <a:moveTo>
                    <a:pt x="2694" y="1"/>
                  </a:moveTo>
                  <a:cubicBezTo>
                    <a:pt x="2054" y="1"/>
                    <a:pt x="1414" y="376"/>
                    <a:pt x="1191" y="1119"/>
                  </a:cubicBezTo>
                  <a:cubicBezTo>
                    <a:pt x="464" y="1321"/>
                    <a:pt x="0" y="2012"/>
                    <a:pt x="83" y="2750"/>
                  </a:cubicBezTo>
                  <a:cubicBezTo>
                    <a:pt x="167" y="3488"/>
                    <a:pt x="786" y="4060"/>
                    <a:pt x="1524" y="4095"/>
                  </a:cubicBezTo>
                  <a:lnTo>
                    <a:pt x="5870" y="4095"/>
                  </a:lnTo>
                  <a:cubicBezTo>
                    <a:pt x="6406" y="4036"/>
                    <a:pt x="6810" y="3595"/>
                    <a:pt x="6810" y="3059"/>
                  </a:cubicBezTo>
                  <a:cubicBezTo>
                    <a:pt x="6810" y="2524"/>
                    <a:pt x="6406" y="2071"/>
                    <a:pt x="5870" y="2024"/>
                  </a:cubicBezTo>
                  <a:lnTo>
                    <a:pt x="5870" y="2036"/>
                  </a:lnTo>
                  <a:cubicBezTo>
                    <a:pt x="5763" y="2036"/>
                    <a:pt x="5656" y="2047"/>
                    <a:pt x="5548" y="2083"/>
                  </a:cubicBezTo>
                  <a:cubicBezTo>
                    <a:pt x="5346" y="1500"/>
                    <a:pt x="4798" y="1095"/>
                    <a:pt x="4179" y="1071"/>
                  </a:cubicBezTo>
                  <a:cubicBezTo>
                    <a:pt x="3939" y="355"/>
                    <a:pt x="3316" y="1"/>
                    <a:pt x="2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2917471" y="2500286"/>
              <a:ext cx="170963" cy="146008"/>
            </a:xfrm>
            <a:custGeom>
              <a:avLst/>
              <a:gdLst/>
              <a:ahLst/>
              <a:cxnLst/>
              <a:rect l="l" t="t" r="r" b="b"/>
              <a:pathLst>
                <a:path w="4549" h="3885" extrusionOk="0">
                  <a:moveTo>
                    <a:pt x="2588" y="896"/>
                  </a:moveTo>
                  <a:cubicBezTo>
                    <a:pt x="3126" y="896"/>
                    <a:pt x="3644" y="1312"/>
                    <a:pt x="3644" y="1941"/>
                  </a:cubicBezTo>
                  <a:cubicBezTo>
                    <a:pt x="3644" y="2512"/>
                    <a:pt x="3168" y="2977"/>
                    <a:pt x="2596" y="2977"/>
                  </a:cubicBezTo>
                  <a:cubicBezTo>
                    <a:pt x="1667" y="2977"/>
                    <a:pt x="1203" y="1858"/>
                    <a:pt x="1858" y="1203"/>
                  </a:cubicBezTo>
                  <a:cubicBezTo>
                    <a:pt x="2069" y="991"/>
                    <a:pt x="2331" y="896"/>
                    <a:pt x="2588" y="896"/>
                  </a:cubicBezTo>
                  <a:close/>
                  <a:moveTo>
                    <a:pt x="2618" y="0"/>
                  </a:moveTo>
                  <a:cubicBezTo>
                    <a:pt x="2610" y="0"/>
                    <a:pt x="2603" y="0"/>
                    <a:pt x="2596" y="0"/>
                  </a:cubicBezTo>
                  <a:cubicBezTo>
                    <a:pt x="870" y="0"/>
                    <a:pt x="1" y="2084"/>
                    <a:pt x="1227" y="3310"/>
                  </a:cubicBezTo>
                  <a:cubicBezTo>
                    <a:pt x="1620" y="3707"/>
                    <a:pt x="2105" y="3884"/>
                    <a:pt x="2582" y="3884"/>
                  </a:cubicBezTo>
                  <a:cubicBezTo>
                    <a:pt x="3578" y="3884"/>
                    <a:pt x="4537" y="3109"/>
                    <a:pt x="4537" y="1941"/>
                  </a:cubicBezTo>
                  <a:cubicBezTo>
                    <a:pt x="4549" y="877"/>
                    <a:pt x="3679" y="0"/>
                    <a:pt x="2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3058443" y="2550195"/>
              <a:ext cx="327118" cy="87943"/>
            </a:xfrm>
            <a:custGeom>
              <a:avLst/>
              <a:gdLst/>
              <a:ahLst/>
              <a:cxnLst/>
              <a:rect l="l" t="t" r="r" b="b"/>
              <a:pathLst>
                <a:path w="8704" h="2340" extrusionOk="0">
                  <a:moveTo>
                    <a:pt x="8117" y="0"/>
                  </a:moveTo>
                  <a:cubicBezTo>
                    <a:pt x="8091" y="0"/>
                    <a:pt x="8064" y="2"/>
                    <a:pt x="8037" y="6"/>
                  </a:cubicBezTo>
                  <a:lnTo>
                    <a:pt x="702" y="6"/>
                  </a:lnTo>
                  <a:cubicBezTo>
                    <a:pt x="0" y="89"/>
                    <a:pt x="0" y="1101"/>
                    <a:pt x="702" y="1184"/>
                  </a:cubicBezTo>
                  <a:lnTo>
                    <a:pt x="5227" y="1184"/>
                  </a:lnTo>
                  <a:lnTo>
                    <a:pt x="5227" y="1708"/>
                  </a:lnTo>
                  <a:cubicBezTo>
                    <a:pt x="5227" y="1863"/>
                    <a:pt x="5346" y="1982"/>
                    <a:pt x="5501" y="1982"/>
                  </a:cubicBezTo>
                  <a:lnTo>
                    <a:pt x="5810" y="1982"/>
                  </a:lnTo>
                  <a:cubicBezTo>
                    <a:pt x="5953" y="1982"/>
                    <a:pt x="6084" y="1863"/>
                    <a:pt x="6084" y="1708"/>
                  </a:cubicBezTo>
                  <a:lnTo>
                    <a:pt x="6084" y="1184"/>
                  </a:lnTo>
                  <a:lnTo>
                    <a:pt x="6715" y="1184"/>
                  </a:lnTo>
                  <a:lnTo>
                    <a:pt x="6715" y="2066"/>
                  </a:lnTo>
                  <a:cubicBezTo>
                    <a:pt x="6715" y="2220"/>
                    <a:pt x="6834" y="2339"/>
                    <a:pt x="6989" y="2339"/>
                  </a:cubicBezTo>
                  <a:lnTo>
                    <a:pt x="7299" y="2339"/>
                  </a:lnTo>
                  <a:cubicBezTo>
                    <a:pt x="7453" y="2339"/>
                    <a:pt x="7572" y="2220"/>
                    <a:pt x="7572" y="2066"/>
                  </a:cubicBezTo>
                  <a:lnTo>
                    <a:pt x="7572" y="1184"/>
                  </a:lnTo>
                  <a:lnTo>
                    <a:pt x="8037" y="1184"/>
                  </a:lnTo>
                  <a:cubicBezTo>
                    <a:pt x="8064" y="1188"/>
                    <a:pt x="8091" y="1190"/>
                    <a:pt x="8117" y="1190"/>
                  </a:cubicBezTo>
                  <a:cubicBezTo>
                    <a:pt x="8439" y="1190"/>
                    <a:pt x="8703" y="931"/>
                    <a:pt x="8703" y="601"/>
                  </a:cubicBezTo>
                  <a:cubicBezTo>
                    <a:pt x="8703" y="260"/>
                    <a:pt x="8439" y="0"/>
                    <a:pt x="8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6476158" y="2493709"/>
              <a:ext cx="346849" cy="113274"/>
            </a:xfrm>
            <a:custGeom>
              <a:avLst/>
              <a:gdLst/>
              <a:ahLst/>
              <a:cxnLst/>
              <a:rect l="l" t="t" r="r" b="b"/>
              <a:pathLst>
                <a:path w="9229" h="3014" extrusionOk="0">
                  <a:moveTo>
                    <a:pt x="1498" y="699"/>
                  </a:moveTo>
                  <a:cubicBezTo>
                    <a:pt x="1911" y="699"/>
                    <a:pt x="2311" y="1024"/>
                    <a:pt x="2311" y="1509"/>
                  </a:cubicBezTo>
                  <a:cubicBezTo>
                    <a:pt x="2311" y="1949"/>
                    <a:pt x="1954" y="2318"/>
                    <a:pt x="1513" y="2318"/>
                  </a:cubicBezTo>
                  <a:cubicBezTo>
                    <a:pt x="787" y="2318"/>
                    <a:pt x="430" y="1449"/>
                    <a:pt x="942" y="937"/>
                  </a:cubicBezTo>
                  <a:cubicBezTo>
                    <a:pt x="1103" y="772"/>
                    <a:pt x="1302" y="699"/>
                    <a:pt x="1498" y="699"/>
                  </a:cubicBezTo>
                  <a:close/>
                  <a:moveTo>
                    <a:pt x="1505" y="1"/>
                  </a:moveTo>
                  <a:cubicBezTo>
                    <a:pt x="1425" y="1"/>
                    <a:pt x="1344" y="7"/>
                    <a:pt x="1263" y="21"/>
                  </a:cubicBezTo>
                  <a:cubicBezTo>
                    <a:pt x="525" y="151"/>
                    <a:pt x="1" y="783"/>
                    <a:pt x="1" y="1521"/>
                  </a:cubicBezTo>
                  <a:cubicBezTo>
                    <a:pt x="13" y="2271"/>
                    <a:pt x="561" y="2890"/>
                    <a:pt x="1287" y="2997"/>
                  </a:cubicBezTo>
                  <a:cubicBezTo>
                    <a:pt x="1361" y="3008"/>
                    <a:pt x="1435" y="3013"/>
                    <a:pt x="1508" y="3013"/>
                  </a:cubicBezTo>
                  <a:cubicBezTo>
                    <a:pt x="2161" y="3013"/>
                    <a:pt x="2749" y="2592"/>
                    <a:pt x="2942" y="1949"/>
                  </a:cubicBezTo>
                  <a:lnTo>
                    <a:pt x="6442" y="1949"/>
                  </a:lnTo>
                  <a:lnTo>
                    <a:pt x="6442" y="2354"/>
                  </a:lnTo>
                  <a:cubicBezTo>
                    <a:pt x="6442" y="2473"/>
                    <a:pt x="6537" y="2568"/>
                    <a:pt x="6657" y="2568"/>
                  </a:cubicBezTo>
                  <a:lnTo>
                    <a:pt x="6895" y="2568"/>
                  </a:lnTo>
                  <a:cubicBezTo>
                    <a:pt x="7014" y="2568"/>
                    <a:pt x="7097" y="2473"/>
                    <a:pt x="7097" y="2354"/>
                  </a:cubicBezTo>
                  <a:lnTo>
                    <a:pt x="7097" y="1949"/>
                  </a:lnTo>
                  <a:lnTo>
                    <a:pt x="7597" y="1949"/>
                  </a:lnTo>
                  <a:lnTo>
                    <a:pt x="7597" y="2628"/>
                  </a:lnTo>
                  <a:cubicBezTo>
                    <a:pt x="7597" y="2747"/>
                    <a:pt x="7692" y="2842"/>
                    <a:pt x="7800" y="2842"/>
                  </a:cubicBezTo>
                  <a:lnTo>
                    <a:pt x="8050" y="2842"/>
                  </a:lnTo>
                  <a:cubicBezTo>
                    <a:pt x="8169" y="2842"/>
                    <a:pt x="8252" y="2747"/>
                    <a:pt x="8252" y="2628"/>
                  </a:cubicBezTo>
                  <a:lnTo>
                    <a:pt x="8252" y="1949"/>
                  </a:lnTo>
                  <a:lnTo>
                    <a:pt x="8621" y="1949"/>
                  </a:lnTo>
                  <a:cubicBezTo>
                    <a:pt x="9224" y="1949"/>
                    <a:pt x="9228" y="1044"/>
                    <a:pt x="8633" y="1044"/>
                  </a:cubicBezTo>
                  <a:cubicBezTo>
                    <a:pt x="8629" y="1044"/>
                    <a:pt x="8625" y="1044"/>
                    <a:pt x="8621" y="1044"/>
                  </a:cubicBezTo>
                  <a:lnTo>
                    <a:pt x="2930" y="1044"/>
                  </a:lnTo>
                  <a:cubicBezTo>
                    <a:pt x="2729" y="410"/>
                    <a:pt x="2143" y="1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2478056" y="2335599"/>
              <a:ext cx="234515" cy="294496"/>
            </a:xfrm>
            <a:custGeom>
              <a:avLst/>
              <a:gdLst/>
              <a:ahLst/>
              <a:cxnLst/>
              <a:rect l="l" t="t" r="r" b="b"/>
              <a:pathLst>
                <a:path w="6240" h="7836" extrusionOk="0">
                  <a:moveTo>
                    <a:pt x="3120" y="679"/>
                  </a:moveTo>
                  <a:lnTo>
                    <a:pt x="5680" y="1620"/>
                  </a:lnTo>
                  <a:lnTo>
                    <a:pt x="5692" y="3739"/>
                  </a:lnTo>
                  <a:cubicBezTo>
                    <a:pt x="5704" y="5275"/>
                    <a:pt x="4715" y="6633"/>
                    <a:pt x="3263" y="7109"/>
                  </a:cubicBezTo>
                  <a:lnTo>
                    <a:pt x="3120" y="7156"/>
                  </a:lnTo>
                  <a:lnTo>
                    <a:pt x="2965" y="7109"/>
                  </a:lnTo>
                  <a:cubicBezTo>
                    <a:pt x="1513" y="6633"/>
                    <a:pt x="536" y="5275"/>
                    <a:pt x="548" y="3739"/>
                  </a:cubicBezTo>
                  <a:lnTo>
                    <a:pt x="548" y="1620"/>
                  </a:lnTo>
                  <a:lnTo>
                    <a:pt x="3120" y="679"/>
                  </a:lnTo>
                  <a:close/>
                  <a:moveTo>
                    <a:pt x="3120" y="1"/>
                  </a:moveTo>
                  <a:lnTo>
                    <a:pt x="13" y="1144"/>
                  </a:lnTo>
                  <a:lnTo>
                    <a:pt x="13" y="3704"/>
                  </a:lnTo>
                  <a:cubicBezTo>
                    <a:pt x="1" y="5561"/>
                    <a:pt x="1179" y="7204"/>
                    <a:pt x="2941" y="7787"/>
                  </a:cubicBezTo>
                  <a:lnTo>
                    <a:pt x="3120" y="7835"/>
                  </a:lnTo>
                  <a:lnTo>
                    <a:pt x="3299" y="7787"/>
                  </a:lnTo>
                  <a:cubicBezTo>
                    <a:pt x="5061" y="7204"/>
                    <a:pt x="6239" y="5561"/>
                    <a:pt x="6228" y="3704"/>
                  </a:cubicBezTo>
                  <a:lnTo>
                    <a:pt x="6228" y="1144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2523268" y="2406104"/>
              <a:ext cx="144542" cy="142024"/>
            </a:xfrm>
            <a:custGeom>
              <a:avLst/>
              <a:gdLst/>
              <a:ahLst/>
              <a:cxnLst/>
              <a:rect l="l" t="t" r="r" b="b"/>
              <a:pathLst>
                <a:path w="3846" h="3779" extrusionOk="0">
                  <a:moveTo>
                    <a:pt x="1919" y="1227"/>
                  </a:moveTo>
                  <a:cubicBezTo>
                    <a:pt x="2489" y="1227"/>
                    <a:pt x="2839" y="1899"/>
                    <a:pt x="2465" y="2375"/>
                  </a:cubicBezTo>
                  <a:cubicBezTo>
                    <a:pt x="2329" y="2546"/>
                    <a:pt x="2126" y="2634"/>
                    <a:pt x="1920" y="2634"/>
                  </a:cubicBezTo>
                  <a:cubicBezTo>
                    <a:pt x="1766" y="2634"/>
                    <a:pt x="1609" y="2584"/>
                    <a:pt x="1477" y="2482"/>
                  </a:cubicBezTo>
                  <a:cubicBezTo>
                    <a:pt x="988" y="2090"/>
                    <a:pt x="1215" y="1304"/>
                    <a:pt x="1834" y="1232"/>
                  </a:cubicBezTo>
                  <a:cubicBezTo>
                    <a:pt x="1863" y="1229"/>
                    <a:pt x="1891" y="1227"/>
                    <a:pt x="1919" y="1227"/>
                  </a:cubicBezTo>
                  <a:close/>
                  <a:moveTo>
                    <a:pt x="1907" y="0"/>
                  </a:moveTo>
                  <a:cubicBezTo>
                    <a:pt x="1822" y="0"/>
                    <a:pt x="1738" y="6"/>
                    <a:pt x="1655" y="18"/>
                  </a:cubicBezTo>
                  <a:cubicBezTo>
                    <a:pt x="1560" y="30"/>
                    <a:pt x="1500" y="125"/>
                    <a:pt x="1512" y="208"/>
                  </a:cubicBezTo>
                  <a:lnTo>
                    <a:pt x="1584" y="506"/>
                  </a:lnTo>
                  <a:cubicBezTo>
                    <a:pt x="1369" y="566"/>
                    <a:pt x="1167" y="661"/>
                    <a:pt x="1000" y="804"/>
                  </a:cubicBezTo>
                  <a:lnTo>
                    <a:pt x="810" y="566"/>
                  </a:lnTo>
                  <a:cubicBezTo>
                    <a:pt x="778" y="527"/>
                    <a:pt x="731" y="506"/>
                    <a:pt x="686" y="506"/>
                  </a:cubicBezTo>
                  <a:cubicBezTo>
                    <a:pt x="648" y="506"/>
                    <a:pt x="611" y="521"/>
                    <a:pt x="584" y="554"/>
                  </a:cubicBezTo>
                  <a:cubicBezTo>
                    <a:pt x="512" y="613"/>
                    <a:pt x="464" y="673"/>
                    <a:pt x="405" y="744"/>
                  </a:cubicBezTo>
                  <a:cubicBezTo>
                    <a:pt x="357" y="804"/>
                    <a:pt x="310" y="875"/>
                    <a:pt x="262" y="958"/>
                  </a:cubicBezTo>
                  <a:cubicBezTo>
                    <a:pt x="214" y="1030"/>
                    <a:pt x="238" y="1137"/>
                    <a:pt x="334" y="1185"/>
                  </a:cubicBezTo>
                  <a:lnTo>
                    <a:pt x="607" y="1316"/>
                  </a:lnTo>
                  <a:cubicBezTo>
                    <a:pt x="512" y="1506"/>
                    <a:pt x="464" y="1720"/>
                    <a:pt x="464" y="1947"/>
                  </a:cubicBezTo>
                  <a:lnTo>
                    <a:pt x="167" y="1947"/>
                  </a:lnTo>
                  <a:cubicBezTo>
                    <a:pt x="72" y="1947"/>
                    <a:pt x="0" y="2030"/>
                    <a:pt x="12" y="2125"/>
                  </a:cubicBezTo>
                  <a:cubicBezTo>
                    <a:pt x="24" y="2292"/>
                    <a:pt x="60" y="2459"/>
                    <a:pt x="119" y="2625"/>
                  </a:cubicBezTo>
                  <a:cubicBezTo>
                    <a:pt x="146" y="2687"/>
                    <a:pt x="211" y="2722"/>
                    <a:pt x="277" y="2722"/>
                  </a:cubicBezTo>
                  <a:cubicBezTo>
                    <a:pt x="300" y="2722"/>
                    <a:pt x="324" y="2718"/>
                    <a:pt x="345" y="2709"/>
                  </a:cubicBezTo>
                  <a:lnTo>
                    <a:pt x="619" y="2578"/>
                  </a:lnTo>
                  <a:cubicBezTo>
                    <a:pt x="715" y="2768"/>
                    <a:pt x="845" y="2947"/>
                    <a:pt x="1024" y="3078"/>
                  </a:cubicBezTo>
                  <a:lnTo>
                    <a:pt x="834" y="3316"/>
                  </a:lnTo>
                  <a:cubicBezTo>
                    <a:pt x="774" y="3387"/>
                    <a:pt x="786" y="3495"/>
                    <a:pt x="869" y="3554"/>
                  </a:cubicBezTo>
                  <a:cubicBezTo>
                    <a:pt x="1012" y="3649"/>
                    <a:pt x="1167" y="3721"/>
                    <a:pt x="1334" y="3768"/>
                  </a:cubicBezTo>
                  <a:cubicBezTo>
                    <a:pt x="1350" y="3775"/>
                    <a:pt x="1367" y="3779"/>
                    <a:pt x="1384" y="3779"/>
                  </a:cubicBezTo>
                  <a:cubicBezTo>
                    <a:pt x="1452" y="3779"/>
                    <a:pt x="1517" y="3725"/>
                    <a:pt x="1536" y="3649"/>
                  </a:cubicBezTo>
                  <a:lnTo>
                    <a:pt x="1607" y="3352"/>
                  </a:lnTo>
                  <a:cubicBezTo>
                    <a:pt x="1709" y="3375"/>
                    <a:pt x="1816" y="3387"/>
                    <a:pt x="1924" y="3387"/>
                  </a:cubicBezTo>
                  <a:cubicBezTo>
                    <a:pt x="2033" y="3387"/>
                    <a:pt x="2143" y="3375"/>
                    <a:pt x="2250" y="3352"/>
                  </a:cubicBezTo>
                  <a:lnTo>
                    <a:pt x="2322" y="3649"/>
                  </a:lnTo>
                  <a:cubicBezTo>
                    <a:pt x="2331" y="3725"/>
                    <a:pt x="2394" y="3779"/>
                    <a:pt x="2468" y="3779"/>
                  </a:cubicBezTo>
                  <a:cubicBezTo>
                    <a:pt x="2486" y="3779"/>
                    <a:pt x="2505" y="3775"/>
                    <a:pt x="2524" y="3768"/>
                  </a:cubicBezTo>
                  <a:cubicBezTo>
                    <a:pt x="2691" y="3721"/>
                    <a:pt x="2846" y="3637"/>
                    <a:pt x="2989" y="3542"/>
                  </a:cubicBezTo>
                  <a:cubicBezTo>
                    <a:pt x="3060" y="3495"/>
                    <a:pt x="3084" y="3387"/>
                    <a:pt x="3024" y="3316"/>
                  </a:cubicBezTo>
                  <a:lnTo>
                    <a:pt x="2834" y="3078"/>
                  </a:lnTo>
                  <a:cubicBezTo>
                    <a:pt x="2917" y="3006"/>
                    <a:pt x="2989" y="2935"/>
                    <a:pt x="3060" y="2840"/>
                  </a:cubicBezTo>
                  <a:cubicBezTo>
                    <a:pt x="3131" y="2756"/>
                    <a:pt x="3191" y="2661"/>
                    <a:pt x="3239" y="2566"/>
                  </a:cubicBezTo>
                  <a:lnTo>
                    <a:pt x="3512" y="2697"/>
                  </a:lnTo>
                  <a:cubicBezTo>
                    <a:pt x="3535" y="2710"/>
                    <a:pt x="3559" y="2716"/>
                    <a:pt x="3582" y="2716"/>
                  </a:cubicBezTo>
                  <a:cubicBezTo>
                    <a:pt x="3643" y="2716"/>
                    <a:pt x="3701" y="2674"/>
                    <a:pt x="3727" y="2613"/>
                  </a:cubicBezTo>
                  <a:cubicBezTo>
                    <a:pt x="3786" y="2447"/>
                    <a:pt x="3822" y="2280"/>
                    <a:pt x="3846" y="2101"/>
                  </a:cubicBezTo>
                  <a:cubicBezTo>
                    <a:pt x="3846" y="2018"/>
                    <a:pt x="3774" y="1935"/>
                    <a:pt x="3679" y="1935"/>
                  </a:cubicBezTo>
                  <a:lnTo>
                    <a:pt x="3382" y="1935"/>
                  </a:lnTo>
                  <a:cubicBezTo>
                    <a:pt x="3382" y="1709"/>
                    <a:pt x="3334" y="1494"/>
                    <a:pt x="3239" y="1304"/>
                  </a:cubicBezTo>
                  <a:lnTo>
                    <a:pt x="3512" y="1173"/>
                  </a:lnTo>
                  <a:cubicBezTo>
                    <a:pt x="3596" y="1125"/>
                    <a:pt x="3620" y="1030"/>
                    <a:pt x="3572" y="947"/>
                  </a:cubicBezTo>
                  <a:cubicBezTo>
                    <a:pt x="3477" y="792"/>
                    <a:pt x="3358" y="649"/>
                    <a:pt x="3239" y="518"/>
                  </a:cubicBezTo>
                  <a:cubicBezTo>
                    <a:pt x="3212" y="491"/>
                    <a:pt x="3178" y="479"/>
                    <a:pt x="3144" y="479"/>
                  </a:cubicBezTo>
                  <a:cubicBezTo>
                    <a:pt x="3103" y="479"/>
                    <a:pt x="3062" y="497"/>
                    <a:pt x="3036" y="530"/>
                  </a:cubicBezTo>
                  <a:lnTo>
                    <a:pt x="2822" y="792"/>
                  </a:lnTo>
                  <a:cubicBezTo>
                    <a:pt x="2643" y="649"/>
                    <a:pt x="2441" y="554"/>
                    <a:pt x="2239" y="506"/>
                  </a:cubicBezTo>
                  <a:lnTo>
                    <a:pt x="2298" y="208"/>
                  </a:lnTo>
                  <a:cubicBezTo>
                    <a:pt x="2322" y="125"/>
                    <a:pt x="2250" y="30"/>
                    <a:pt x="2167" y="18"/>
                  </a:cubicBezTo>
                  <a:cubicBezTo>
                    <a:pt x="2078" y="6"/>
                    <a:pt x="1991" y="0"/>
                    <a:pt x="1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762917" y="1450982"/>
              <a:ext cx="219745" cy="276119"/>
            </a:xfrm>
            <a:custGeom>
              <a:avLst/>
              <a:gdLst/>
              <a:ahLst/>
              <a:cxnLst/>
              <a:rect l="l" t="t" r="r" b="b"/>
              <a:pathLst>
                <a:path w="5847" h="7347" extrusionOk="0">
                  <a:moveTo>
                    <a:pt x="2929" y="643"/>
                  </a:moveTo>
                  <a:lnTo>
                    <a:pt x="5334" y="1524"/>
                  </a:lnTo>
                  <a:lnTo>
                    <a:pt x="5334" y="3513"/>
                  </a:lnTo>
                  <a:cubicBezTo>
                    <a:pt x="5346" y="4941"/>
                    <a:pt x="4430" y="6215"/>
                    <a:pt x="3060" y="6668"/>
                  </a:cubicBezTo>
                  <a:lnTo>
                    <a:pt x="2929" y="6715"/>
                  </a:lnTo>
                  <a:lnTo>
                    <a:pt x="2786" y="6668"/>
                  </a:lnTo>
                  <a:cubicBezTo>
                    <a:pt x="1429" y="6215"/>
                    <a:pt x="512" y="4941"/>
                    <a:pt x="512" y="3513"/>
                  </a:cubicBezTo>
                  <a:lnTo>
                    <a:pt x="512" y="1524"/>
                  </a:lnTo>
                  <a:lnTo>
                    <a:pt x="2929" y="643"/>
                  </a:lnTo>
                  <a:close/>
                  <a:moveTo>
                    <a:pt x="2929" y="0"/>
                  </a:moveTo>
                  <a:lnTo>
                    <a:pt x="12" y="1072"/>
                  </a:lnTo>
                  <a:lnTo>
                    <a:pt x="12" y="3477"/>
                  </a:lnTo>
                  <a:cubicBezTo>
                    <a:pt x="0" y="5215"/>
                    <a:pt x="1108" y="6751"/>
                    <a:pt x="2763" y="7299"/>
                  </a:cubicBezTo>
                  <a:lnTo>
                    <a:pt x="2929" y="7346"/>
                  </a:lnTo>
                  <a:lnTo>
                    <a:pt x="3096" y="7299"/>
                  </a:lnTo>
                  <a:cubicBezTo>
                    <a:pt x="4739" y="6751"/>
                    <a:pt x="5846" y="5215"/>
                    <a:pt x="5846" y="3477"/>
                  </a:cubicBezTo>
                  <a:lnTo>
                    <a:pt x="5846" y="1072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5804972" y="1516977"/>
              <a:ext cx="136086" cy="133380"/>
            </a:xfrm>
            <a:custGeom>
              <a:avLst/>
              <a:gdLst/>
              <a:ahLst/>
              <a:cxnLst/>
              <a:rect l="l" t="t" r="r" b="b"/>
              <a:pathLst>
                <a:path w="3621" h="3549" extrusionOk="0">
                  <a:moveTo>
                    <a:pt x="1812" y="1156"/>
                  </a:moveTo>
                  <a:cubicBezTo>
                    <a:pt x="2346" y="1156"/>
                    <a:pt x="2673" y="1791"/>
                    <a:pt x="2322" y="2233"/>
                  </a:cubicBezTo>
                  <a:cubicBezTo>
                    <a:pt x="2192" y="2397"/>
                    <a:pt x="1999" y="2483"/>
                    <a:pt x="1804" y="2483"/>
                  </a:cubicBezTo>
                  <a:cubicBezTo>
                    <a:pt x="1660" y="2483"/>
                    <a:pt x="1515" y="2436"/>
                    <a:pt x="1394" y="2340"/>
                  </a:cubicBezTo>
                  <a:cubicBezTo>
                    <a:pt x="941" y="1971"/>
                    <a:pt x="1144" y="1233"/>
                    <a:pt x="1727" y="1161"/>
                  </a:cubicBezTo>
                  <a:cubicBezTo>
                    <a:pt x="1756" y="1158"/>
                    <a:pt x="1784" y="1156"/>
                    <a:pt x="1812" y="1156"/>
                  </a:cubicBezTo>
                  <a:close/>
                  <a:moveTo>
                    <a:pt x="1792" y="0"/>
                  </a:moveTo>
                  <a:cubicBezTo>
                    <a:pt x="1712" y="0"/>
                    <a:pt x="1632" y="6"/>
                    <a:pt x="1548" y="18"/>
                  </a:cubicBezTo>
                  <a:cubicBezTo>
                    <a:pt x="1465" y="30"/>
                    <a:pt x="1406" y="113"/>
                    <a:pt x="1429" y="209"/>
                  </a:cubicBezTo>
                  <a:lnTo>
                    <a:pt x="1489" y="483"/>
                  </a:lnTo>
                  <a:cubicBezTo>
                    <a:pt x="1298" y="530"/>
                    <a:pt x="1108" y="614"/>
                    <a:pt x="953" y="744"/>
                  </a:cubicBezTo>
                  <a:lnTo>
                    <a:pt x="774" y="530"/>
                  </a:lnTo>
                  <a:cubicBezTo>
                    <a:pt x="742" y="492"/>
                    <a:pt x="696" y="470"/>
                    <a:pt x="651" y="470"/>
                  </a:cubicBezTo>
                  <a:cubicBezTo>
                    <a:pt x="613" y="470"/>
                    <a:pt x="576" y="486"/>
                    <a:pt x="548" y="518"/>
                  </a:cubicBezTo>
                  <a:cubicBezTo>
                    <a:pt x="489" y="566"/>
                    <a:pt x="441" y="625"/>
                    <a:pt x="393" y="685"/>
                  </a:cubicBezTo>
                  <a:cubicBezTo>
                    <a:pt x="334" y="756"/>
                    <a:pt x="298" y="816"/>
                    <a:pt x="251" y="887"/>
                  </a:cubicBezTo>
                  <a:cubicBezTo>
                    <a:pt x="203" y="959"/>
                    <a:pt x="239" y="1066"/>
                    <a:pt x="310" y="1102"/>
                  </a:cubicBezTo>
                  <a:lnTo>
                    <a:pt x="572" y="1221"/>
                  </a:lnTo>
                  <a:cubicBezTo>
                    <a:pt x="489" y="1411"/>
                    <a:pt x="441" y="1614"/>
                    <a:pt x="441" y="1816"/>
                  </a:cubicBezTo>
                  <a:lnTo>
                    <a:pt x="155" y="1816"/>
                  </a:lnTo>
                  <a:cubicBezTo>
                    <a:pt x="72" y="1816"/>
                    <a:pt x="1" y="1899"/>
                    <a:pt x="12" y="1983"/>
                  </a:cubicBezTo>
                  <a:cubicBezTo>
                    <a:pt x="24" y="2138"/>
                    <a:pt x="60" y="2304"/>
                    <a:pt x="120" y="2447"/>
                  </a:cubicBezTo>
                  <a:cubicBezTo>
                    <a:pt x="137" y="2508"/>
                    <a:pt x="192" y="2549"/>
                    <a:pt x="253" y="2549"/>
                  </a:cubicBezTo>
                  <a:cubicBezTo>
                    <a:pt x="276" y="2549"/>
                    <a:pt x="299" y="2543"/>
                    <a:pt x="322" y="2530"/>
                  </a:cubicBezTo>
                  <a:lnTo>
                    <a:pt x="572" y="2411"/>
                  </a:lnTo>
                  <a:cubicBezTo>
                    <a:pt x="667" y="2590"/>
                    <a:pt x="798" y="2757"/>
                    <a:pt x="953" y="2876"/>
                  </a:cubicBezTo>
                  <a:lnTo>
                    <a:pt x="774" y="3102"/>
                  </a:lnTo>
                  <a:cubicBezTo>
                    <a:pt x="715" y="3173"/>
                    <a:pt x="739" y="3281"/>
                    <a:pt x="822" y="3328"/>
                  </a:cubicBezTo>
                  <a:cubicBezTo>
                    <a:pt x="953" y="3411"/>
                    <a:pt x="1108" y="3483"/>
                    <a:pt x="1263" y="3542"/>
                  </a:cubicBezTo>
                  <a:cubicBezTo>
                    <a:pt x="1277" y="3547"/>
                    <a:pt x="1291" y="3549"/>
                    <a:pt x="1305" y="3549"/>
                  </a:cubicBezTo>
                  <a:cubicBezTo>
                    <a:pt x="1373" y="3549"/>
                    <a:pt x="1433" y="3502"/>
                    <a:pt x="1453" y="3423"/>
                  </a:cubicBezTo>
                  <a:lnTo>
                    <a:pt x="1513" y="3150"/>
                  </a:lnTo>
                  <a:cubicBezTo>
                    <a:pt x="1614" y="3173"/>
                    <a:pt x="1715" y="3185"/>
                    <a:pt x="1816" y="3185"/>
                  </a:cubicBezTo>
                  <a:cubicBezTo>
                    <a:pt x="1917" y="3185"/>
                    <a:pt x="2019" y="3173"/>
                    <a:pt x="2120" y="3150"/>
                  </a:cubicBezTo>
                  <a:lnTo>
                    <a:pt x="2179" y="3423"/>
                  </a:lnTo>
                  <a:cubicBezTo>
                    <a:pt x="2198" y="3497"/>
                    <a:pt x="2252" y="3542"/>
                    <a:pt x="2320" y="3542"/>
                  </a:cubicBezTo>
                  <a:cubicBezTo>
                    <a:pt x="2340" y="3542"/>
                    <a:pt x="2360" y="3539"/>
                    <a:pt x="2382" y="3531"/>
                  </a:cubicBezTo>
                  <a:cubicBezTo>
                    <a:pt x="2525" y="3483"/>
                    <a:pt x="2679" y="3411"/>
                    <a:pt x="2810" y="3328"/>
                  </a:cubicBezTo>
                  <a:cubicBezTo>
                    <a:pt x="2882" y="3281"/>
                    <a:pt x="2894" y="3173"/>
                    <a:pt x="2846" y="3102"/>
                  </a:cubicBezTo>
                  <a:lnTo>
                    <a:pt x="2668" y="2888"/>
                  </a:lnTo>
                  <a:cubicBezTo>
                    <a:pt x="2822" y="2757"/>
                    <a:pt x="2953" y="2590"/>
                    <a:pt x="3037" y="2411"/>
                  </a:cubicBezTo>
                  <a:lnTo>
                    <a:pt x="3299" y="2530"/>
                  </a:lnTo>
                  <a:cubicBezTo>
                    <a:pt x="3320" y="2540"/>
                    <a:pt x="3343" y="2544"/>
                    <a:pt x="3365" y="2544"/>
                  </a:cubicBezTo>
                  <a:cubicBezTo>
                    <a:pt x="3427" y="2544"/>
                    <a:pt x="3483" y="2509"/>
                    <a:pt x="3501" y="2447"/>
                  </a:cubicBezTo>
                  <a:cubicBezTo>
                    <a:pt x="3561" y="2292"/>
                    <a:pt x="3596" y="2138"/>
                    <a:pt x="3608" y="1983"/>
                  </a:cubicBezTo>
                  <a:cubicBezTo>
                    <a:pt x="3620" y="1887"/>
                    <a:pt x="3549" y="1816"/>
                    <a:pt x="3465" y="1816"/>
                  </a:cubicBezTo>
                  <a:lnTo>
                    <a:pt x="3180" y="1816"/>
                  </a:lnTo>
                  <a:cubicBezTo>
                    <a:pt x="3180" y="1614"/>
                    <a:pt x="3132" y="1411"/>
                    <a:pt x="3037" y="1221"/>
                  </a:cubicBezTo>
                  <a:lnTo>
                    <a:pt x="3299" y="1102"/>
                  </a:lnTo>
                  <a:cubicBezTo>
                    <a:pt x="3382" y="1054"/>
                    <a:pt x="3406" y="959"/>
                    <a:pt x="3358" y="887"/>
                  </a:cubicBezTo>
                  <a:cubicBezTo>
                    <a:pt x="3263" y="744"/>
                    <a:pt x="3168" y="614"/>
                    <a:pt x="3049" y="483"/>
                  </a:cubicBezTo>
                  <a:cubicBezTo>
                    <a:pt x="3020" y="460"/>
                    <a:pt x="2987" y="448"/>
                    <a:pt x="2955" y="448"/>
                  </a:cubicBezTo>
                  <a:cubicBezTo>
                    <a:pt x="2918" y="448"/>
                    <a:pt x="2883" y="463"/>
                    <a:pt x="2858" y="494"/>
                  </a:cubicBezTo>
                  <a:lnTo>
                    <a:pt x="2656" y="744"/>
                  </a:lnTo>
                  <a:cubicBezTo>
                    <a:pt x="2489" y="614"/>
                    <a:pt x="2298" y="530"/>
                    <a:pt x="2096" y="483"/>
                  </a:cubicBezTo>
                  <a:lnTo>
                    <a:pt x="2168" y="209"/>
                  </a:lnTo>
                  <a:cubicBezTo>
                    <a:pt x="2179" y="113"/>
                    <a:pt x="2120" y="30"/>
                    <a:pt x="2037" y="18"/>
                  </a:cubicBezTo>
                  <a:cubicBezTo>
                    <a:pt x="1953" y="6"/>
                    <a:pt x="1873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0" name="Google Shape;1180;p24"/>
          <p:cNvSpPr txBox="1"/>
          <p:nvPr/>
        </p:nvSpPr>
        <p:spPr>
          <a:xfrm>
            <a:off x="696150" y="3852900"/>
            <a:ext cx="13494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DD90B6"/>
                </a:solidFill>
                <a:latin typeface="Fira Sans" panose="020B0503050000020004" pitchFamily="34" charset="0"/>
              </a:rPr>
              <a:t>SQL Injection</a:t>
            </a:r>
          </a:p>
        </p:txBody>
      </p:sp>
      <p:sp>
        <p:nvSpPr>
          <p:cNvPr id="1183" name="Google Shape;1183;p24"/>
          <p:cNvSpPr txBox="1"/>
          <p:nvPr/>
        </p:nvSpPr>
        <p:spPr>
          <a:xfrm>
            <a:off x="2317214" y="4058352"/>
            <a:ext cx="13494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A060AD"/>
                </a:solidFill>
                <a:latin typeface="Fira Sans" panose="020B0503050000020004" pitchFamily="34" charset="0"/>
              </a:rPr>
              <a:t>Approval Token Manipulation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86" name="Google Shape;1186;p24"/>
          <p:cNvSpPr txBox="1"/>
          <p:nvPr/>
        </p:nvSpPr>
        <p:spPr>
          <a:xfrm>
            <a:off x="3875800" y="3852900"/>
            <a:ext cx="13494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8058BE"/>
                </a:solidFill>
                <a:latin typeface="Fira Sans" panose="020B0503050000020004" pitchFamily="34" charset="0"/>
              </a:rPr>
              <a:t>Puppeteer Execution</a:t>
            </a:r>
          </a:p>
        </p:txBody>
      </p:sp>
      <p:sp>
        <p:nvSpPr>
          <p:cNvPr id="1189" name="Google Shape;1189;p24"/>
          <p:cNvSpPr txBox="1"/>
          <p:nvPr/>
        </p:nvSpPr>
        <p:spPr>
          <a:xfrm>
            <a:off x="5568993" y="4038150"/>
            <a:ext cx="1367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 dirty="0">
                <a:solidFill>
                  <a:srgbClr val="DD90B6"/>
                </a:solidFill>
                <a:latin typeface="Fira Sans" panose="020B0503050000020004" pitchFamily="34" charset="0"/>
              </a:rPr>
              <a:t>CSP Bypass via Font Directive</a:t>
            </a:r>
            <a:endParaRPr lang="en-US" b="1" dirty="0">
              <a:solidFill>
                <a:srgbClr val="DD90B6"/>
              </a:solidFill>
              <a:latin typeface="Fira Sans" panose="020B0503050000020004" pitchFamily="34" charset="0"/>
            </a:endParaRPr>
          </a:p>
        </p:txBody>
      </p:sp>
      <p:sp>
        <p:nvSpPr>
          <p:cNvPr id="1192" name="Google Shape;1192;p24"/>
          <p:cNvSpPr txBox="1"/>
          <p:nvPr/>
        </p:nvSpPr>
        <p:spPr>
          <a:xfrm>
            <a:off x="7127579" y="4059054"/>
            <a:ext cx="1367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A060AD"/>
                </a:solidFill>
                <a:latin typeface="Fira Sans" panose="020B0503050000020004" pitchFamily="34" charset="0"/>
              </a:rPr>
              <a:t>Restricted Access to Unapproved Submissions</a:t>
            </a:r>
          </a:p>
        </p:txBody>
      </p:sp>
      <p:grpSp>
        <p:nvGrpSpPr>
          <p:cNvPr id="1194" name="Google Shape;1194;p24"/>
          <p:cNvGrpSpPr/>
          <p:nvPr/>
        </p:nvGrpSpPr>
        <p:grpSpPr>
          <a:xfrm>
            <a:off x="1129639" y="3211248"/>
            <a:ext cx="482409" cy="568323"/>
            <a:chOff x="1214339" y="3211248"/>
            <a:chExt cx="482409" cy="568323"/>
          </a:xfrm>
        </p:grpSpPr>
        <p:sp>
          <p:nvSpPr>
            <p:cNvPr id="1195" name="Google Shape;1195;p24"/>
            <p:cNvSpPr/>
            <p:nvPr/>
          </p:nvSpPr>
          <p:spPr>
            <a:xfrm>
              <a:off x="1214339" y="321124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8" y="0"/>
                  </a:moveTo>
                  <a:cubicBezTo>
                    <a:pt x="6341" y="0"/>
                    <a:pt x="6263" y="9"/>
                    <a:pt x="6192" y="27"/>
                  </a:cubicBezTo>
                  <a:lnTo>
                    <a:pt x="763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1" y="1968"/>
                  </a:cubicBezTo>
                  <a:lnTo>
                    <a:pt x="1" y="5266"/>
                  </a:lnTo>
                  <a:cubicBezTo>
                    <a:pt x="1" y="6576"/>
                    <a:pt x="203" y="7873"/>
                    <a:pt x="584" y="9124"/>
                  </a:cubicBezTo>
                  <a:cubicBezTo>
                    <a:pt x="1144" y="10886"/>
                    <a:pt x="2120" y="12564"/>
                    <a:pt x="3632" y="13743"/>
                  </a:cubicBezTo>
                  <a:cubicBezTo>
                    <a:pt x="4442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8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91" y="1265"/>
                    <a:pt x="12096" y="1265"/>
                  </a:cubicBezTo>
                  <a:cubicBezTo>
                    <a:pt x="12089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5" y="0"/>
                    <a:pt x="6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242075" y="3246689"/>
              <a:ext cx="426937" cy="500336"/>
            </a:xfrm>
            <a:custGeom>
              <a:avLst/>
              <a:gdLst/>
              <a:ahLst/>
              <a:cxnLst/>
              <a:rect l="l" t="t" r="r" b="b"/>
              <a:pathLst>
                <a:path w="11360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8" y="13312"/>
                  </a:lnTo>
                  <a:cubicBezTo>
                    <a:pt x="9907" y="12169"/>
                    <a:pt x="11359" y="7847"/>
                    <a:pt x="11359" y="4502"/>
                  </a:cubicBezTo>
                  <a:lnTo>
                    <a:pt x="11359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248351" y="325476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66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609" y="11787"/>
                    <a:pt x="5561" y="12895"/>
                  </a:cubicBezTo>
                  <a:cubicBezTo>
                    <a:pt x="5549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24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320848" y="3334406"/>
              <a:ext cx="267174" cy="261837"/>
            </a:xfrm>
            <a:custGeom>
              <a:avLst/>
              <a:gdLst/>
              <a:ahLst/>
              <a:cxnLst/>
              <a:rect l="l" t="t" r="r" b="b"/>
              <a:pathLst>
                <a:path w="7109" h="6967" extrusionOk="0">
                  <a:moveTo>
                    <a:pt x="3574" y="2266"/>
                  </a:moveTo>
                  <a:cubicBezTo>
                    <a:pt x="4626" y="2266"/>
                    <a:pt x="5265" y="3507"/>
                    <a:pt x="4584" y="4370"/>
                  </a:cubicBezTo>
                  <a:cubicBezTo>
                    <a:pt x="4325" y="4698"/>
                    <a:pt x="3948" y="4865"/>
                    <a:pt x="3566" y="4865"/>
                  </a:cubicBezTo>
                  <a:cubicBezTo>
                    <a:pt x="3282" y="4865"/>
                    <a:pt x="2994" y="4772"/>
                    <a:pt x="2751" y="4584"/>
                  </a:cubicBezTo>
                  <a:cubicBezTo>
                    <a:pt x="1846" y="3870"/>
                    <a:pt x="2262" y="2406"/>
                    <a:pt x="3417" y="2275"/>
                  </a:cubicBezTo>
                  <a:cubicBezTo>
                    <a:pt x="3470" y="2269"/>
                    <a:pt x="3523" y="2266"/>
                    <a:pt x="3574" y="2266"/>
                  </a:cubicBezTo>
                  <a:close/>
                  <a:moveTo>
                    <a:pt x="3542" y="1"/>
                  </a:moveTo>
                  <a:cubicBezTo>
                    <a:pt x="3385" y="1"/>
                    <a:pt x="3227" y="12"/>
                    <a:pt x="3072" y="36"/>
                  </a:cubicBezTo>
                  <a:cubicBezTo>
                    <a:pt x="2893" y="60"/>
                    <a:pt x="2786" y="227"/>
                    <a:pt x="2822" y="393"/>
                  </a:cubicBezTo>
                  <a:lnTo>
                    <a:pt x="2953" y="941"/>
                  </a:lnTo>
                  <a:cubicBezTo>
                    <a:pt x="2560" y="1036"/>
                    <a:pt x="2191" y="1215"/>
                    <a:pt x="1869" y="1465"/>
                  </a:cubicBezTo>
                  <a:lnTo>
                    <a:pt x="1524" y="1025"/>
                  </a:lnTo>
                  <a:cubicBezTo>
                    <a:pt x="1467" y="954"/>
                    <a:pt x="1382" y="918"/>
                    <a:pt x="1296" y="918"/>
                  </a:cubicBezTo>
                  <a:cubicBezTo>
                    <a:pt x="1221" y="918"/>
                    <a:pt x="1144" y="945"/>
                    <a:pt x="1084" y="1001"/>
                  </a:cubicBezTo>
                  <a:cubicBezTo>
                    <a:pt x="977" y="1108"/>
                    <a:pt x="869" y="1227"/>
                    <a:pt x="774" y="1346"/>
                  </a:cubicBezTo>
                  <a:cubicBezTo>
                    <a:pt x="679" y="1477"/>
                    <a:pt x="584" y="1608"/>
                    <a:pt x="500" y="1739"/>
                  </a:cubicBezTo>
                  <a:cubicBezTo>
                    <a:pt x="417" y="1894"/>
                    <a:pt x="465" y="2084"/>
                    <a:pt x="619" y="2168"/>
                  </a:cubicBezTo>
                  <a:lnTo>
                    <a:pt x="1131" y="2406"/>
                  </a:lnTo>
                  <a:cubicBezTo>
                    <a:pt x="965" y="2775"/>
                    <a:pt x="869" y="3168"/>
                    <a:pt x="869" y="3572"/>
                  </a:cubicBezTo>
                  <a:lnTo>
                    <a:pt x="310" y="3572"/>
                  </a:lnTo>
                  <a:cubicBezTo>
                    <a:pt x="131" y="3572"/>
                    <a:pt x="0" y="3727"/>
                    <a:pt x="12" y="3894"/>
                  </a:cubicBezTo>
                  <a:cubicBezTo>
                    <a:pt x="48" y="4215"/>
                    <a:pt x="119" y="4525"/>
                    <a:pt x="226" y="4823"/>
                  </a:cubicBezTo>
                  <a:cubicBezTo>
                    <a:pt x="269" y="4942"/>
                    <a:pt x="379" y="5012"/>
                    <a:pt x="494" y="5012"/>
                  </a:cubicBezTo>
                  <a:cubicBezTo>
                    <a:pt x="540" y="5012"/>
                    <a:pt x="587" y="5001"/>
                    <a:pt x="631" y="4977"/>
                  </a:cubicBezTo>
                  <a:lnTo>
                    <a:pt x="1143" y="4739"/>
                  </a:lnTo>
                  <a:cubicBezTo>
                    <a:pt x="1310" y="5096"/>
                    <a:pt x="1572" y="5418"/>
                    <a:pt x="1881" y="5668"/>
                  </a:cubicBezTo>
                  <a:lnTo>
                    <a:pt x="1536" y="6108"/>
                  </a:lnTo>
                  <a:cubicBezTo>
                    <a:pt x="1429" y="6251"/>
                    <a:pt x="1465" y="6442"/>
                    <a:pt x="1608" y="6537"/>
                  </a:cubicBezTo>
                  <a:cubicBezTo>
                    <a:pt x="1869" y="6716"/>
                    <a:pt x="2155" y="6859"/>
                    <a:pt x="2465" y="6954"/>
                  </a:cubicBezTo>
                  <a:cubicBezTo>
                    <a:pt x="2494" y="6962"/>
                    <a:pt x="2523" y="6966"/>
                    <a:pt x="2551" y="6966"/>
                  </a:cubicBezTo>
                  <a:cubicBezTo>
                    <a:pt x="2686" y="6966"/>
                    <a:pt x="2804" y="6877"/>
                    <a:pt x="2834" y="6739"/>
                  </a:cubicBezTo>
                  <a:lnTo>
                    <a:pt x="2965" y="6192"/>
                  </a:lnTo>
                  <a:cubicBezTo>
                    <a:pt x="3161" y="6233"/>
                    <a:pt x="3361" y="6254"/>
                    <a:pt x="3560" y="6254"/>
                  </a:cubicBezTo>
                  <a:cubicBezTo>
                    <a:pt x="3760" y="6254"/>
                    <a:pt x="3959" y="6233"/>
                    <a:pt x="4155" y="6192"/>
                  </a:cubicBezTo>
                  <a:lnTo>
                    <a:pt x="4275" y="6739"/>
                  </a:lnTo>
                  <a:cubicBezTo>
                    <a:pt x="4312" y="6872"/>
                    <a:pt x="4426" y="6960"/>
                    <a:pt x="4555" y="6960"/>
                  </a:cubicBezTo>
                  <a:cubicBezTo>
                    <a:pt x="4588" y="6960"/>
                    <a:pt x="4622" y="6954"/>
                    <a:pt x="4656" y="6942"/>
                  </a:cubicBezTo>
                  <a:cubicBezTo>
                    <a:pt x="4965" y="6847"/>
                    <a:pt x="5251" y="6704"/>
                    <a:pt x="5513" y="6537"/>
                  </a:cubicBezTo>
                  <a:cubicBezTo>
                    <a:pt x="5656" y="6430"/>
                    <a:pt x="5691" y="6239"/>
                    <a:pt x="5584" y="6097"/>
                  </a:cubicBezTo>
                  <a:lnTo>
                    <a:pt x="5227" y="5668"/>
                  </a:lnTo>
                  <a:cubicBezTo>
                    <a:pt x="5549" y="5406"/>
                    <a:pt x="5799" y="5096"/>
                    <a:pt x="5977" y="4727"/>
                  </a:cubicBezTo>
                  <a:lnTo>
                    <a:pt x="6477" y="4965"/>
                  </a:lnTo>
                  <a:cubicBezTo>
                    <a:pt x="6518" y="4984"/>
                    <a:pt x="6561" y="4993"/>
                    <a:pt x="6603" y="4993"/>
                  </a:cubicBezTo>
                  <a:cubicBezTo>
                    <a:pt x="6723" y="4993"/>
                    <a:pt x="6838" y="4922"/>
                    <a:pt x="6882" y="4799"/>
                  </a:cubicBezTo>
                  <a:cubicBezTo>
                    <a:pt x="6989" y="4501"/>
                    <a:pt x="7061" y="4192"/>
                    <a:pt x="7096" y="3870"/>
                  </a:cubicBezTo>
                  <a:cubicBezTo>
                    <a:pt x="7108" y="3703"/>
                    <a:pt x="6965" y="3549"/>
                    <a:pt x="6799" y="3549"/>
                  </a:cubicBezTo>
                  <a:lnTo>
                    <a:pt x="6239" y="3549"/>
                  </a:lnTo>
                  <a:cubicBezTo>
                    <a:pt x="6227" y="3156"/>
                    <a:pt x="6144" y="2751"/>
                    <a:pt x="5965" y="2382"/>
                  </a:cubicBezTo>
                  <a:lnTo>
                    <a:pt x="6477" y="2144"/>
                  </a:lnTo>
                  <a:cubicBezTo>
                    <a:pt x="6632" y="2060"/>
                    <a:pt x="6680" y="1870"/>
                    <a:pt x="6596" y="1727"/>
                  </a:cubicBezTo>
                  <a:cubicBezTo>
                    <a:pt x="6418" y="1441"/>
                    <a:pt x="6203" y="1179"/>
                    <a:pt x="5965" y="941"/>
                  </a:cubicBezTo>
                  <a:cubicBezTo>
                    <a:pt x="5920" y="891"/>
                    <a:pt x="5857" y="867"/>
                    <a:pt x="5793" y="867"/>
                  </a:cubicBezTo>
                  <a:cubicBezTo>
                    <a:pt x="5723" y="867"/>
                    <a:pt x="5652" y="897"/>
                    <a:pt x="5608" y="953"/>
                  </a:cubicBezTo>
                  <a:lnTo>
                    <a:pt x="5227" y="1453"/>
                  </a:lnTo>
                  <a:cubicBezTo>
                    <a:pt x="4906" y="1203"/>
                    <a:pt x="4536" y="1025"/>
                    <a:pt x="4144" y="941"/>
                  </a:cubicBezTo>
                  <a:lnTo>
                    <a:pt x="4275" y="393"/>
                  </a:lnTo>
                  <a:cubicBezTo>
                    <a:pt x="4310" y="227"/>
                    <a:pt x="4191" y="60"/>
                    <a:pt x="4013" y="36"/>
                  </a:cubicBezTo>
                  <a:cubicBezTo>
                    <a:pt x="3858" y="12"/>
                    <a:pt x="3700" y="1"/>
                    <a:pt x="3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540</Words>
  <Application>Microsoft Office PowerPoint</Application>
  <PresentationFormat>On-screen Show (16:9)</PresentationFormat>
  <Paragraphs>100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Fira Sans Black</vt:lpstr>
      <vt:lpstr>Arial</vt:lpstr>
      <vt:lpstr>Fira Sans</vt:lpstr>
      <vt:lpstr>Cybersecurity Infographics by Slidesgo</vt:lpstr>
      <vt:lpstr>HACK THE BOX -STYLISH</vt:lpstr>
      <vt:lpstr>STYLISH CHALLENGE OVERVIEW </vt:lpstr>
      <vt:lpstr>COMMON HACKING TECHNIQUES FOR WEB APPS</vt:lpstr>
      <vt:lpstr>WEB APP OVERVIEW </vt:lpstr>
      <vt:lpstr>SUBMIT INITIAL PAYLOAD/CSS</vt:lpstr>
      <vt:lpstr>SOURCE CODE REVIEW</vt:lpstr>
      <vt:lpstr>SOURCE CODE REVIEW</vt:lpstr>
      <vt:lpstr>SOURCE CODE REVIEW</vt:lpstr>
      <vt:lpstr>POSSIBLE HACKING TECHNIQUES BASED ON VULNERABILITIES </vt:lpstr>
      <vt:lpstr>EXPLOITATION PLAN</vt:lpstr>
      <vt:lpstr>EXTERNAL API REQUESTS </vt:lpstr>
      <vt:lpstr>EXTERNAL API REQUESTS </vt:lpstr>
      <vt:lpstr>EXTERNAL API REQUESTS </vt:lpstr>
      <vt:lpstr>SQL INJECTION </vt:lpstr>
      <vt:lpstr>SQL INJECTION WITH WEBHOOK </vt:lpstr>
      <vt:lpstr>SQL INJECTION WITH WEBHOOK: </vt:lpstr>
      <vt:lpstr>TOKEN FORGERY</vt:lpstr>
      <vt:lpstr>FUTURE ACTION PLAN</vt:lpstr>
      <vt:lpstr>CHALLENGES FACED</vt:lpstr>
      <vt:lpstr>KEY TAKEAWAYS</vt:lpstr>
      <vt:lpstr>FAKE FLAG DETECTED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Nivesh Syreddy</dc:creator>
  <cp:lastModifiedBy>Nivesh Syreddy</cp:lastModifiedBy>
  <cp:revision>4</cp:revision>
  <dcterms:modified xsi:type="dcterms:W3CDTF">2024-12-05T17:24:02Z</dcterms:modified>
</cp:coreProperties>
</file>