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ijUX3lNIaEE7Eq+X0Vg53h0w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0" autoAdjust="0"/>
    <p:restoredTop sz="94660"/>
  </p:normalViewPr>
  <p:slideViewPr>
    <p:cSldViewPr snapToGrid="0">
      <p:cViewPr varScale="1">
        <p:scale>
          <a:sx n="78" d="100"/>
          <a:sy n="78" d="100"/>
        </p:scale>
        <p:origin x="24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NivetaaMurugan/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2378550" y="182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 name="Google Shape;59;p1"/>
          <p:cNvSpPr txBox="1"/>
          <p:nvPr/>
        </p:nvSpPr>
        <p:spPr>
          <a:xfrm>
            <a:off x="6391149" y="2867530"/>
            <a:ext cx="9498000" cy="3975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b="1" dirty="0">
                <a:solidFill>
                  <a:srgbClr val="2D936B"/>
                </a:solidFill>
                <a:latin typeface="Trebuchet MS"/>
                <a:ea typeface="Trebuchet MS"/>
                <a:cs typeface="Trebuchet MS"/>
                <a:sym typeface="Trebuchet MS"/>
              </a:rPr>
              <a:t>Final Project</a:t>
            </a:r>
            <a:endParaRPr sz="2500" b="1" dirty="0">
              <a:solidFill>
                <a:srgbClr val="2D936B"/>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 name="Title 2">
            <a:extLst>
              <a:ext uri="{FF2B5EF4-FFF2-40B4-BE49-F238E27FC236}">
                <a16:creationId xmlns:a16="http://schemas.microsoft.com/office/drawing/2014/main" id="{C0DBE9F6-3965-BF2D-2D98-8DB9922F79BB}"/>
              </a:ext>
            </a:extLst>
          </p:cNvPr>
          <p:cNvSpPr>
            <a:spLocks noGrp="1"/>
          </p:cNvSpPr>
          <p:nvPr>
            <p:ph type="ctrTitle"/>
          </p:nvPr>
        </p:nvSpPr>
        <p:spPr>
          <a:xfrm>
            <a:off x="6391149" y="1666875"/>
            <a:ext cx="5800851" cy="984885"/>
          </a:xfrm>
        </p:spPr>
        <p:txBody>
          <a:bodyPr/>
          <a:lstStyle/>
          <a:p>
            <a:r>
              <a:rPr lang="en-US" dirty="0">
                <a:latin typeface="+mj-lt"/>
              </a:rPr>
              <a:t>NIVETAA M</a:t>
            </a:r>
            <a:br>
              <a:rPr lang="en-US" dirty="0">
                <a:latin typeface="+mj-lt"/>
              </a:rPr>
            </a:br>
            <a:r>
              <a:rPr lang="en-US" dirty="0">
                <a:latin typeface="+mj-lt"/>
              </a:rPr>
              <a:t>    </a:t>
            </a:r>
            <a:r>
              <a:rPr lang="en-US" sz="2400" dirty="0">
                <a:latin typeface="+mj-lt"/>
              </a:rPr>
              <a:t>813821205037</a:t>
            </a:r>
            <a:endParaRPr lang="en-IN" sz="2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Model Evaluation</a:t>
            </a:r>
            <a:endParaRPr sz="1800">
              <a:latin typeface="Calibri"/>
              <a:ea typeface="Calibri"/>
              <a:cs typeface="Calibri"/>
              <a:sym typeface="Calibri"/>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Insights  and </a:t>
            </a: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Visualization</a:t>
            </a:r>
            <a:endParaRPr sz="1600">
              <a:latin typeface="Calibri"/>
              <a:ea typeface="Calibri"/>
              <a:cs typeface="Calibri"/>
              <a:sym typeface="Calibri"/>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Assess the models'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performance using</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appropriate metrics </a:t>
            </a:r>
            <a:br>
              <a:rPr lang="en-US" sz="1800">
                <a:latin typeface="Calibri"/>
                <a:ea typeface="Calibri"/>
                <a:cs typeface="Calibri"/>
                <a:sym typeface="Calibri"/>
              </a:rPr>
            </a:br>
            <a:r>
              <a:rPr lang="en-US" sz="1800">
                <a:latin typeface="Calibri"/>
                <a:ea typeface="Calibri"/>
                <a:cs typeface="Calibri"/>
                <a:sym typeface="Calibri"/>
              </a:rPr>
              <a:t>and identify the most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accurate and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reliable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Develop interactive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dashboards and data</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visualizations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present the insights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recommendations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to end-users.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3" name="TextBox 2">
            <a:extLst>
              <a:ext uri="{FF2B5EF4-FFF2-40B4-BE49-F238E27FC236}">
                <a16:creationId xmlns:a16="http://schemas.microsoft.com/office/drawing/2014/main" id="{957B9A94-35A6-1FAF-2425-B577CC8675F5}"/>
              </a:ext>
            </a:extLst>
          </p:cNvPr>
          <p:cNvSpPr txBox="1"/>
          <p:nvPr/>
        </p:nvSpPr>
        <p:spPr>
          <a:xfrm>
            <a:off x="569423" y="6122698"/>
            <a:ext cx="6100916" cy="307777"/>
          </a:xfrm>
          <a:prstGeom prst="rect">
            <a:avLst/>
          </a:prstGeom>
          <a:noFill/>
        </p:spPr>
        <p:txBody>
          <a:bodyPr wrap="square">
            <a:spAutoFit/>
          </a:bodyPr>
          <a:lstStyle/>
          <a:p>
            <a:r>
              <a:rPr lang="en-IN" dirty="0">
                <a:hlinkClick r:id="rId4"/>
              </a:rPr>
              <a:t>https://github.com/NivetaaMurugan/TNSDC-Generative-AI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78105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dirty="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332719" y="149271"/>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9" name="Google Shape;89;p2"/>
          <p:cNvSpPr txBox="1"/>
          <p:nvPr/>
        </p:nvSpPr>
        <p:spPr>
          <a:xfrm>
            <a:off x="221102" y="636875"/>
            <a:ext cx="11451300" cy="763205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4000" b="1" u="sng" dirty="0">
                <a:latin typeface="Calibri"/>
                <a:ea typeface="Calibri"/>
                <a:cs typeface="Calibri"/>
                <a:sym typeface="Calibri"/>
              </a:rPr>
              <a:t>TATA IPL stats analysis using deep learning</a:t>
            </a: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The Indian Premier League (IPL) is one of the most popular and exciting</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cricket tournaments in the world. Analyzing IPL data using machine(deep)</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learning can uncover valuable insights that can help teams, players, and</a:t>
            </a:r>
            <a:endParaRPr sz="2300" dirty="0">
              <a:latin typeface="Calibri"/>
              <a:ea typeface="Calibri"/>
              <a:cs typeface="Calibri"/>
              <a:sym typeface="Calibri"/>
            </a:endParaRPr>
          </a:p>
          <a:p>
            <a:pPr marL="0" lvl="0" indent="0" algn="l" rtl="0">
              <a:lnSpc>
                <a:spcPct val="150000"/>
              </a:lnSpc>
              <a:spcBef>
                <a:spcPts val="0"/>
              </a:spcBef>
              <a:spcAft>
                <a:spcPts val="0"/>
              </a:spcAft>
              <a:buNone/>
            </a:pPr>
            <a:r>
              <a:rPr lang="en-US" sz="2300" dirty="0">
                <a:latin typeface="Calibri"/>
                <a:ea typeface="Calibri"/>
                <a:cs typeface="Calibri"/>
                <a:sym typeface="Calibri"/>
              </a:rPr>
              <a:t>fans better understand the game and make more informed decisions.</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Utilizing advanced analytics tools to derive actionable insights from raw data.</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Reviewing team and player scoreboards to identify performance trends </a:t>
            </a:r>
            <a:endParaRPr sz="2300" dirty="0">
              <a:latin typeface="Calibri"/>
              <a:ea typeface="Calibri"/>
              <a:cs typeface="Calibri"/>
              <a:sym typeface="Calibri"/>
            </a:endParaRPr>
          </a:p>
          <a:p>
            <a:pPr marL="0" lvl="0" indent="0" algn="l" rtl="0">
              <a:lnSpc>
                <a:spcPct val="150000"/>
              </a:lnSpc>
              <a:spcBef>
                <a:spcPts val="1200"/>
              </a:spcBef>
              <a:spcAft>
                <a:spcPts val="0"/>
              </a:spcAft>
              <a:buNone/>
            </a:pPr>
            <a:r>
              <a:rPr lang="en-US" sz="2300" dirty="0">
                <a:latin typeface="Calibri"/>
                <a:ea typeface="Calibri"/>
                <a:cs typeface="Calibri"/>
                <a:sym typeface="Calibri"/>
              </a:rPr>
              <a:t>and areas for improvement.</a:t>
            </a:r>
            <a:endParaRPr sz="2300" dirty="0">
              <a:latin typeface="Calibri"/>
              <a:ea typeface="Calibri"/>
              <a:cs typeface="Calibri"/>
              <a:sym typeface="Calibri"/>
            </a:endParaRPr>
          </a:p>
          <a:p>
            <a:pPr marL="0" lvl="0" indent="0" algn="l" rtl="0">
              <a:lnSpc>
                <a:spcPct val="150000"/>
              </a:lnSpc>
              <a:spcBef>
                <a:spcPts val="1200"/>
              </a:spcBef>
              <a:spcAft>
                <a:spcPts val="0"/>
              </a:spcAft>
              <a:buNone/>
            </a:pP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50000"/>
              </a:lnSpc>
              <a:spcBef>
                <a:spcPts val="1200"/>
              </a:spcBef>
              <a:spcAft>
                <a:spcPts val="0"/>
              </a:spcAft>
              <a:buClr>
                <a:schemeClr val="dk1"/>
              </a:buClr>
              <a:buSzPts val="1100"/>
              <a:buFont typeface="Arial"/>
              <a:buNone/>
            </a:pPr>
            <a:endParaRPr sz="2300" dirty="0">
              <a:latin typeface="Calibri"/>
              <a:ea typeface="Calibri"/>
              <a:cs typeface="Calibri"/>
              <a:sym typeface="Calibri"/>
            </a:endParaRPr>
          </a:p>
          <a:p>
            <a:pPr marL="0" lvl="0" indent="0" algn="l" rtl="0">
              <a:lnSpc>
                <a:spcPct val="150000"/>
              </a:lnSpc>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PROBLEM STATEMENT</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PROJECT OVERVIEW</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BENEFITING END USERS</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SOLUTION AND ITS VALUE PROPOSITION</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INNOVATIVE APPROACH</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WORKFLOW MODEL</a:t>
            </a:r>
            <a:endParaRPr sz="2300" dirty="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a:spLocks noGrp="1"/>
          </p:cNvSpPr>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dirty="0"/>
              <a:t>PROBLEM STATEMENT</a:t>
            </a:r>
            <a:endParaRPr sz="3750" dirty="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a:ea typeface="Calibri"/>
                <a:cs typeface="Calibri"/>
                <a:sym typeface="Calibri"/>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a:spLocks noGrp="1"/>
          </p:cNvSpPr>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1.Gather Data:</a:t>
            </a:r>
            <a:r>
              <a:rPr lang="en-US" sz="1800">
                <a:latin typeface="Calibri"/>
                <a:ea typeface="Calibri"/>
                <a:cs typeface="Calibri"/>
                <a:sym typeface="Calibri"/>
              </a:rPr>
              <a:t>Collect historical IPL match data,player statistics, and other relevant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information from official sources and databases.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2.Clean and Transform:</a:t>
            </a:r>
            <a:r>
              <a:rPr lang="en-US" sz="1800">
                <a:latin typeface="Calibri"/>
                <a:ea typeface="Calibri"/>
                <a:cs typeface="Calibri"/>
                <a:sym typeface="Calibri"/>
              </a:rPr>
              <a:t>Clean the data, handle missing values,and transform it into a format suitable for analysis.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3.Enrich and Feature Engineer:</a:t>
            </a:r>
            <a:r>
              <a:rPr lang="en-US" sz="1800">
                <a:latin typeface="Calibri"/>
                <a:ea typeface="Calibri"/>
                <a:cs typeface="Calibri"/>
                <a:sym typeface="Calibri"/>
              </a:rPr>
              <a:t>Enrich the data with additional features and engineer new ones that could provide valuable insights.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4.Engineered Features:</a:t>
            </a:r>
            <a:r>
              <a:rPr lang="en-US" sz="1800">
                <a:latin typeface="Calibri"/>
                <a:ea typeface="Calibri"/>
                <a:cs typeface="Calibri"/>
                <a:sym typeface="Calibri"/>
              </a:rPr>
              <a:t>Create new features from the existing data, such as batting strike rate,bowling economy rate, and team's recent form.</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5.Feature Selection:</a:t>
            </a:r>
            <a:r>
              <a:rPr lang="en-US" sz="1800">
                <a:latin typeface="Calibri"/>
                <a:ea typeface="Calibri"/>
                <a:cs typeface="Calibri"/>
                <a:sym typeface="Calibri"/>
              </a:rPr>
              <a:t>Identify the most important features that influence match outcomes and player performance using techniques like correlation analysis and recursive feature elimination.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6.Model Inputs:</a:t>
            </a:r>
            <a:r>
              <a:rPr lang="en-US" sz="1800">
                <a:latin typeface="Calibri"/>
                <a:ea typeface="Calibri"/>
                <a:cs typeface="Calibri"/>
                <a:sym typeface="Calibri"/>
              </a:rPr>
              <a:t>Ensure the selected features are meaningful and provide the most relevant information for the machine learning models.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1.Teams: </a:t>
            </a:r>
            <a:r>
              <a:rPr lang="en-US" sz="2000">
                <a:latin typeface="Calibri"/>
                <a:ea typeface="Calibri"/>
                <a:cs typeface="Calibri"/>
                <a:sym typeface="Calibri"/>
              </a:rPr>
              <a:t>Teams can use the insights to optimize their strategies, player selection, and in-game decision-making.</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2.Players:</a:t>
            </a:r>
            <a:r>
              <a:rPr lang="en-US" sz="2000">
                <a:latin typeface="Calibri"/>
                <a:ea typeface="Calibri"/>
                <a:cs typeface="Calibri"/>
                <a:sym typeface="Calibri"/>
              </a:rPr>
              <a:t> Players can leverage the data to improve their performance, identify areas for development,and enhance their skills.</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3.Fans: </a:t>
            </a:r>
            <a:r>
              <a:rPr lang="en-US" sz="2000">
                <a:latin typeface="Calibri"/>
                <a:ea typeface="Calibri"/>
                <a:cs typeface="Calibri"/>
                <a:sym typeface="Calibri"/>
              </a:rPr>
              <a:t>Fans can gain a deeper understanding of the game,make more informed predictions, and enhance their enjoyment of the IPL.</a:t>
            </a:r>
            <a:endParaRPr sz="20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a:spLocks noGrp="1"/>
          </p:cNvSpPr>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1.Team Performance Trends</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Visualize team performance over time, including win-loss records, run rates, and other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key metrics.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2.Player Performance Analysis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interactive charts and graphs to compare player statistics and highlight standout performers.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3.Match Outcome Predictions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Visualize the predictions of the machine learning models and how they align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with actual match results.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8"/>
          <p:cNvSpPr txBox="1">
            <a:spLocks noGrp="1"/>
          </p:cNvSpPr>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dirty="0"/>
              <a:t>THE WOW IN SOLUTION</a:t>
            </a:r>
            <a:endParaRPr sz="3350" dirty="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1.Predictive Models</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advanced machine learning models to accurately predict match outcomes and player performance.</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r>
              <a:rPr lang="en-US" sz="1800" b="1" u="sng">
                <a:latin typeface="Calibri"/>
                <a:ea typeface="Calibri"/>
                <a:cs typeface="Calibri"/>
                <a:sym typeface="Calibri"/>
              </a:rPr>
              <a:t>2.Personalized Insights</a:t>
            </a:r>
            <a:endParaRPr sz="18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Provide customized insights and recommendations based on the user's preferences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and interests.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3.Interactive Visualizations</a:t>
            </a:r>
            <a:endParaRPr sz="1800" b="1"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Create interactive dashboards and data visualizations to enable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dynamic exploration and discovery of IPL trends.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dirty="0">
                <a:latin typeface="Trebuchet MS"/>
                <a:ea typeface="Trebuchet MS"/>
                <a:cs typeface="Trebuchet MS"/>
                <a:sym typeface="Trebuchet MS"/>
              </a:rPr>
              <a:t>WORKFLOW MODEL</a:t>
            </a:r>
            <a:endParaRPr sz="4400" dirty="0">
              <a:latin typeface="Trebuchet MS"/>
              <a:ea typeface="Trebuchet MS"/>
              <a:cs typeface="Trebuchet MS"/>
              <a:sym typeface="Trebuchet MS"/>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Calibri"/>
                <a:ea typeface="Calibri"/>
                <a:cs typeface="Calibri"/>
                <a:sym typeface="Calibri"/>
              </a:rPr>
              <a:t>Data Collection</a:t>
            </a:r>
            <a:endParaRPr sz="1700" dirty="0">
              <a:latin typeface="Calibri"/>
              <a:ea typeface="Calibri"/>
              <a:cs typeface="Calibri"/>
              <a:sym typeface="Calibri"/>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latin typeface="Calibri"/>
                <a:ea typeface="Calibri"/>
                <a:cs typeface="Calibri"/>
                <a:sym typeface="Calibri"/>
              </a:rPr>
              <a:t>Data Preprocessing</a:t>
            </a:r>
            <a:endParaRPr sz="1600" dirty="0">
              <a:latin typeface="Calibri"/>
              <a:ea typeface="Calibri"/>
              <a:cs typeface="Calibri"/>
              <a:sym typeface="Calibri"/>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latin typeface="Calibri"/>
                <a:ea typeface="Calibri"/>
                <a:cs typeface="Calibri"/>
                <a:sym typeface="Calibri"/>
              </a:rPr>
              <a:t>Feature Engineering</a:t>
            </a:r>
            <a:endParaRPr sz="1500" dirty="0">
              <a:latin typeface="Calibri"/>
              <a:ea typeface="Calibri"/>
              <a:cs typeface="Calibri"/>
              <a:sym typeface="Calibri"/>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Model Training</a:t>
            </a:r>
            <a:endParaRPr sz="1700">
              <a:latin typeface="Calibri"/>
              <a:ea typeface="Calibri"/>
              <a:cs typeface="Calibri"/>
              <a:sym typeface="Calibri"/>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Gather historical</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IPL match data,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Player statistics,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other relevant</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information from</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official sources.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Clean and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transform the data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into a format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suitable for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analysis, handling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missing values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and outliers.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Create new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features from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existing data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enhance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predictive power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of the machine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learning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Train various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machine learning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models to predict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match outcomes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player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performance.</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762</Words>
  <Application>Microsoft Office PowerPoint</Application>
  <PresentationFormat>Widescreen</PresentationFormat>
  <Paragraphs>135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NIVETAA M     813821205037</vt:lpstr>
      <vt:lpstr>PROJECT TITLE</vt:lpstr>
      <vt:lpstr>AGENDA</vt:lpstr>
      <vt:lpstr>PROBLEM STATEMENT</vt:lpstr>
      <vt:lpstr>PROJECT OVERVIEW</vt:lpstr>
      <vt:lpstr>WHO ARE THE END USERS?</vt:lpstr>
      <vt:lpstr>SOLUTION AND ITS VALUE PROPOSITION</vt:lpstr>
      <vt:lpstr>THE WOW IN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NIVETAA M</dc:title>
  <dc:creator>NIVETAA M</dc:creator>
  <cp:lastModifiedBy>NIVETAA M</cp:lastModifiedBy>
  <cp:revision>6</cp:revision>
  <dcterms:created xsi:type="dcterms:W3CDTF">2024-04-01T15:34:00Z</dcterms:created>
  <dcterms:modified xsi:type="dcterms:W3CDTF">2024-04-04T13:44:36Z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