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78" d="100"/>
          <a:sy n="78" d="100"/>
        </p:scale>
        <p:origin x="24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NivetaaMurug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
          <p:cNvSpPr txBox="1"/>
          <p:nvPr/>
        </p:nvSpPr>
        <p:spPr>
          <a:xfrm>
            <a:off x="6391149" y="2867530"/>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 name="Title 2">
            <a:extLst>
              <a:ext uri="{FF2B5EF4-FFF2-40B4-BE49-F238E27FC236}">
                <a16:creationId xmlns:a16="http://schemas.microsoft.com/office/drawing/2014/main" id="{C0DBE9F6-3965-BF2D-2D98-8DB9922F79BB}"/>
              </a:ext>
            </a:extLst>
          </p:cNvPr>
          <p:cNvSpPr>
            <a:spLocks noGrp="1"/>
          </p:cNvSpPr>
          <p:nvPr>
            <p:ph type="ctrTitle"/>
          </p:nvPr>
        </p:nvSpPr>
        <p:spPr>
          <a:xfrm>
            <a:off x="6391149" y="1666875"/>
            <a:ext cx="5800851" cy="984885"/>
          </a:xfrm>
        </p:spPr>
        <p:txBody>
          <a:bodyPr/>
          <a:lstStyle/>
          <a:p>
            <a:r>
              <a:rPr lang="en-US" dirty="0">
                <a:latin typeface="+mj-lt"/>
              </a:rPr>
              <a:t>NIVETAA M</a:t>
            </a:r>
            <a:br>
              <a:rPr lang="en-US" dirty="0">
                <a:latin typeface="+mj-lt"/>
              </a:rPr>
            </a:br>
            <a:r>
              <a:rPr lang="en-US" dirty="0">
                <a:latin typeface="+mj-lt"/>
              </a:rPr>
              <a:t>    </a:t>
            </a:r>
            <a:r>
              <a:rPr lang="en-US" sz="2400" dirty="0">
                <a:latin typeface="+mj-lt"/>
              </a:rPr>
              <a:t>813821205037</a:t>
            </a:r>
            <a:endParaRPr lang="en-IN"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3" name="TextBox 2">
            <a:extLst>
              <a:ext uri="{FF2B5EF4-FFF2-40B4-BE49-F238E27FC236}">
                <a16:creationId xmlns:a16="http://schemas.microsoft.com/office/drawing/2014/main" id="{957B9A94-35A6-1FAF-2425-B577CC8675F5}"/>
              </a:ext>
            </a:extLst>
          </p:cNvPr>
          <p:cNvSpPr txBox="1"/>
          <p:nvPr/>
        </p:nvSpPr>
        <p:spPr>
          <a:xfrm>
            <a:off x="569423" y="6122698"/>
            <a:ext cx="6100916" cy="307777"/>
          </a:xfrm>
          <a:prstGeom prst="rect">
            <a:avLst/>
          </a:prstGeom>
          <a:noFill/>
        </p:spPr>
        <p:txBody>
          <a:bodyPr wrap="square">
            <a:spAutoFit/>
          </a:bodyPr>
          <a:lstStyle/>
          <a:p>
            <a:r>
              <a:rPr lang="en-IN" dirty="0">
                <a:hlinkClick r:id="rId4"/>
              </a:rPr>
              <a:t>https://github.com/NivetaaMurugan/TNSDC-Generative-AI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370123"/>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WHO ARE THE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YOUR 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THE WOW IN YOUR SOLUTION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MODELLING</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YOUR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dirty="0">
                <a:latin typeface="Trebuchet MS"/>
                <a:ea typeface="Trebuchet MS"/>
                <a:cs typeface="Trebuchet MS"/>
                <a:sym typeface="Trebuchet MS"/>
              </a:rPr>
              <a:t> MODELLING</a:t>
            </a:r>
            <a:endParaRPr sz="4400" dirty="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Data Collection</a:t>
            </a:r>
            <a:endParaRPr sz="1700" dirty="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Data Preprocessing</a:t>
            </a:r>
            <a:endParaRPr sz="1600" dirty="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Feature Engineering</a:t>
            </a:r>
            <a:endParaRPr sz="1500" dirty="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769</Words>
  <Application>Microsoft Office PowerPoint</Application>
  <PresentationFormat>Widescreen</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NIVETAA M     813821205037</vt:lpstr>
      <vt:lpstr>PROJECT TITLE</vt:lpstr>
      <vt:lpstr>AGENDA</vt:lpstr>
      <vt:lpstr>PROBLEM STATEMENT</vt:lpstr>
      <vt:lpstr>PROJECT OVERVIEW</vt:lpstr>
      <vt:lpstr>WHO ARE THE END USERS?</vt:lpstr>
      <vt:lpstr>SOLUTION AND ITS VALUE PROPOSITION</vt:lpstr>
      <vt:lpstr>THE WOW IN YOUR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dc:creator>NIVETAA M</dc:creator>
  <cp:lastModifiedBy>NIVETAA M</cp:lastModifiedBy>
  <cp:revision>7</cp:revision>
  <dcterms:created xsi:type="dcterms:W3CDTF">2024-04-01T15:34:00Z</dcterms:created>
  <dcterms:modified xsi:type="dcterms:W3CDTF">2024-04-04T16:01:50Z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