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N</a:t>
            </a:r>
            <a:r>
              <a:rPr dirty="0" lang="en-US" err="1" smtClean="0"/>
              <a:t>i</a:t>
            </a:r>
            <a:r>
              <a:rPr dirty="0" lang="en-US" err="1" smtClean="0"/>
              <a:t>v</a:t>
            </a:r>
            <a:r>
              <a:rPr dirty="0" lang="en-US" err="1" smtClean="0"/>
              <a:t>e</a:t>
            </a:r>
            <a:r>
              <a:rPr dirty="0" lang="en-US" err="1" smtClean="0"/>
              <a:t>t</a:t>
            </a:r>
            <a:r>
              <a:rPr dirty="0" lang="en-US" err="1" smtClean="0"/>
              <a:t>h</a:t>
            </a:r>
            <a:r>
              <a:rPr dirty="0" lang="en-US" err="1" smtClean="0"/>
              <a:t>a</a:t>
            </a:r>
            <a:r>
              <a:rPr dirty="0" lang="en-US" err="1" smtClean="0"/>
              <a:t> </a:t>
            </a:r>
            <a:r>
              <a:rPr dirty="0" lang="en-US" err="1" smtClean="0"/>
              <a:t>k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</a:t>
            </a:r>
            <a:r>
              <a:rPr dirty="0" lang="en-US" smtClean="0"/>
              <a:t>1</a:t>
            </a:r>
            <a:r>
              <a:rPr dirty="0" lang="en-US" smtClean="0"/>
              <a:t>1</a:t>
            </a:r>
            <a:r>
              <a:rPr dirty="0" lang="en-US" smtClean="0"/>
              <a:t>3</a:t>
            </a:r>
            <a:r>
              <a:rPr dirty="0" lang="en-US" smtClean="0"/>
              <a:t>6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2024-09-02T06:15:51Z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89c2501d87ff40edb4fd42cf05537c60</vt:lpwstr>
  </property>
</Properties>
</file>