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vetha.shanmugam06@gmail.com" TargetMode="Externa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61843" y="2593373"/>
            <a:ext cx="991576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NIVETHA S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asbruag2428c0102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AI&amp;ML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 Sri Krishna Aditya College of arts and science, </a:t>
            </a:r>
            <a:r>
              <a:rPr lang="en-IN" sz="2400" dirty="0" err="1"/>
              <a:t>Bharathiyar</a:t>
            </a:r>
            <a:r>
              <a:rPr lang="en-IN" sz="2400" dirty="0"/>
              <a:t>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A30BB-951F-ECF3-2B35-2F4C935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80" y="204375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71C8A-59D5-CB5C-C4B1-4FC0E484BA92}"/>
              </a:ext>
            </a:extLst>
          </p:cNvPr>
          <p:cNvSpPr txBox="1"/>
          <p:nvPr/>
        </p:nvSpPr>
        <p:spPr>
          <a:xfrm>
            <a:off x="356980" y="1212451"/>
            <a:ext cx="92215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Introduction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Branding</a:t>
            </a:r>
            <a:r>
              <a:rPr lang="en-US" dirty="0"/>
              <a:t> → Displays your name, hello message, and a quick intro at the top.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2.</a:t>
            </a:r>
            <a:r>
              <a:rPr lang="en-US" dirty="0"/>
              <a:t> </a:t>
            </a:r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b="1" dirty="0"/>
              <a:t>Me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US" dirty="0"/>
              <a:t> → Shows your profile photo with a short description about you.</a:t>
            </a:r>
            <a:endParaRPr lang="en-IN" dirty="0"/>
          </a:p>
          <a:p>
            <a:endParaRPr lang="en-IN" b="1" dirty="0"/>
          </a:p>
          <a:p>
            <a:r>
              <a:rPr lang="en-US" b="1" dirty="0"/>
              <a:t>3.</a:t>
            </a:r>
            <a:r>
              <a:rPr lang="en-US" dirty="0"/>
              <a:t> </a:t>
            </a:r>
            <a:r>
              <a:rPr lang="en-US" b="1" dirty="0"/>
              <a:t>Projects</a:t>
            </a:r>
            <a:r>
              <a:rPr lang="en-US" dirty="0"/>
              <a:t> </a:t>
            </a:r>
            <a:r>
              <a:rPr lang="en-US" b="1" dirty="0"/>
              <a:t>Showcase</a:t>
            </a:r>
            <a:r>
              <a:rPr lang="en-US" dirty="0"/>
              <a:t> → Highlights your 3 key projects in neat, responsive boxes.</a:t>
            </a:r>
            <a:endParaRPr lang="en-IN" dirty="0"/>
          </a:p>
          <a:p>
            <a:endParaRPr lang="en-IN" b="1" dirty="0"/>
          </a:p>
          <a:p>
            <a:r>
              <a:rPr lang="en-US" b="1" dirty="0"/>
              <a:t>4.</a:t>
            </a:r>
            <a:r>
              <a:rPr lang="en-US" dirty="0"/>
              <a:t> </a:t>
            </a:r>
            <a:r>
              <a:rPr lang="en-US" b="1" dirty="0"/>
              <a:t>Contact</a:t>
            </a:r>
            <a:r>
              <a:rPr lang="en-US" dirty="0"/>
              <a:t> </a:t>
            </a:r>
            <a:r>
              <a:rPr lang="en-US" b="1" dirty="0"/>
              <a:t>Form</a:t>
            </a:r>
            <a:r>
              <a:rPr lang="en-US" dirty="0"/>
              <a:t> → Provides fields for Name, Email, and Contact Number with a Send button.</a:t>
            </a:r>
            <a:endParaRPr lang="en-IN" dirty="0"/>
          </a:p>
          <a:p>
            <a:endParaRPr lang="en-IN" b="1" dirty="0"/>
          </a:p>
          <a:p>
            <a:r>
              <a:rPr lang="en-US" b="1" dirty="0"/>
              <a:t>5.</a:t>
            </a:r>
            <a:r>
              <a:rPr lang="en-US" dirty="0"/>
              <a:t> </a:t>
            </a:r>
            <a:r>
              <a:rPr lang="en-US" b="1" dirty="0"/>
              <a:t>Interactive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→ “View My Work” button scrolls smoothly to the Projects section, and the form gives feedback after submission.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6.</a:t>
            </a:r>
            <a:r>
              <a:rPr lang="en-US" dirty="0"/>
              <a:t> </a:t>
            </a:r>
            <a:r>
              <a:rPr lang="en-US" b="1" dirty="0"/>
              <a:t>Responsive</a:t>
            </a:r>
            <a:r>
              <a:rPr lang="en-US" dirty="0"/>
              <a:t> </a:t>
            </a:r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Footer</a:t>
            </a:r>
            <a:r>
              <a:rPr lang="en-US" dirty="0"/>
              <a:t> → Works on desktop and mobile, with a footer showing your details and copyright.</a:t>
            </a:r>
          </a:p>
        </p:txBody>
      </p:sp>
    </p:spTree>
    <p:extLst>
      <p:ext uri="{BB962C8B-B14F-4D97-AF65-F5344CB8AC3E}">
        <p14:creationId xmlns:p14="http://schemas.microsoft.com/office/powerpoint/2010/main" val="283366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5E02E9-1AB0-E3F8-E09B-6E90ED16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09" y="1737853"/>
            <a:ext cx="5487140" cy="42486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84AB5-BDF4-BF31-5587-19C1078ED7EC}"/>
              </a:ext>
            </a:extLst>
          </p:cNvPr>
          <p:cNvSpPr txBox="1"/>
          <p:nvPr/>
        </p:nvSpPr>
        <p:spPr>
          <a:xfrm>
            <a:off x="743612" y="1397675"/>
            <a:ext cx="87909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Portfolio Website project successfully presents my personal and professional details in a clear, structured, and visually appealing manner. It highlights my introduction, skills, and projects while providing an easy way to contact me through the built-in form. The use of HTML, CSS, and JavaScript ensures a clean design, interactivity, and responsiveness across devices. Overall, this project not only demonstrates my technical knowledge in web development but also serves as a digital identity to showcase my work and connect with 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77192" y="1186679"/>
            <a:ext cx="68646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MY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25" name="object 18">
            <a:extLst>
              <a:ext uri="{FF2B5EF4-FFF2-40B4-BE49-F238E27FC236}">
                <a16:creationId xmlns:a16="http://schemas.microsoft.com/office/drawing/2014/main" id="{6D242C1E-C589-2A57-6610-C99C7365A055}"/>
              </a:ext>
            </a:extLst>
          </p:cNvPr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E03D86DF-B752-8D4E-A433-21FD3E4306A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0943C327-67B5-7D51-E80C-598F281B27E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4825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596895" y="356788"/>
            <a:ext cx="595978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97150" y="955402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18">
            <a:extLst>
              <a:ext uri="{FF2B5EF4-FFF2-40B4-BE49-F238E27FC236}">
                <a16:creationId xmlns:a16="http://schemas.microsoft.com/office/drawing/2014/main" id="{0B7F929C-DCDB-57B1-BB5E-8897E6329712}"/>
              </a:ext>
            </a:extLst>
          </p:cNvPr>
          <p:cNvGrpSpPr/>
          <p:nvPr/>
        </p:nvGrpSpPr>
        <p:grpSpPr>
          <a:xfrm>
            <a:off x="47625" y="3819523"/>
            <a:ext cx="3990221" cy="2845584"/>
            <a:chOff x="47625" y="3819523"/>
            <a:chExt cx="4124325" cy="3009898"/>
          </a:xfrm>
        </p:grpSpPr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60A972A8-1872-91A1-AB65-FAC9EE78C8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6" name="object 20">
              <a:extLst>
                <a:ext uri="{FF2B5EF4-FFF2-40B4-BE49-F238E27FC236}">
                  <a16:creationId xmlns:a16="http://schemas.microsoft.com/office/drawing/2014/main" id="{6CF79DD4-276A-8BBA-3C53-D51A2922637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DC395-536A-C57B-BFC1-C3DC44A2CD0E}"/>
              </a:ext>
            </a:extLst>
          </p:cNvPr>
          <p:cNvSpPr txBox="1"/>
          <p:nvPr/>
        </p:nvSpPr>
        <p:spPr>
          <a:xfrm>
            <a:off x="834072" y="1695451"/>
            <a:ext cx="81107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My</a:t>
            </a:r>
            <a:r>
              <a:rPr lang="en-US" dirty="0"/>
              <a:t> </a:t>
            </a:r>
            <a:r>
              <a:rPr lang="en-US" b="1" dirty="0"/>
              <a:t>Portfolio</a:t>
            </a:r>
            <a:endParaRPr lang="en-IN" b="1" dirty="0"/>
          </a:p>
          <a:p>
            <a:r>
              <a:rPr lang="en-US" dirty="0"/>
              <a:t>This is my personal portfolio website</a:t>
            </a:r>
            <a:r>
              <a:rPr lang="en-IN" dirty="0"/>
              <a:t>.</a:t>
            </a:r>
          </a:p>
          <a:p>
            <a:r>
              <a:rPr lang="en-US" dirty="0"/>
              <a:t>I created it using HTML, CSS and JavaScript.</a:t>
            </a:r>
            <a:endParaRPr lang="en-IN" dirty="0"/>
          </a:p>
          <a:p>
            <a:r>
              <a:rPr lang="en-US" dirty="0"/>
              <a:t>It has sections like About Me, Projects and Contact.</a:t>
            </a:r>
            <a:endParaRPr lang="en-IN" dirty="0"/>
          </a:p>
          <a:p>
            <a:r>
              <a:rPr lang="en-US" dirty="0"/>
              <a:t>I made this to show my skills and the work I have done.</a:t>
            </a:r>
            <a:endParaRPr lang="en-IN" dirty="0"/>
          </a:p>
          <a:p>
            <a:r>
              <a:rPr lang="en-US" dirty="0"/>
              <a:t>It is simple, neat and easy to use.</a:t>
            </a:r>
            <a:endParaRPr lang="en-IN" dirty="0"/>
          </a:p>
          <a:p>
            <a:r>
              <a:rPr lang="en-US" dirty="0"/>
              <a:t>Through this project I have learnt more about web designing.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72033-9BF2-3054-6B24-29C42C7B1479}"/>
              </a:ext>
            </a:extLst>
          </p:cNvPr>
          <p:cNvSpPr txBox="1"/>
          <p:nvPr/>
        </p:nvSpPr>
        <p:spPr>
          <a:xfrm>
            <a:off x="676275" y="1552635"/>
            <a:ext cx="84132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designed to </a:t>
            </a:r>
            <a:endParaRPr lang="en-IN" dirty="0"/>
          </a:p>
          <a:p>
            <a:r>
              <a:rPr lang="en-US" dirty="0"/>
              <a:t>showcase my achievements, skills, and professional journey.</a:t>
            </a:r>
            <a:endParaRPr lang="en-IN" dirty="0"/>
          </a:p>
          <a:p>
            <a:endParaRPr lang="en-IN" b="1" dirty="0"/>
          </a:p>
          <a:p>
            <a:r>
              <a:rPr lang="en-US" b="1" dirty="0"/>
              <a:t>Brief</a:t>
            </a:r>
            <a:r>
              <a:rPr lang="en-US" dirty="0"/>
              <a:t> </a:t>
            </a:r>
            <a:r>
              <a:rPr lang="en-US" dirty="0" err="1"/>
              <a:t>Summary:The</a:t>
            </a:r>
            <a:r>
              <a:rPr lang="en-US" dirty="0"/>
              <a:t> portfolio serves as a digital resume that highlights who I am, what I have </a:t>
            </a:r>
            <a:r>
              <a:rPr lang="en-US" b="1" dirty="0"/>
              <a:t>worked</a:t>
            </a:r>
            <a:r>
              <a:rPr lang="en-US" dirty="0"/>
              <a:t> on, and the skills I bring to the table.</a:t>
            </a:r>
            <a:endParaRPr lang="en-IN" dirty="0"/>
          </a:p>
          <a:p>
            <a:r>
              <a:rPr lang="en-US" dirty="0"/>
              <a:t>Portfolio Contents:</a:t>
            </a:r>
            <a:endParaRPr lang="en-IN" dirty="0"/>
          </a:p>
          <a:p>
            <a:endParaRPr lang="en-IN" b="1" dirty="0"/>
          </a:p>
          <a:p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b="1" dirty="0"/>
              <a:t>Me</a:t>
            </a:r>
            <a:r>
              <a:rPr lang="en-US" dirty="0"/>
              <a:t>: A short introduction about myself, my background, and career goals.</a:t>
            </a:r>
            <a:endParaRPr lang="en-IN" dirty="0"/>
          </a:p>
          <a:p>
            <a:endParaRPr lang="en-IN" b="1" dirty="0"/>
          </a:p>
          <a:p>
            <a:r>
              <a:rPr lang="en-US" b="1" dirty="0"/>
              <a:t>Projects</a:t>
            </a:r>
            <a:r>
              <a:rPr lang="en-US" dirty="0"/>
              <a:t>: A showcase of my completed and ongoing projects with descriptions and outcomes. 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Contact</a:t>
            </a:r>
            <a:r>
              <a:rPr lang="en-US" dirty="0"/>
              <a:t>:</a:t>
            </a:r>
            <a:r>
              <a:rPr lang="en-IN" dirty="0"/>
              <a:t> An easy way to connect with me for collaborations or opportunities</a:t>
            </a:r>
          </a:p>
          <a:p>
            <a:endParaRPr lang="en-IN" dirty="0"/>
          </a:p>
          <a:p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 err="1"/>
              <a:t>Idea</a:t>
            </a:r>
            <a:r>
              <a:rPr lang="en-US" dirty="0" err="1"/>
              <a:t>:To</a:t>
            </a:r>
            <a:r>
              <a:rPr lang="en-US" dirty="0"/>
              <a:t> create a professional online presence that demonstrates my personal achievements, projects, and skills in a structured and visually engaging 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475E6-0986-FFB7-5CAE-15D225AA1384}"/>
              </a:ext>
            </a:extLst>
          </p:cNvPr>
          <p:cNvSpPr txBox="1"/>
          <p:nvPr/>
        </p:nvSpPr>
        <p:spPr>
          <a:xfrm>
            <a:off x="699452" y="1695450"/>
            <a:ext cx="764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1.STUDENTS(academic</a:t>
            </a:r>
            <a:r>
              <a:rPr lang="en-IN" dirty="0"/>
              <a:t> </a:t>
            </a:r>
            <a:r>
              <a:rPr lang="en-IN" b="1" dirty="0"/>
              <a:t>projects</a:t>
            </a:r>
            <a:r>
              <a:rPr lang="en-IN" dirty="0"/>
              <a:t>, </a:t>
            </a:r>
            <a:r>
              <a:rPr lang="en-IN" b="1" dirty="0"/>
              <a:t>resumes)</a:t>
            </a:r>
          </a:p>
          <a:p>
            <a:r>
              <a:rPr lang="en-IN" b="1" dirty="0"/>
              <a:t>2.JOB</a:t>
            </a:r>
            <a:r>
              <a:rPr lang="en-IN" dirty="0"/>
              <a:t> </a:t>
            </a:r>
            <a:r>
              <a:rPr lang="en-IN" b="1" dirty="0"/>
              <a:t>SEEKERS(to</a:t>
            </a:r>
            <a:r>
              <a:rPr lang="en-IN" dirty="0"/>
              <a:t> </a:t>
            </a:r>
            <a:r>
              <a:rPr lang="en-IN" b="1" dirty="0"/>
              <a:t>share</a:t>
            </a:r>
            <a:r>
              <a:rPr lang="en-IN" dirty="0"/>
              <a:t> </a:t>
            </a:r>
            <a:r>
              <a:rPr lang="en-IN" b="1" dirty="0"/>
              <a:t>with</a:t>
            </a:r>
            <a:r>
              <a:rPr lang="en-IN" dirty="0"/>
              <a:t> </a:t>
            </a:r>
            <a:r>
              <a:rPr lang="en-IN" b="1" dirty="0"/>
              <a:t>recruiters)</a:t>
            </a:r>
          </a:p>
          <a:p>
            <a:r>
              <a:rPr lang="en-IN" b="1" dirty="0"/>
              <a:t>3.FREELANCERS(to</a:t>
            </a:r>
            <a:r>
              <a:rPr lang="en-IN" dirty="0"/>
              <a:t> </a:t>
            </a:r>
            <a:r>
              <a:rPr lang="en-IN" b="1" dirty="0"/>
              <a:t>show</a:t>
            </a:r>
            <a:r>
              <a:rPr lang="en-IN" dirty="0"/>
              <a:t> </a:t>
            </a:r>
            <a:r>
              <a:rPr lang="en-IN" b="1" dirty="0"/>
              <a:t>their</a:t>
            </a:r>
            <a:r>
              <a:rPr lang="en-IN" dirty="0"/>
              <a:t> </a:t>
            </a:r>
            <a:r>
              <a:rPr lang="en-IN" b="1" dirty="0"/>
              <a:t>work</a:t>
            </a:r>
            <a:r>
              <a:rPr lang="en-IN" dirty="0"/>
              <a:t> </a:t>
            </a:r>
            <a:r>
              <a:rPr lang="en-IN" b="1" dirty="0"/>
              <a:t>to</a:t>
            </a:r>
            <a:r>
              <a:rPr lang="en-IN" dirty="0"/>
              <a:t> </a:t>
            </a:r>
            <a:r>
              <a:rPr lang="en-IN" b="1" dirty="0"/>
              <a:t>their</a:t>
            </a:r>
            <a:r>
              <a:rPr lang="en-IN" dirty="0"/>
              <a:t> </a:t>
            </a:r>
            <a:r>
              <a:rPr lang="en-IN" b="1" dirty="0"/>
              <a:t>clients)</a:t>
            </a:r>
          </a:p>
          <a:p>
            <a:r>
              <a:rPr lang="en-IN" b="1" dirty="0"/>
              <a:t>4.PROFESSIONALS(to</a:t>
            </a:r>
            <a:r>
              <a:rPr lang="en-IN" dirty="0"/>
              <a:t> </a:t>
            </a:r>
            <a:r>
              <a:rPr lang="en-IN" b="1" dirty="0"/>
              <a:t>highlight</a:t>
            </a:r>
            <a:r>
              <a:rPr lang="en-IN" dirty="0"/>
              <a:t> </a:t>
            </a:r>
            <a:r>
              <a:rPr lang="en-IN" b="1" dirty="0"/>
              <a:t>their</a:t>
            </a:r>
            <a:r>
              <a:rPr lang="en-IN" dirty="0"/>
              <a:t> </a:t>
            </a:r>
            <a:r>
              <a:rPr lang="en-IN" b="1" dirty="0"/>
              <a:t>experiences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achievements)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04210-2351-5285-AB03-654D9177B996}"/>
              </a:ext>
            </a:extLst>
          </p:cNvPr>
          <p:cNvSpPr txBox="1"/>
          <p:nvPr/>
        </p:nvSpPr>
        <p:spPr>
          <a:xfrm>
            <a:off x="2932900" y="1857375"/>
            <a:ext cx="7840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HTML </a:t>
            </a:r>
            <a:r>
              <a:rPr lang="en-IN" dirty="0"/>
              <a:t>→ For structuring the web pages.
</a:t>
            </a:r>
            <a:r>
              <a:rPr lang="en-IN" b="1" dirty="0"/>
              <a:t>CSS</a:t>
            </a:r>
            <a:r>
              <a:rPr lang="en-IN" dirty="0"/>
              <a:t> → For styling, layouts, responsiveness, and making the design visually appealing.
</a:t>
            </a:r>
            <a:r>
              <a:rPr lang="en-IN" b="1" dirty="0"/>
              <a:t>JavaScript</a:t>
            </a:r>
            <a:r>
              <a:rPr lang="en-IN" dirty="0"/>
              <a:t> → For interactivity, form handling, and smooth scrolling effects.
</a:t>
            </a:r>
            <a:r>
              <a:rPr lang="en-IN" b="1" dirty="0" err="1"/>
              <a:t>CodePen</a:t>
            </a:r>
            <a:r>
              <a:rPr lang="en-IN" dirty="0"/>
              <a:t> → As the online editor to build and showcase the project.
</a:t>
            </a:r>
            <a:r>
              <a:rPr lang="en-IN" b="1" dirty="0"/>
              <a:t>Git/GitHub</a:t>
            </a:r>
            <a:r>
              <a:rPr lang="en-IN" dirty="0"/>
              <a:t> → To manage and store the project.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F68EC-CAB2-5A97-3713-F6520FA6A7A0}"/>
              </a:ext>
            </a:extLst>
          </p:cNvPr>
          <p:cNvSpPr txBox="1"/>
          <p:nvPr/>
        </p:nvSpPr>
        <p:spPr>
          <a:xfrm>
            <a:off x="663575" y="1210530"/>
            <a:ext cx="841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b="1" dirty="0"/>
              <a:t>Header</a:t>
            </a:r>
            <a:r>
              <a:rPr lang="en-US" dirty="0"/>
              <a:t>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b="1" dirty="0"/>
              <a:t>Title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IN" dirty="0"/>
              <a:t> : </a:t>
            </a:r>
            <a:r>
              <a:rPr lang="en-US" dirty="0"/>
              <a:t>At the top, the portfolio starts with a clear title “My Portfolio”, which immediately tells visitors what the site is about.</a:t>
            </a:r>
            <a:r>
              <a:rPr lang="en-IN" dirty="0"/>
              <a:t> </a:t>
            </a:r>
            <a:r>
              <a:rPr lang="en-US" dirty="0"/>
              <a:t>This section acts as a header/branding part of the site.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00C08-2FC6-8AC8-A4C3-FDC62FA1E04A}"/>
              </a:ext>
            </a:extLst>
          </p:cNvPr>
          <p:cNvSpPr txBox="1"/>
          <p:nvPr/>
        </p:nvSpPr>
        <p:spPr>
          <a:xfrm>
            <a:off x="663575" y="2133860"/>
            <a:ext cx="8413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</a:t>
            </a:r>
            <a:r>
              <a:rPr lang="en-US" dirty="0"/>
              <a:t> </a:t>
            </a:r>
            <a:r>
              <a:rPr lang="en-US" b="1" dirty="0"/>
              <a:t>Introduction</a:t>
            </a:r>
            <a:r>
              <a:rPr lang="en-IN" dirty="0"/>
              <a:t> </a:t>
            </a:r>
            <a:r>
              <a:rPr lang="en-IN" b="1" dirty="0"/>
              <a:t>part</a:t>
            </a:r>
            <a:r>
              <a:rPr lang="en-IN" dirty="0"/>
              <a:t> :</a:t>
            </a:r>
            <a:r>
              <a:rPr lang="en-US" dirty="0"/>
              <a:t>This is the first impression section.</a:t>
            </a:r>
            <a:r>
              <a:rPr lang="en-IN" dirty="0"/>
              <a:t> </a:t>
            </a:r>
            <a:r>
              <a:rPr lang="en-US" dirty="0"/>
              <a:t>It contains a “Hello” statement, followed by a single-line introduction about </a:t>
            </a:r>
            <a:r>
              <a:rPr lang="en-IN" dirty="0"/>
              <a:t>my</a:t>
            </a:r>
            <a:r>
              <a:rPr lang="en-US" dirty="0"/>
              <a:t>self.</a:t>
            </a:r>
            <a:r>
              <a:rPr lang="en-IN" dirty="0"/>
              <a:t> </a:t>
            </a:r>
            <a:r>
              <a:rPr lang="en-US" dirty="0"/>
              <a:t>Below it, there is a “View My Work” button which smoothly scrolls the user to the Projects section.</a:t>
            </a:r>
            <a:r>
              <a:rPr lang="en-IN" dirty="0"/>
              <a:t> </a:t>
            </a:r>
            <a:r>
              <a:rPr lang="en-US" dirty="0"/>
              <a:t>Design uses large text and a highlighted background (gradient or banner style) to grab attention.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494A9-3B1B-2267-C384-E546EEE157D6}"/>
              </a:ext>
            </a:extLst>
          </p:cNvPr>
          <p:cNvSpPr txBox="1"/>
          <p:nvPr/>
        </p:nvSpPr>
        <p:spPr>
          <a:xfrm>
            <a:off x="663574" y="3334189"/>
            <a:ext cx="841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</a:t>
            </a:r>
            <a:r>
              <a:rPr lang="en-US" dirty="0"/>
              <a:t> </a:t>
            </a:r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b="1" dirty="0"/>
              <a:t>Me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IN" dirty="0"/>
              <a:t> : </a:t>
            </a:r>
            <a:r>
              <a:rPr lang="en-US" dirty="0"/>
              <a:t>Contains a heading (“About Me”), </a:t>
            </a:r>
            <a:r>
              <a:rPr lang="en-IN" dirty="0"/>
              <a:t>my</a:t>
            </a:r>
            <a:r>
              <a:rPr lang="en-US" dirty="0"/>
              <a:t> profile photo, and a short one-line description about </a:t>
            </a:r>
            <a:r>
              <a:rPr lang="en-IN" dirty="0"/>
              <a:t>myself</a:t>
            </a:r>
            <a:r>
              <a:rPr lang="en-US" dirty="0"/>
              <a:t>.</a:t>
            </a:r>
            <a:r>
              <a:rPr lang="en-IN" dirty="0"/>
              <a:t> </a:t>
            </a:r>
            <a:r>
              <a:rPr lang="en-US" dirty="0"/>
              <a:t>The profile picture is styled as a circle to give a professional look.</a:t>
            </a:r>
            <a:r>
              <a:rPr lang="en-IN" dirty="0"/>
              <a:t> </a:t>
            </a:r>
            <a:r>
              <a:rPr lang="en-US" dirty="0"/>
              <a:t>Layout is kept simple and centered to focus on </a:t>
            </a:r>
            <a:r>
              <a:rPr lang="en-IN" dirty="0"/>
              <a:t>my</a:t>
            </a:r>
            <a:r>
              <a:rPr lang="en-US" dirty="0"/>
              <a:t> identity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2EF2B-A6A2-01BA-7D83-4064F821D6AD}"/>
              </a:ext>
            </a:extLst>
          </p:cNvPr>
          <p:cNvSpPr txBox="1"/>
          <p:nvPr/>
        </p:nvSpPr>
        <p:spPr>
          <a:xfrm>
            <a:off x="663573" y="4257519"/>
            <a:ext cx="8689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</a:t>
            </a:r>
            <a:r>
              <a:rPr lang="en-US" dirty="0"/>
              <a:t> </a:t>
            </a:r>
            <a:r>
              <a:rPr lang="en-US" b="1" dirty="0"/>
              <a:t>Projects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IN" dirty="0"/>
              <a:t> : </a:t>
            </a:r>
            <a:r>
              <a:rPr lang="en-US" dirty="0"/>
              <a:t>Displays </a:t>
            </a:r>
            <a:r>
              <a:rPr lang="en-IN" dirty="0"/>
              <a:t>my</a:t>
            </a:r>
            <a:r>
              <a:rPr lang="en-US" dirty="0"/>
              <a:t> key works in a 3-column grid layout (on desktop; stacked vertically on mobile).Each project is placed inside a card/box with title and description:</a:t>
            </a:r>
            <a:endParaRPr lang="en-IN" dirty="0"/>
          </a:p>
          <a:p>
            <a:r>
              <a:rPr lang="en-US" dirty="0"/>
              <a:t>Project 1: Real-time Emotion Detection</a:t>
            </a:r>
            <a:endParaRPr lang="en-IN" dirty="0"/>
          </a:p>
          <a:p>
            <a:r>
              <a:rPr lang="en-US" dirty="0"/>
              <a:t>Project 2: Smart Irrigation</a:t>
            </a:r>
            <a:endParaRPr lang="en-IN" dirty="0"/>
          </a:p>
          <a:p>
            <a:r>
              <a:rPr lang="en-US" dirty="0"/>
              <a:t>Project 3: My Portfolio</a:t>
            </a:r>
            <a:endParaRPr lang="en-IN" dirty="0"/>
          </a:p>
          <a:p>
            <a:r>
              <a:rPr lang="en-US" dirty="0"/>
              <a:t>The box design uses shadows, padding, and rounded corners for a neat, modern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722244-7E75-8175-E205-35D06B0B12C6}"/>
              </a:ext>
            </a:extLst>
          </p:cNvPr>
          <p:cNvSpPr txBox="1"/>
          <p:nvPr/>
        </p:nvSpPr>
        <p:spPr>
          <a:xfrm rot="10800000" flipV="1">
            <a:off x="217283" y="236353"/>
            <a:ext cx="8754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</a:t>
            </a:r>
            <a:r>
              <a:rPr lang="en-US" dirty="0"/>
              <a:t> </a:t>
            </a:r>
            <a:r>
              <a:rPr lang="en-US" b="1" dirty="0"/>
              <a:t>Contact</a:t>
            </a:r>
            <a:r>
              <a:rPr lang="en-US" dirty="0"/>
              <a:t> </a:t>
            </a:r>
            <a:r>
              <a:rPr lang="en-US" b="1" dirty="0"/>
              <a:t>Me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IN" dirty="0"/>
              <a:t> : </a:t>
            </a:r>
            <a:r>
              <a:rPr lang="en-US" dirty="0"/>
              <a:t>A form-based design to let users reach </a:t>
            </a:r>
            <a:r>
              <a:rPr lang="en-IN" dirty="0"/>
              <a:t>me</a:t>
            </a:r>
            <a:r>
              <a:rPr lang="en-US" dirty="0"/>
              <a:t>.</a:t>
            </a:r>
            <a:r>
              <a:rPr lang="en-IN" dirty="0"/>
              <a:t> </a:t>
            </a:r>
            <a:r>
              <a:rPr lang="en-US" dirty="0"/>
              <a:t>Contains three vertical input fields </a:t>
            </a:r>
            <a:r>
              <a:rPr lang="en-IN" dirty="0"/>
              <a:t>,which is already filled as </a:t>
            </a:r>
          </a:p>
          <a:p>
            <a:r>
              <a:rPr lang="en-US" dirty="0"/>
              <a:t>Name </a:t>
            </a:r>
            <a:r>
              <a:rPr lang="en-IN" dirty="0"/>
              <a:t>: </a:t>
            </a:r>
            <a:r>
              <a:rPr lang="en-US" dirty="0" err="1"/>
              <a:t>Nivetha</a:t>
            </a:r>
            <a:r>
              <a:rPr lang="en-US" dirty="0"/>
              <a:t> S</a:t>
            </a:r>
            <a:endParaRPr lang="en-IN" dirty="0"/>
          </a:p>
          <a:p>
            <a:r>
              <a:rPr lang="en-US" dirty="0"/>
              <a:t>Email </a:t>
            </a:r>
            <a:r>
              <a:rPr lang="en-IN" dirty="0"/>
              <a:t>: </a:t>
            </a:r>
            <a:r>
              <a:rPr lang="en-US" dirty="0">
                <a:hlinkClick r:id="rId2"/>
              </a:rPr>
              <a:t>nivetha.shanmugam06@gmail.com</a:t>
            </a:r>
            <a:r>
              <a:rPr lang="en-IN" dirty="0"/>
              <a:t>,</a:t>
            </a:r>
          </a:p>
          <a:p>
            <a:r>
              <a:rPr lang="en-US" dirty="0"/>
              <a:t>Contact Number</a:t>
            </a:r>
            <a:r>
              <a:rPr lang="en-IN" dirty="0"/>
              <a:t>:</a:t>
            </a:r>
            <a:r>
              <a:rPr lang="en-US" dirty="0"/>
              <a:t> 9600592296</a:t>
            </a:r>
            <a:r>
              <a:rPr lang="en-IN" dirty="0"/>
              <a:t> ,</a:t>
            </a:r>
          </a:p>
          <a:p>
            <a:r>
              <a:rPr lang="en-US" dirty="0"/>
              <a:t>Ends with a Send button for interaction.</a:t>
            </a:r>
            <a:r>
              <a:rPr lang="en-IN" dirty="0"/>
              <a:t> </a:t>
            </a:r>
            <a:r>
              <a:rPr lang="en-US" dirty="0"/>
              <a:t>Uses form validation in JavaScript to ensure correct input.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EA5B8-1A81-9116-D271-19A71C35719C}"/>
              </a:ext>
            </a:extLst>
          </p:cNvPr>
          <p:cNvSpPr txBox="1"/>
          <p:nvPr/>
        </p:nvSpPr>
        <p:spPr>
          <a:xfrm>
            <a:off x="217283" y="2563154"/>
            <a:ext cx="8935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6.</a:t>
            </a:r>
            <a:r>
              <a:rPr lang="en-US" dirty="0"/>
              <a:t> </a:t>
            </a:r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Responsiveness</a:t>
            </a:r>
            <a:r>
              <a:rPr lang="en-IN" dirty="0"/>
              <a:t> :</a:t>
            </a:r>
            <a:r>
              <a:rPr lang="en-US" dirty="0"/>
              <a:t>The whole portfolio is responsive, meaning it adapts to different screen sizes.</a:t>
            </a:r>
            <a:r>
              <a:rPr lang="en-IN" dirty="0"/>
              <a:t> </a:t>
            </a:r>
            <a:r>
              <a:rPr lang="en-US" dirty="0"/>
              <a:t>On larger screens, projects are shown horizontally (3 columns).On smaller screens (mobile), they stack vertically for readability.</a:t>
            </a:r>
            <a:r>
              <a:rPr lang="en-IN" dirty="0"/>
              <a:t> </a:t>
            </a:r>
            <a:r>
              <a:rPr lang="en-US" dirty="0"/>
              <a:t>Simple colors, gradients, shadows, and clean fonts are used to keep the design modern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MY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nivetha.shanmugam06@gmail.com</cp:lastModifiedBy>
  <cp:revision>23</cp:revision>
  <dcterms:created xsi:type="dcterms:W3CDTF">2024-03-29T15:07:22Z</dcterms:created>
  <dcterms:modified xsi:type="dcterms:W3CDTF">2025-09-05T10:12:49Z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