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56330" y="286431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NIVETHA.R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122201929 asunm135122/</a:t>
            </a:r>
            <a:r>
              <a:rPr lang="en-GB" sz="2400" dirty="0" err="1"/>
              <a:t>cp</a:t>
            </a:r>
            <a:r>
              <a:rPr lang="en-GB" sz="2400" dirty="0"/>
              <a:t>/52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( Corporate </a:t>
            </a:r>
            <a:r>
              <a:rPr lang="en-GB" sz="2400" dirty="0" err="1"/>
              <a:t>Secretaryship</a:t>
            </a:r>
            <a:r>
              <a:rPr lang="en-GB" sz="2400" dirty="0"/>
              <a:t>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CHEVALIER T. THOMAS ELIZABETH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12F6F-F305-DE40-D92C-BCEDF25645A1}"/>
              </a:ext>
            </a:extLst>
          </p:cNvPr>
          <p:cNvSpPr txBox="1"/>
          <p:nvPr/>
        </p:nvSpPr>
        <p:spPr>
          <a:xfrm>
            <a:off x="739775" y="1680914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1 : DATASET FEATURE SELECTION – EMPLOYEE ID , FIRST NAME,</a:t>
            </a:r>
            <a:r>
              <a:rPr lang="en-GB" sz="2400" b="1" dirty="0"/>
              <a:t> LAST NAME , START DATE, EMPLOYEE EMAIL, DEPARTMENT ,</a:t>
            </a:r>
            <a:r>
              <a:rPr lang="en-IN" sz="2400" b="1" dirty="0"/>
              <a:t>GENDER, EMPLOYEE TYPE</a:t>
            </a:r>
            <a:r>
              <a:rPr lang="en-GB" sz="2400" b="1" dirty="0"/>
              <a:t>, MARITAL STATUS.</a:t>
            </a:r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2 : DATA CLEANING : </a:t>
            </a:r>
            <a:r>
              <a:rPr lang="en-GB" sz="2400" b="1" dirty="0"/>
              <a:t>MARITAL</a:t>
            </a:r>
            <a:r>
              <a:rPr lang="en-IN" sz="2400" b="1" dirty="0"/>
              <a:t> CATEGORY COMPUTATION USING FORMULA : =IFS(</a:t>
            </a:r>
            <a:r>
              <a:rPr lang="en-GB" sz="2400" b="1" dirty="0"/>
              <a:t>Single, Married, Widow , Divorced </a:t>
            </a:r>
            <a:r>
              <a:rPr lang="en-IN" sz="2400" b="1" dirty="0"/>
              <a:t>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3      : </a:t>
            </a:r>
            <a:r>
              <a:rPr lang="en-GB" sz="2400" b="1" dirty="0"/>
              <a:t>MARITAL STATUS</a:t>
            </a:r>
            <a:r>
              <a:rPr lang="en-IN" sz="2400" b="1" dirty="0"/>
              <a:t> SUMMARY PIVOT TABLE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B1FB7F-0922-8DAF-6AE5-07D98B6B1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10" y="1219776"/>
            <a:ext cx="6555619" cy="4599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82662-3E0E-6CEE-6E6B-433D2F53C4FE}"/>
              </a:ext>
            </a:extLst>
          </p:cNvPr>
          <p:cNvSpPr txBox="1"/>
          <p:nvPr/>
        </p:nvSpPr>
        <p:spPr>
          <a:xfrm>
            <a:off x="2394857" y="1536095"/>
            <a:ext cx="6758213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"Analyzing marital status provides valuable insights into an individual's relationship dynamics, socioeconomic factors, and potential needs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Identify trends and patterns in relationship stability and dissolution.</a:t>
            </a:r>
            <a:endParaRPr lang="en-GB" dirty="0"/>
          </a:p>
          <a:p>
            <a:pPr marL="342900" indent="-342900">
              <a:buAutoNum type="arabicPeriod" startAt="2"/>
            </a:pPr>
            <a:r>
              <a:rPr lang="en-GB" dirty="0"/>
              <a:t>I</a:t>
            </a:r>
            <a:r>
              <a:rPr lang="en-US" dirty="0" err="1"/>
              <a:t>nform</a:t>
            </a:r>
            <a:r>
              <a:rPr lang="en-US" dirty="0"/>
              <a:t> strategies for strengthening marriages and families.</a:t>
            </a:r>
            <a:endParaRPr lang="en-GB" dirty="0"/>
          </a:p>
          <a:p>
            <a:pPr marL="342900" indent="-342900">
              <a:buAutoNum type="arabicPeriod" startAt="2"/>
            </a:pPr>
            <a:r>
              <a:rPr lang="en-US" dirty="0"/>
              <a:t>Develop targeted interventions for at-risk couples.</a:t>
            </a:r>
            <a:endParaRPr lang="en-GB" dirty="0"/>
          </a:p>
          <a:p>
            <a:pPr marL="342900" indent="-342900">
              <a:buAutoNum type="arabicPeriod" startAt="2"/>
            </a:pPr>
            <a:r>
              <a:rPr lang="en-US" dirty="0"/>
              <a:t>Enhance customer segmentation and marketing efforts.</a:t>
            </a:r>
            <a:endParaRPr lang="en-GB" dirty="0"/>
          </a:p>
          <a:p>
            <a:pPr marL="342900" indent="-342900">
              <a:buAutoNum type="arabicPeriod" startAt="2"/>
            </a:pPr>
            <a:r>
              <a:rPr lang="en-GB" dirty="0"/>
              <a:t>S</a:t>
            </a:r>
            <a:r>
              <a:rPr lang="en-US" dirty="0" err="1"/>
              <a:t>upport</a:t>
            </a:r>
            <a:r>
              <a:rPr lang="en-US" dirty="0"/>
              <a:t> data-driven policy decisions.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Marital Status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1431B-5C59-DAAF-4DF8-9031F6DA5EE5}"/>
              </a:ext>
            </a:extLst>
          </p:cNvPr>
          <p:cNvSpPr txBox="1"/>
          <p:nvPr/>
        </p:nvSpPr>
        <p:spPr>
          <a:xfrm>
            <a:off x="834072" y="1600200"/>
            <a:ext cx="5636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To </a:t>
            </a:r>
            <a:r>
              <a:rPr lang="en-US" sz="2800" b="1" dirty="0" err="1"/>
              <a:t>Devel</a:t>
            </a:r>
            <a:r>
              <a:rPr lang="en-GB" sz="2800" b="1" dirty="0"/>
              <a:t>op an Excel </a:t>
            </a:r>
            <a:r>
              <a:rPr lang="en-US" sz="2800" b="1" dirty="0"/>
              <a:t>based Employee</a:t>
            </a:r>
            <a:r>
              <a:rPr lang="en-GB" sz="2800" b="1" dirty="0"/>
              <a:t> marital status </a:t>
            </a:r>
            <a:r>
              <a:rPr lang="en-US" sz="2800" b="1" dirty="0"/>
              <a:t>Scorecard to systematically evaluate and monitor employee</a:t>
            </a:r>
            <a:r>
              <a:rPr lang="en-GB" sz="2800" b="1" dirty="0"/>
              <a:t> marital Status </a:t>
            </a:r>
            <a:r>
              <a:rPr lang="en-US" sz="2800" b="1" dirty="0"/>
              <a:t>across multiple criteria. 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scorecard should facilitate </a:t>
            </a:r>
            <a:r>
              <a:rPr lang="en-GB" sz="2800" b="1" dirty="0"/>
              <a:t>Track changes in marital status and  relationship  trends over time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AEBF2-D3C5-F419-7A42-3586A586C60A}"/>
              </a:ext>
            </a:extLst>
          </p:cNvPr>
          <p:cNvSpPr txBox="1"/>
          <p:nvPr/>
        </p:nvSpPr>
        <p:spPr>
          <a:xfrm>
            <a:off x="990600" y="2133600"/>
            <a:ext cx="7476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employee marital status in a excel is a tool used to systematically evaluate and track the employees marital status according to certain objectives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typically Includes various categories such as Married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Divorced, Single, Widow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3D63D-8085-67D2-A70B-546FDD6EA674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6AFF8-8F21-AEDD-B797-3BE344C9A421}"/>
              </a:ext>
            </a:extLst>
          </p:cNvPr>
          <p:cNvSpPr txBox="1"/>
          <p:nvPr/>
        </p:nvSpPr>
        <p:spPr>
          <a:xfrm>
            <a:off x="3276600" y="201930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CONDITIONAL FORMATING – EDITING BLANKS MARK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FILTERING – REMOVING MISSING VALUES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PIVOT TABLE – SUMMARY OF EMPLOYEE PERFORMANCES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FORMULA -  =IFS FORMULA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 SLICER – EMPLOYEE TYPE</a:t>
            </a:r>
          </a:p>
          <a:p>
            <a:pPr algn="just"/>
            <a:r>
              <a:rPr lang="en-IN" sz="20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AF75A-FBF2-3F81-0622-A3DD71A9F6F8}"/>
              </a:ext>
            </a:extLst>
          </p:cNvPr>
          <p:cNvSpPr txBox="1"/>
          <p:nvPr/>
        </p:nvSpPr>
        <p:spPr>
          <a:xfrm>
            <a:off x="838200" y="14478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Employee dataset – Kaggle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26 features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9 features used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 ID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First N</a:t>
            </a:r>
            <a:r>
              <a:rPr lang="en-US" sz="2400" b="1" dirty="0" err="1"/>
              <a:t>ame</a:t>
            </a:r>
            <a:r>
              <a:rPr lang="en-US" sz="2400" b="1" dirty="0"/>
              <a:t>-text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Last Name</a:t>
            </a:r>
            <a:r>
              <a:rPr lang="en-US" sz="2400" b="1" dirty="0"/>
              <a:t>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Start Date</a:t>
            </a:r>
            <a:r>
              <a:rPr lang="en-US" sz="2400" b="1" dirty="0"/>
              <a:t>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Email ID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Marital - Number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DOB, Department </a:t>
            </a:r>
            <a:endParaRPr lang="en-US" sz="24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400" b="1" dirty="0"/>
              <a:t>Employee type</a:t>
            </a:r>
            <a:endParaRPr lang="en-US" sz="2400" b="1" dirty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86AB7-FDFB-176B-355F-928EDF6D0B82}"/>
              </a:ext>
            </a:extLst>
          </p:cNvPr>
          <p:cNvSpPr txBox="1"/>
          <p:nvPr/>
        </p:nvSpPr>
        <p:spPr>
          <a:xfrm>
            <a:off x="2847974" y="2155041"/>
            <a:ext cx="65055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dataset for the Performance Management Dashboard is designed to capture and analyze key aspects of employee </a:t>
            </a:r>
            <a:r>
              <a:rPr lang="en-GB" sz="2000" b="1" dirty="0"/>
              <a:t>marital status</a:t>
            </a:r>
            <a:r>
              <a:rPr lang="en-US" sz="2000" b="1" dirty="0"/>
              <a:t>. It consists of multiple data fields that provide a comprehensive view of each employee’s </a:t>
            </a:r>
            <a:r>
              <a:rPr lang="en-GB" sz="2000" b="1" dirty="0"/>
              <a:t>marital</a:t>
            </a:r>
            <a:r>
              <a:rPr lang="en-US" sz="2000" b="1" dirty="0"/>
              <a:t> metrics. Here's a detailed description of the dataset structure and the </a:t>
            </a:r>
            <a:r>
              <a:rPr lang="en-US" sz="2400" b="1" dirty="0"/>
              <a:t>significance</a:t>
            </a:r>
            <a:r>
              <a:rPr lang="en-US" sz="2000" b="1" dirty="0"/>
              <a:t> of each data field:</a:t>
            </a:r>
          </a:p>
          <a:p>
            <a:pPr algn="just"/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Advanced Filtering and Grouping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Dharshini</cp:lastModifiedBy>
  <cp:revision>26</cp:revision>
  <dcterms:created xsi:type="dcterms:W3CDTF">2024-03-29T15:07:22Z</dcterms:created>
  <dcterms:modified xsi:type="dcterms:W3CDTF">2024-09-09T16:01:33Z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