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A15B-9551-34C3-4255-89A845965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7F0C-DAF3-E0C5-CB0A-32E54FC59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BB28-C444-5BC5-3252-C6F935D9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303A-BAD8-0A43-605D-D433725A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3BFB8-1EC5-C15E-0BD5-CB513116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C3B7-AFA0-8CCE-1A6B-CA384A0E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516A3-A7B9-6831-AA94-48DD4020D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F52E-11FB-97F3-6449-CB52712F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6A40-5D1E-3E93-0F08-D955D473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4C12-3E33-9BA5-A0A6-585F6FF6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9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6073B-AF33-C3CC-AB8F-9500B33CA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88FC4-528E-E259-5635-F04FDC4E6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EC1E-811D-1D8E-333B-20D7BF1C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EC0D-9E99-FBDD-BFFE-DDBCDDCB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D694-2E66-9EE4-4EFF-3FC8AE07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0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980A-B460-8DA9-E61A-3D81F80B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1B96-E963-3029-6272-3B7851C3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5CD2-C706-FCD0-2EFD-4D559D29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7BFA0-FE70-A179-B45E-D35E9493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6280-5600-D805-6465-6613E6E8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2723-6959-AFB0-2DAB-EA5CF911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7031-515E-DC21-828C-45EBE748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52C0-8358-63BC-9A68-F27B36E9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EEA2-8576-8902-51C1-312EAE73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B141-745D-9F2D-F424-809594BE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1AA0-7360-6E71-DB4A-5D86E9CB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7B3C-D2B3-5A39-4D1E-1D6779646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13BAA-2EC4-E28A-1B4E-D23BE03F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6D85-9176-2023-2048-476AEDD8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ADF4A-BFFE-EC92-1359-1AE862C6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340F-F4AB-E461-71B0-F05D94EF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8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4231-EBC6-C5EA-8135-03D47D57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5BDCF-4C2C-D8B2-ACC8-517C0A19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68A33-9CBF-06FA-0A3F-E0370EFA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3007D-A842-BD15-8363-81A42BF98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31A3F-FE1D-1BDE-7EFC-6E0621DF3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EDE82-0F10-FACF-FF9C-2665E4AD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890D3-3AEC-7344-AA6B-40270C8F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4EA27-E456-08E7-C6B8-84FDDB42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9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0928-C25F-E043-4363-1D0EAA69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F5724-4151-7296-DAB8-76F1CA9F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E8D9D-9BB9-1A00-84BA-A1CBD56A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2E13E-D34C-4154-6FE5-DBB05B45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AE9E4-8C1C-BB7C-D720-DD6C6A76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71199-E4DD-5351-D523-CFC521AD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20F8D-C696-8632-7E6D-47F8B1A1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2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1135-8F90-2A06-1E30-03256AAC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0FC0-493C-157B-CEC6-8D4C5B44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6AE1-B1FE-858F-8568-EDBBA847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334E-FC82-2528-3C32-B2002DB1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C4BE-A40E-ED4A-823F-EB98602D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4C0C-9B3B-C4C5-CEB5-B019711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5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1A96-56FC-EECA-FCEF-19426B56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0F698-EE89-FEBF-0CC2-401BA5CE1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8AC54-CBA7-6643-75C4-19E96004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5D44-D3A3-21ED-8681-0BBF2C2E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FAFB5-2EA8-81E4-58D9-98FACCA0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BC6C-9487-8CB4-071E-8A3A9A62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72A90-2A6F-FEF9-0B5C-C1A103BB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A796D-0A14-3623-62A3-2F006A3B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FE77-CF38-46DD-6F72-8FFB010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F9B0-5B47-49AB-9549-B7713AC8AAAB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6FF5-C4CA-4016-54A0-E5AD141FC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5305-2BC3-AFAA-4456-CDAABDB07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F05BB-A835-466D-B275-E24F3DE8F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84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F8EE-3DDC-3CDA-E9E5-5E6DEE0FE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AIRLINE PASSENGERS SATISFACTION ANALYSIS</a:t>
            </a:r>
            <a:endParaRPr lang="en-IN" sz="40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09BB8-4574-EFC1-1DB2-82C26E85A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17" y="5369858"/>
            <a:ext cx="8552329" cy="1053353"/>
          </a:xfrm>
        </p:spPr>
        <p:txBody>
          <a:bodyPr/>
          <a:lstStyle/>
          <a:p>
            <a:r>
              <a:rPr lang="en-US" dirty="0"/>
              <a:t>BY,</a:t>
            </a:r>
          </a:p>
          <a:p>
            <a:r>
              <a:rPr lang="en-US" dirty="0"/>
              <a:t> Nivetha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10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FFB1CE-1D54-E6C3-5439-35F57877539B}"/>
              </a:ext>
            </a:extLst>
          </p:cNvPr>
          <p:cNvSpPr txBox="1"/>
          <p:nvPr/>
        </p:nvSpPr>
        <p:spPr>
          <a:xfrm>
            <a:off x="385483" y="672354"/>
            <a:ext cx="1246990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About Data set :</a:t>
            </a:r>
          </a:p>
          <a:p>
            <a:endParaRPr lang="en-US" dirty="0"/>
          </a:p>
          <a:p>
            <a:r>
              <a:rPr lang="en-US" dirty="0"/>
              <a:t>The data set about Airline passengers satisfaction Data</a:t>
            </a:r>
          </a:p>
          <a:p>
            <a:r>
              <a:rPr lang="en-US" dirty="0"/>
              <a:t>CSV Format Data</a:t>
            </a:r>
          </a:p>
          <a:p>
            <a:r>
              <a:rPr lang="en-US" dirty="0"/>
              <a:t>The Data set contains 25 columns, 5 columns were </a:t>
            </a:r>
            <a:r>
              <a:rPr lang="en-US" dirty="0" err="1"/>
              <a:t>nvarchar</a:t>
            </a:r>
            <a:r>
              <a:rPr lang="en-US" dirty="0"/>
              <a:t>(255), other columns were float</a:t>
            </a:r>
          </a:p>
          <a:p>
            <a:endParaRPr lang="en-US" dirty="0"/>
          </a:p>
          <a:p>
            <a:r>
              <a:rPr lang="en-US" u="sng" dirty="0"/>
              <a:t>Steps Followed :</a:t>
            </a:r>
          </a:p>
          <a:p>
            <a:endParaRPr lang="en-US" u="sng" dirty="0"/>
          </a:p>
          <a:p>
            <a:pPr>
              <a:lnSpc>
                <a:spcPct val="150000"/>
              </a:lnSpc>
            </a:pPr>
            <a:r>
              <a:rPr lang="en-US" dirty="0"/>
              <a:t>1.Data Collection </a:t>
            </a:r>
          </a:p>
          <a:p>
            <a:pPr>
              <a:lnSpc>
                <a:spcPct val="150000"/>
              </a:lnSpc>
            </a:pPr>
            <a:r>
              <a:rPr lang="en-US" dirty="0"/>
              <a:t>2. Data Cleaning</a:t>
            </a:r>
          </a:p>
          <a:p>
            <a:pPr>
              <a:lnSpc>
                <a:spcPct val="150000"/>
              </a:lnSpc>
            </a:pPr>
            <a:r>
              <a:rPr lang="en-US" dirty="0"/>
              <a:t>3. Data Transformation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4. Data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5. Data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28D00C-FDF4-3874-4524-58C942F8958F}"/>
              </a:ext>
            </a:extLst>
          </p:cNvPr>
          <p:cNvSpPr txBox="1"/>
          <p:nvPr/>
        </p:nvSpPr>
        <p:spPr>
          <a:xfrm>
            <a:off x="439271" y="457200"/>
            <a:ext cx="116720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2">
                    <a:lumMod val="75000"/>
                  </a:schemeClr>
                </a:solidFill>
              </a:rPr>
              <a:t>Insights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Passengers </a:t>
            </a:r>
            <a:r>
              <a:rPr lang="en-IN" dirty="0">
                <a:solidFill>
                  <a:srgbClr val="0070C0"/>
                </a:solidFill>
              </a:rPr>
              <a:t>130k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Satisfied Passengers </a:t>
            </a:r>
            <a:r>
              <a:rPr lang="en-IN" dirty="0">
                <a:solidFill>
                  <a:schemeClr val="accent1"/>
                </a:solidFill>
              </a:rPr>
              <a:t>43%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Dissatisfied or Neutral </a:t>
            </a:r>
            <a:r>
              <a:rPr lang="en-IN" dirty="0">
                <a:solidFill>
                  <a:srgbClr val="0070C0"/>
                </a:solidFill>
              </a:rPr>
              <a:t>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Class Wise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Business class passengers </a:t>
            </a:r>
            <a:r>
              <a:rPr lang="en-IN" b="1" dirty="0">
                <a:solidFill>
                  <a:srgbClr val="0070C0"/>
                </a:solidFill>
              </a:rPr>
              <a:t>48%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Economy Class Passengers </a:t>
            </a:r>
            <a:r>
              <a:rPr lang="en-IN" b="1" dirty="0">
                <a:solidFill>
                  <a:srgbClr val="0070C0"/>
                </a:solidFill>
              </a:rPr>
              <a:t>45%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Economy Plus class Passengers </a:t>
            </a:r>
            <a:r>
              <a:rPr lang="en-IN" b="1" dirty="0">
                <a:solidFill>
                  <a:srgbClr val="0070C0"/>
                </a:solidFill>
              </a:rPr>
              <a:t>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25D22-7EBD-ECC7-F375-122DD70047E5}"/>
              </a:ext>
            </a:extLst>
          </p:cNvPr>
          <p:cNvSpPr txBox="1"/>
          <p:nvPr/>
        </p:nvSpPr>
        <p:spPr>
          <a:xfrm>
            <a:off x="627529" y="452334"/>
            <a:ext cx="1156447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Customer Type Wise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82%</a:t>
            </a:r>
            <a:r>
              <a:rPr lang="en-IN" dirty="0"/>
              <a:t> of Passengers were </a:t>
            </a:r>
            <a:r>
              <a:rPr lang="en-IN" b="1" dirty="0"/>
              <a:t>Returning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18% </a:t>
            </a:r>
            <a:r>
              <a:rPr lang="en-IN" dirty="0"/>
              <a:t>of Passengers were </a:t>
            </a:r>
            <a:r>
              <a:rPr lang="en-IN" b="1" dirty="0"/>
              <a:t>First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dirty="0">
              <a:effectLst/>
              <a:latin typeface="Segoe UI" panose="020B0502040204020203" pitchFamily="34" charset="0"/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Which</a:t>
            </a:r>
            <a:r>
              <a:rPr lang="en-US" sz="2000" b="1" i="0" dirty="0">
                <a:solidFill>
                  <a:schemeClr val="accent1"/>
                </a:solidFill>
                <a:effectLst/>
              </a:rPr>
              <a:t> Age Group </a:t>
            </a:r>
            <a:r>
              <a:rPr lang="en-US" sz="2000" b="1" i="0" dirty="0">
                <a:solidFill>
                  <a:srgbClr val="0070C0"/>
                </a:solidFill>
                <a:effectLst/>
              </a:rPr>
              <a:t>of Passengers </a:t>
            </a:r>
            <a:r>
              <a:rPr lang="en-US" sz="2000" b="1" i="0" dirty="0">
                <a:solidFill>
                  <a:schemeClr val="accent1"/>
                </a:solidFill>
                <a:effectLst/>
              </a:rPr>
              <a:t>were Dissatisfied or Neutral Most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</a:rPr>
              <a:t>?</a:t>
            </a:r>
          </a:p>
          <a:p>
            <a:endParaRPr lang="en-US" b="1" dirty="0">
              <a:solidFill>
                <a:schemeClr val="accent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&lt;20 Age </a:t>
            </a:r>
            <a:r>
              <a:rPr lang="en-US" dirty="0"/>
              <a:t>group of Passengers were </a:t>
            </a:r>
            <a:r>
              <a:rPr lang="en-US" b="1" dirty="0"/>
              <a:t>Dissatisfied or Neutral Most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Most Dissatisfied or Neutral Passengers from </a:t>
            </a:r>
            <a:r>
              <a:rPr lang="en-US" b="1" dirty="0"/>
              <a:t>70-80 Age </a:t>
            </a:r>
            <a:r>
              <a:rPr lang="en-US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>
              <a:solidFill>
                <a:schemeClr val="accent1"/>
              </a:solidFill>
              <a:latin typeface="Segoe UI" panose="020B0502040204020203" pitchFamily="34" charset="0"/>
            </a:endParaRPr>
          </a:p>
          <a:p>
            <a:endParaRPr lang="en-US" b="1" dirty="0">
              <a:solidFill>
                <a:schemeClr val="accent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AB03F-571A-3197-7E0C-FD7DC604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7" y="4297964"/>
            <a:ext cx="4252182" cy="2113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73A43-4FB7-3143-4ECF-E5F51EFC4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58" y="452334"/>
            <a:ext cx="2872989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ABC0E6-5238-2DB9-149C-C149D2BE463C}"/>
              </a:ext>
            </a:extLst>
          </p:cNvPr>
          <p:cNvSpPr txBox="1"/>
          <p:nvPr/>
        </p:nvSpPr>
        <p:spPr>
          <a:xfrm>
            <a:off x="470647" y="804947"/>
            <a:ext cx="112507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Which</a:t>
            </a:r>
            <a:r>
              <a:rPr lang="en-US" sz="1800" b="1" i="0" dirty="0">
                <a:solidFill>
                  <a:schemeClr val="accent1"/>
                </a:solidFill>
                <a:effectLst/>
              </a:rPr>
              <a:t> Age Group </a:t>
            </a:r>
            <a:r>
              <a:rPr lang="en-US" sz="1800" b="1" i="0" dirty="0">
                <a:solidFill>
                  <a:srgbClr val="0070C0"/>
                </a:solidFill>
                <a:effectLst/>
              </a:rPr>
              <a:t>of Passengers </a:t>
            </a:r>
            <a:r>
              <a:rPr lang="en-US" sz="1800" b="1" i="0" dirty="0">
                <a:solidFill>
                  <a:schemeClr val="accent1"/>
                </a:solidFill>
                <a:effectLst/>
              </a:rPr>
              <a:t>were satisfied Most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</a:rPr>
              <a:t>?</a:t>
            </a:r>
          </a:p>
          <a:p>
            <a:endParaRPr lang="en-US" b="1" dirty="0">
              <a:solidFill>
                <a:schemeClr val="accent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40-50 age </a:t>
            </a:r>
            <a:r>
              <a:rPr lang="en-US" dirty="0"/>
              <a:t>group of Passengers were </a:t>
            </a:r>
            <a:r>
              <a:rPr lang="en-US" b="1" dirty="0"/>
              <a:t>satisfied Most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highest </a:t>
            </a:r>
            <a:r>
              <a:rPr lang="en-US" b="1" dirty="0"/>
              <a:t>50-60 age </a:t>
            </a:r>
            <a:r>
              <a:rPr lang="en-US" dirty="0"/>
              <a:t>group of Passengers were </a:t>
            </a:r>
            <a:r>
              <a:rPr lang="en-US" b="1" dirty="0"/>
              <a:t>satisfied Most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Gender Wise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 wise Male passengers were satisfied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passengers were dissatisfied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>
              <a:latin typeface="Segoe UI" panose="020B0502040204020203" pitchFamily="34" charset="0"/>
            </a:endParaRPr>
          </a:p>
          <a:p>
            <a:endParaRPr lang="en-US" b="1" dirty="0">
              <a:solidFill>
                <a:schemeClr val="accent1"/>
              </a:solidFill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342BC-F3C2-03E2-71F7-A32B9695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76" y="3131733"/>
            <a:ext cx="4113742" cy="17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0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0570DD-DCD7-CE9A-232D-40E971361CA7}"/>
              </a:ext>
            </a:extLst>
          </p:cNvPr>
          <p:cNvSpPr txBox="1"/>
          <p:nvPr/>
        </p:nvSpPr>
        <p:spPr>
          <a:xfrm>
            <a:off x="1039906" y="1219200"/>
            <a:ext cx="10874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Service Rating wise :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 of </a:t>
            </a:r>
            <a:r>
              <a:rPr lang="en-IN" dirty="0">
                <a:solidFill>
                  <a:srgbClr val="FF0000"/>
                </a:solidFill>
              </a:rPr>
              <a:t>Gate Location Service </a:t>
            </a:r>
            <a:r>
              <a:rPr lang="en-IN" b="1" dirty="0">
                <a:solidFill>
                  <a:srgbClr val="FF0000"/>
                </a:solidFill>
              </a:rPr>
              <a:t>2.98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 of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Online Booking Service </a:t>
            </a:r>
            <a:r>
              <a:rPr lang="en-IN" b="1" dirty="0">
                <a:solidFill>
                  <a:srgbClr val="FF0000"/>
                </a:solidFill>
              </a:rPr>
              <a:t>2.76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 of </a:t>
            </a:r>
            <a:r>
              <a:rPr lang="en-IN" dirty="0">
                <a:solidFill>
                  <a:srgbClr val="FF0000"/>
                </a:solidFill>
              </a:rPr>
              <a:t>Inflight-</a:t>
            </a:r>
            <a:r>
              <a:rPr lang="en-IN" dirty="0" err="1">
                <a:solidFill>
                  <a:srgbClr val="FF0000"/>
                </a:solidFill>
              </a:rPr>
              <a:t>wifi</a:t>
            </a:r>
            <a:r>
              <a:rPr lang="en-IN" dirty="0">
                <a:solidFill>
                  <a:srgbClr val="FF0000"/>
                </a:solidFill>
              </a:rPr>
              <a:t> service </a:t>
            </a:r>
            <a:r>
              <a:rPr lang="en-IN" b="1" dirty="0">
                <a:solidFill>
                  <a:srgbClr val="FF0000"/>
                </a:solidFill>
              </a:rPr>
              <a:t>2.73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Gate Location Service, Online Booking Service , Inflight-</a:t>
            </a:r>
            <a:r>
              <a:rPr lang="en-IN" dirty="0" err="1">
                <a:solidFill>
                  <a:srgbClr val="FF0000"/>
                </a:solidFill>
              </a:rPr>
              <a:t>wifi</a:t>
            </a:r>
            <a:r>
              <a:rPr lang="en-IN" dirty="0">
                <a:solidFill>
                  <a:srgbClr val="FF0000"/>
                </a:solidFill>
              </a:rPr>
              <a:t> service </a:t>
            </a:r>
            <a:r>
              <a:rPr lang="en-IN" dirty="0"/>
              <a:t>These are the services need more improvement.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In </a:t>
            </a:r>
            <a:r>
              <a:rPr lang="en-IN" dirty="0">
                <a:solidFill>
                  <a:srgbClr val="FF0000"/>
                </a:solidFill>
              </a:rPr>
              <a:t>economy class Online-Boarding </a:t>
            </a:r>
            <a:r>
              <a:rPr lang="en-IN" dirty="0"/>
              <a:t>average service rating </a:t>
            </a:r>
            <a:r>
              <a:rPr lang="en-IN" dirty="0">
                <a:solidFill>
                  <a:srgbClr val="FF0000"/>
                </a:solidFill>
              </a:rPr>
              <a:t>2.81</a:t>
            </a:r>
            <a:r>
              <a:rPr lang="en-IN" dirty="0"/>
              <a:t> , over all average service is </a:t>
            </a:r>
            <a:r>
              <a:rPr lang="en-IN" b="1" dirty="0">
                <a:solidFill>
                  <a:srgbClr val="FF0000"/>
                </a:solidFill>
              </a:rPr>
              <a:t>3.25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5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788FF-EDCF-53B6-CF6D-E1597D6F5C00}"/>
              </a:ext>
            </a:extLst>
          </p:cNvPr>
          <p:cNvSpPr txBox="1"/>
          <p:nvPr/>
        </p:nvSpPr>
        <p:spPr>
          <a:xfrm>
            <a:off x="564777" y="1129554"/>
            <a:ext cx="1056938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Improvements needs to be done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In-flight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Wifi</a:t>
            </a:r>
            <a:r>
              <a:rPr lang="en-US" sz="160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Service , Online Booking , Gate Location Service</a:t>
            </a:r>
            <a:r>
              <a:rPr lang="en-US" sz="1600" i="0" dirty="0">
                <a:effectLst/>
                <a:latin typeface="Segoe UI" panose="020B0502040204020203" pitchFamily="34" charset="0"/>
              </a:rPr>
              <a:t> needs more improvement and online board service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In returning customer type only get the highest satisfaction rate, </a:t>
            </a:r>
          </a:p>
          <a:p>
            <a:pPr algn="l"/>
            <a:r>
              <a:rPr lang="en-US" sz="1600" dirty="0">
                <a:latin typeface="Segoe UI" panose="020B0502040204020203" pitchFamily="34" charset="0"/>
              </a:rPr>
              <a:t>     First -time customers get the high dissatisfaction rate in Economy plus class in 30-40 age group passengers</a:t>
            </a:r>
          </a:p>
          <a:p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Economy class customers are the highest dissatisfaction rate, so need to improve the </a:t>
            </a:r>
            <a:r>
              <a:rPr lang="en-US" sz="1600" b="1" dirty="0" err="1">
                <a:latin typeface="Segoe UI" panose="020B0502040204020203" pitchFamily="34" charset="0"/>
              </a:rPr>
              <a:t>econonmy</a:t>
            </a:r>
            <a:r>
              <a:rPr lang="en-US" sz="1600" b="1" dirty="0">
                <a:latin typeface="Segoe UI" panose="020B0502040204020203" pitchFamily="34" charset="0"/>
              </a:rPr>
              <a:t> class </a:t>
            </a:r>
            <a:r>
              <a:rPr lang="en-US" sz="1600" dirty="0">
                <a:latin typeface="Segoe UI" panose="020B0502040204020203" pitchFamily="34" charset="0"/>
              </a:rPr>
              <a:t>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Majority of Dissatisfaction Passengers </a:t>
            </a:r>
            <a:r>
              <a:rPr lang="en-US" sz="1600" b="1" dirty="0">
                <a:latin typeface="Segoe UI" panose="020B0502040204020203" pitchFamily="34" charset="0"/>
              </a:rPr>
              <a:t>age group &lt;20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</a:rPr>
              <a:t>Second highest </a:t>
            </a:r>
            <a:r>
              <a:rPr lang="en-US" sz="1600" dirty="0">
                <a:latin typeface="Segoe UI" panose="020B0502040204020203" pitchFamily="34" charset="0"/>
              </a:rPr>
              <a:t>Dissatisfaction Passengers </a:t>
            </a:r>
            <a:r>
              <a:rPr lang="en-US" sz="1600" b="1" dirty="0">
                <a:latin typeface="Segoe UI" panose="020B0502040204020203" pitchFamily="34" charset="0"/>
              </a:rPr>
              <a:t>age group </a:t>
            </a:r>
            <a:r>
              <a:rPr lang="en-US" sz="1600" dirty="0">
                <a:latin typeface="Segoe UI" panose="020B0502040204020203" pitchFamily="34" charset="0"/>
              </a:rPr>
              <a:t>between </a:t>
            </a:r>
            <a:r>
              <a:rPr lang="en-US" sz="1600" b="1" dirty="0">
                <a:latin typeface="Segoe UI" panose="020B0502040204020203" pitchFamily="34" charset="0"/>
              </a:rPr>
              <a:t>70-80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6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328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AIRLINE PASSENGERS SATISFACTION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PASSENGERS SATISFACTION ANALYSIS</dc:title>
  <dc:creator>Nivetha .</dc:creator>
  <cp:lastModifiedBy>Nivetha .</cp:lastModifiedBy>
  <cp:revision>5</cp:revision>
  <dcterms:created xsi:type="dcterms:W3CDTF">2022-08-01T07:22:50Z</dcterms:created>
  <dcterms:modified xsi:type="dcterms:W3CDTF">2022-08-02T06:46:20Z</dcterms:modified>
</cp:coreProperties>
</file>