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225604"/>
            <a:ext cx="8610600" cy="1938992"/>
          </a:xfrm>
          <a:prstGeom prst="rect">
            <a:avLst/>
          </a:prstGeom>
          <a:noFill/>
        </p:spPr>
        <p:txBody>
          <a:bodyPr wrap="square" rtlCol="0">
            <a:spAutoFit/>
          </a:bodyPr>
          <a:lstStyle/>
          <a:p>
            <a:r>
              <a:rPr lang="en-US" sz="2400" i="1" u="sng"/>
              <a:t>STUDENT NAME: Nivetha.V</a:t>
            </a:r>
            <a:endParaRPr lang="en-US" sz="2400" i="1" u="sng" dirty="0"/>
          </a:p>
          <a:p>
            <a:r>
              <a:rPr lang="en-US" sz="2400" i="1" u="sng" dirty="0"/>
              <a:t>REGISTER NO: 312205816</a:t>
            </a:r>
          </a:p>
          <a:p>
            <a:r>
              <a:rPr lang="en-US" sz="2400" i="1" u="sng" dirty="0"/>
              <a:t>DEPARTMENT: Commerce IIIrd B.Com (Bank Management)</a:t>
            </a:r>
          </a:p>
          <a:p>
            <a:r>
              <a:rPr lang="en-US" sz="2400" i="1" u="sng" dirty="0"/>
              <a:t>COLLEGE: Vidhya Sagar women’s College Chengalpattu </a:t>
            </a:r>
          </a:p>
          <a:p>
            <a:r>
              <a:rPr lang="en-US" sz="2400" i="1" u="sng" dirty="0"/>
              <a:t>           </a:t>
            </a:r>
            <a:endParaRPr lang="en-IN" sz="2400" i="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1EEE73E-A22E-AD95-A564-CF8291CA170C}"/>
              </a:ext>
            </a:extLst>
          </p:cNvPr>
          <p:cNvSpPr txBox="1"/>
          <p:nvPr/>
        </p:nvSpPr>
        <p:spPr>
          <a:xfrm>
            <a:off x="739775" y="2465744"/>
            <a:ext cx="6104964" cy="2585323"/>
          </a:xfrm>
          <a:prstGeom prst="rect">
            <a:avLst/>
          </a:prstGeom>
          <a:noFill/>
        </p:spPr>
        <p:txBody>
          <a:bodyPr wrap="square">
            <a:spAutoFit/>
          </a:bodyPr>
          <a:lstStyle/>
          <a:p>
            <a:r>
              <a:rPr lang="en-US"/>
              <a:t>Modeling, in the context of data science, machine learning, or any analytical field, refers to the process of creating a mathematical or computational representation of a real-world scenario to predict, analyze, or simulate outcomes based on input data. Here’s a breakdown of the key aspects of modeling:</a:t>
            </a:r>
          </a:p>
          <a:p>
            <a:r>
              <a:rPr lang="en-US" b="1"/>
              <a:t>1. Define the Problem</a:t>
            </a:r>
          </a:p>
          <a:p>
            <a:pPr>
              <a:buFont typeface="Arial" panose="020B0604020202020204" pitchFamily="34" charset="0"/>
              <a:buChar char="•"/>
            </a:pPr>
            <a:r>
              <a:rPr lang="en-US" b="1"/>
              <a:t>Objective</a:t>
            </a:r>
            <a:r>
              <a:rPr lang="en-US"/>
              <a:t>: Clearly define what you are trying to achieve with your model. This could be predicting future values, classifying data, identifying patterns, or optimizing a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C1C49D7-57FD-E444-209C-860AE6377A91}"/>
              </a:ext>
            </a:extLst>
          </p:cNvPr>
          <p:cNvSpPr txBox="1"/>
          <p:nvPr/>
        </p:nvSpPr>
        <p:spPr>
          <a:xfrm>
            <a:off x="927847" y="1802429"/>
            <a:ext cx="6104964" cy="2862322"/>
          </a:xfrm>
          <a:prstGeom prst="rect">
            <a:avLst/>
          </a:prstGeom>
          <a:noFill/>
        </p:spPr>
        <p:txBody>
          <a:bodyPr wrap="square">
            <a:spAutoFit/>
          </a:bodyPr>
          <a:lstStyle/>
          <a:p>
            <a:pPr algn="l"/>
            <a:endParaRPr lang="en-US">
              <a:effectLst/>
            </a:endParaRPr>
          </a:p>
          <a:p>
            <a:r>
              <a:rPr lang="en-US">
                <a:effectLst/>
              </a:rPr>
              <a:t>A project overview is a high-level summary that provides essential details about a project. It typically includes the following elements:</a:t>
            </a:r>
          </a:p>
          <a:p>
            <a:pPr>
              <a:buFont typeface="+mj-lt"/>
              <a:buAutoNum type="arabicPeriod"/>
            </a:pPr>
            <a:r>
              <a:rPr lang="en-US" b="1">
                <a:effectLst/>
              </a:rPr>
              <a:t>Project Title</a:t>
            </a:r>
            <a:r>
              <a:rPr lang="en-US">
                <a:effectLst/>
              </a:rPr>
              <a:t>: The name of the project.</a:t>
            </a:r>
          </a:p>
          <a:p>
            <a:pPr>
              <a:buFont typeface="+mj-lt"/>
              <a:buAutoNum type="arabicPeriod"/>
            </a:pPr>
            <a:r>
              <a:rPr lang="en-US" b="1">
                <a:effectLst/>
              </a:rPr>
              <a:t>Objective</a:t>
            </a:r>
            <a:r>
              <a:rPr lang="en-US">
                <a:effectLst/>
              </a:rPr>
              <a:t>: The main goals or purposes of the project.</a:t>
            </a:r>
          </a:p>
          <a:p>
            <a:pPr>
              <a:buFont typeface="+mj-lt"/>
              <a:buAutoNum type="arabicPeriod"/>
            </a:pPr>
            <a:r>
              <a:rPr lang="en-US" b="1">
                <a:effectLst/>
              </a:rPr>
              <a:t>Scope</a:t>
            </a:r>
            <a:r>
              <a:rPr lang="en-US">
                <a:effectLst/>
              </a:rPr>
              <a:t>: The boundaries of the project, including what is included and what is excluded.</a:t>
            </a:r>
          </a:p>
          <a:p>
            <a:pPr>
              <a:buFont typeface="+mj-lt"/>
              <a:buAutoNum type="arabicPeriod"/>
            </a:pPr>
            <a:r>
              <a:rPr lang="en-US" b="1">
                <a:effectLst/>
              </a:rPr>
              <a:t>Key Deliverables</a:t>
            </a:r>
            <a:r>
              <a:rPr lang="en-US">
                <a:effectLst/>
              </a:rPr>
              <a:t>: The main outputs or products that the project will produce.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CAA4140-3C2C-EE25-EEC8-47E90443B0E1}"/>
              </a:ext>
            </a:extLst>
          </p:cNvPr>
          <p:cNvSpPr txBox="1"/>
          <p:nvPr/>
        </p:nvSpPr>
        <p:spPr>
          <a:xfrm>
            <a:off x="692579" y="2362833"/>
            <a:ext cx="9146185" cy="3139321"/>
          </a:xfrm>
          <a:prstGeom prst="rect">
            <a:avLst/>
          </a:prstGeom>
          <a:noFill/>
        </p:spPr>
        <p:txBody>
          <a:bodyPr wrap="square">
            <a:spAutoFit/>
          </a:bodyPr>
          <a:lstStyle/>
          <a:p>
            <a:r>
              <a:rPr lang="en-US"/>
              <a:t>The "Conclusion" section summarizes the key takeaways from your project or analysis, reflecting on what has been achieved and the implications of the results. Here’s how to effectively structure a conclusion:</a:t>
            </a:r>
          </a:p>
          <a:p>
            <a:r>
              <a:rPr lang="en-US" b="1"/>
              <a:t>1. Restate Objectives</a:t>
            </a:r>
          </a:p>
          <a:p>
            <a:pPr>
              <a:buFont typeface="Arial" panose="020B0604020202020204" pitchFamily="34" charset="0"/>
              <a:buChar char="•"/>
            </a:pPr>
            <a:r>
              <a:rPr lang="en-US" b="1"/>
              <a:t>Project Goals</a:t>
            </a:r>
            <a:r>
              <a:rPr lang="en-US"/>
              <a:t>: Briefly remind the reader of the main objectives or questions that guided the project.</a:t>
            </a:r>
          </a:p>
          <a:p>
            <a:pPr>
              <a:buFont typeface="Arial" panose="020B0604020202020204" pitchFamily="34" charset="0"/>
              <a:buChar char="•"/>
            </a:pPr>
            <a:r>
              <a:rPr lang="en-US" b="1"/>
              <a:t>Scope</a:t>
            </a:r>
            <a:r>
              <a:rPr lang="en-US"/>
              <a:t>: Recap the scope of the work, including any specific aspects that were focused on.</a:t>
            </a:r>
          </a:p>
          <a:p>
            <a:r>
              <a:rPr lang="en-US" b="1"/>
              <a:t>2. Summarize Key Findings</a:t>
            </a:r>
          </a:p>
          <a:p>
            <a:pPr>
              <a:buFont typeface="Arial" panose="020B0604020202020204" pitchFamily="34" charset="0"/>
              <a:buChar char="•"/>
            </a:pPr>
            <a:r>
              <a:rPr lang="en-US" b="1"/>
              <a:t>Main Results</a:t>
            </a:r>
            <a:r>
              <a:rPr lang="en-US"/>
              <a:t>: Highlight the most significant results or discoveries. For example, "The model successfully predicted customer churn with 92% accuracy."</a:t>
            </a:r>
          </a:p>
          <a:p>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755EADA3-EC12-0F7A-320D-4429E978550F}"/>
              </a:ext>
            </a:extLst>
          </p:cNvPr>
          <p:cNvSpPr txBox="1"/>
          <p:nvPr/>
        </p:nvSpPr>
        <p:spPr>
          <a:xfrm>
            <a:off x="676275" y="2828835"/>
            <a:ext cx="8151894" cy="1200329"/>
          </a:xfrm>
          <a:prstGeom prst="rect">
            <a:avLst/>
          </a:prstGeom>
          <a:noFill/>
        </p:spPr>
        <p:txBody>
          <a:bodyPr wrap="square">
            <a:spAutoFit/>
          </a:bodyPr>
          <a:lstStyle/>
          <a:p>
            <a:pPr marL="342900" indent="-342900">
              <a:buFont typeface="+mj-lt"/>
              <a:buAutoNum type="arabicPeriod"/>
            </a:pPr>
            <a:r>
              <a:rPr lang="en-US" i="1" u="sng"/>
              <a:t>Objective: The goal is to evaluate employee performance, identify top performers, and spot areas for improvement.Key Metrics: Define the metrics you'll use to measure performance, such as:KPIs (Key Performance Indicators): Sales, customer satisfaction scores, project completion rates,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0F9E2D46-DE38-8EE9-77E3-3D49809F9E63}"/>
              </a:ext>
            </a:extLst>
          </p:cNvPr>
          <p:cNvSpPr txBox="1"/>
          <p:nvPr/>
        </p:nvSpPr>
        <p:spPr>
          <a:xfrm>
            <a:off x="662548" y="3078897"/>
            <a:ext cx="8323730" cy="2031325"/>
          </a:xfrm>
          <a:prstGeom prst="rect">
            <a:avLst/>
          </a:prstGeom>
          <a:noFill/>
        </p:spPr>
        <p:txBody>
          <a:bodyPr wrap="square">
            <a:spAutoFit/>
          </a:bodyPr>
          <a:lstStyle/>
          <a:p>
            <a:pPr algn="l"/>
            <a:endParaRPr lang="en-US">
              <a:effectLst/>
            </a:endParaRPr>
          </a:p>
          <a:p>
            <a:r>
              <a:rPr lang="en-US">
                <a:effectLst/>
              </a:rPr>
              <a:t>A project overview is a high-level summary that provides essential details about a project. It typically includes the following elements:</a:t>
            </a:r>
          </a:p>
          <a:p>
            <a:pPr>
              <a:buFont typeface="+mj-lt"/>
              <a:buAutoNum type="arabicPeriod"/>
            </a:pPr>
            <a:r>
              <a:rPr lang="en-US" b="1">
                <a:effectLst/>
              </a:rPr>
              <a:t>Project Title</a:t>
            </a:r>
            <a:r>
              <a:rPr lang="en-US">
                <a:effectLst/>
              </a:rPr>
              <a:t>: The name of the project.</a:t>
            </a:r>
          </a:p>
          <a:p>
            <a:pPr>
              <a:buFont typeface="+mj-lt"/>
              <a:buAutoNum type="arabicPeriod"/>
            </a:pPr>
            <a:r>
              <a:rPr lang="en-US" b="1">
                <a:effectLst/>
              </a:rPr>
              <a:t>Objective</a:t>
            </a:r>
            <a:r>
              <a:rPr lang="en-US">
                <a:effectLst/>
              </a:rPr>
              <a:t>: The main goals or purposes of the project</a:t>
            </a:r>
          </a:p>
          <a:p>
            <a:pPr>
              <a:buFont typeface="+mj-lt"/>
              <a:buAutoNum type="arabicPeriod"/>
            </a:pPr>
            <a:r>
              <a:rPr lang="en-US" b="1">
                <a:effectLst/>
              </a:rPr>
              <a:t>Scope</a:t>
            </a:r>
            <a:r>
              <a:rPr lang="en-US">
                <a:effectLst/>
              </a:rPr>
              <a:t>: The boundaries of the project, including what is included and what is excluded.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71C1B73-2D42-6434-08EB-4A50CB1F54ED}"/>
              </a:ext>
            </a:extLst>
          </p:cNvPr>
          <p:cNvSpPr txBox="1"/>
          <p:nvPr/>
        </p:nvSpPr>
        <p:spPr>
          <a:xfrm>
            <a:off x="723900" y="2631362"/>
            <a:ext cx="8180294" cy="2862322"/>
          </a:xfrm>
          <a:prstGeom prst="rect">
            <a:avLst/>
          </a:prstGeom>
          <a:noFill/>
        </p:spPr>
        <p:txBody>
          <a:bodyPr wrap="square">
            <a:spAutoFit/>
          </a:bodyPr>
          <a:lstStyle/>
          <a:p>
            <a:r>
              <a:rPr lang="en-US"/>
              <a:t>End users are the individuals or groups who will directly use or benefit from the final product, service, or outcome of a project. They are the ultimate recipients of the project’s deliverables and play a crucial role in defining the project's success.</a:t>
            </a:r>
          </a:p>
          <a:p>
            <a:r>
              <a:rPr lang="en-US"/>
              <a:t>For example:</a:t>
            </a:r>
          </a:p>
          <a:p>
            <a:pPr>
              <a:buFont typeface="Arial" panose="020B0604020202020204" pitchFamily="34" charset="0"/>
              <a:buChar char="•"/>
            </a:pPr>
            <a:r>
              <a:rPr lang="en-US"/>
              <a:t>In a software development project, end users are the people who will use the software.</a:t>
            </a:r>
          </a:p>
          <a:p>
            <a:pPr>
              <a:buFont typeface="Arial" panose="020B0604020202020204" pitchFamily="34" charset="0"/>
              <a:buChar char="•"/>
            </a:pPr>
            <a:r>
              <a:rPr lang="en-US"/>
              <a:t>In a construction project, end users could be the residents or businesses occupying the new building.</a:t>
            </a:r>
          </a:p>
          <a:p>
            <a:pPr>
              <a:buFont typeface="Arial" panose="020B0604020202020204" pitchFamily="34" charset="0"/>
              <a:buChar char="•"/>
            </a:pPr>
            <a:r>
              <a:rPr lang="en-US"/>
              <a:t>In a marketing campaign, end users are the target audience or customers who will interact with the campaign’s materials.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B51F904-05D9-96B2-B5DA-A91176E3E7CF}"/>
              </a:ext>
            </a:extLst>
          </p:cNvPr>
          <p:cNvSpPr txBox="1"/>
          <p:nvPr/>
        </p:nvSpPr>
        <p:spPr>
          <a:xfrm>
            <a:off x="3043518" y="2274838"/>
            <a:ext cx="6104964" cy="2308324"/>
          </a:xfrm>
          <a:prstGeom prst="rect">
            <a:avLst/>
          </a:prstGeom>
          <a:noFill/>
        </p:spPr>
        <p:txBody>
          <a:bodyPr wrap="square">
            <a:spAutoFit/>
          </a:bodyPr>
          <a:lstStyle/>
          <a:p>
            <a:r>
              <a:rPr lang="en-US"/>
              <a:t>To craft an effective explanation of your solution and its value proposition, you need to clarify what your solution offers and why it is valuable to your target audience. Here's how you can structure this:</a:t>
            </a:r>
          </a:p>
          <a:p>
            <a:r>
              <a:rPr lang="en-US" b="1"/>
              <a:t>1. Solution Overview</a:t>
            </a:r>
          </a:p>
          <a:p>
            <a:pPr>
              <a:buFont typeface="Arial" panose="020B0604020202020204" pitchFamily="34" charset="0"/>
              <a:buChar char="•"/>
            </a:pPr>
            <a:r>
              <a:rPr lang="en-US" b="1"/>
              <a:t>What is the Solution?</a:t>
            </a:r>
            <a:endParaRPr lang="en-US"/>
          </a:p>
          <a:p>
            <a:pPr marL="742950" lvl="1" indent="-285750">
              <a:buFont typeface="Arial" panose="020B0604020202020204" pitchFamily="34" charset="0"/>
              <a:buChar char="•"/>
            </a:pPr>
            <a:r>
              <a:rPr lang="en-US"/>
              <a:t>Briefly describe the product, service, or system you're offering. Include its key features and how it works.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4075FED-0165-7982-81C3-E1E94F007921}"/>
              </a:ext>
            </a:extLst>
          </p:cNvPr>
          <p:cNvSpPr txBox="1"/>
          <p:nvPr/>
        </p:nvSpPr>
        <p:spPr>
          <a:xfrm>
            <a:off x="591671" y="2255311"/>
            <a:ext cx="8538882" cy="2308324"/>
          </a:xfrm>
          <a:prstGeom prst="rect">
            <a:avLst/>
          </a:prstGeom>
          <a:noFill/>
        </p:spPr>
        <p:txBody>
          <a:bodyPr wrap="square">
            <a:spAutoFit/>
          </a:bodyPr>
          <a:lstStyle/>
          <a:p>
            <a:r>
              <a:rPr lang="en-US"/>
              <a:t>A dataset description provides a detailed overview of the data you’re working with. This is essential for understanding the structure, content, and potential use cases of the dataset. Here’s what a dataset description typically includes:</a:t>
            </a:r>
          </a:p>
          <a:p>
            <a:r>
              <a:rPr lang="en-US" b="1"/>
              <a:t>1. Dataset Title</a:t>
            </a:r>
          </a:p>
          <a:p>
            <a:pPr>
              <a:buFont typeface="Arial" panose="020B0604020202020204" pitchFamily="34" charset="0"/>
              <a:buChar char="•"/>
            </a:pPr>
            <a:r>
              <a:rPr lang="en-US"/>
              <a:t>The name of the dataset that accurately reflects its content or purpose.</a:t>
            </a:r>
          </a:p>
          <a:p>
            <a:r>
              <a:rPr lang="en-US" b="1"/>
              <a:t>2. Source of Data</a:t>
            </a:r>
          </a:p>
          <a:p>
            <a:pPr>
              <a:buFont typeface="Arial" panose="020B0604020202020204" pitchFamily="34" charset="0"/>
              <a:buChar char="•"/>
            </a:pPr>
            <a:r>
              <a:rPr lang="en-US"/>
              <a:t>Where the data comes from (e.g., an organization, a survey, a specific research study, sensors, or publicly available databases).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633A28C-5F68-6CA8-4312-3ADFC4F6839A}"/>
              </a:ext>
            </a:extLst>
          </p:cNvPr>
          <p:cNvSpPr txBox="1"/>
          <p:nvPr/>
        </p:nvSpPr>
        <p:spPr>
          <a:xfrm>
            <a:off x="2891118" y="1897856"/>
            <a:ext cx="6104964" cy="3693319"/>
          </a:xfrm>
          <a:prstGeom prst="rect">
            <a:avLst/>
          </a:prstGeom>
          <a:noFill/>
        </p:spPr>
        <p:txBody>
          <a:bodyPr wrap="square">
            <a:spAutoFit/>
          </a:bodyPr>
          <a:lstStyle/>
          <a:p>
            <a:r>
              <a:rPr lang="en-US"/>
              <a:t>The wow" of a solution refers to the unique, compelling aspect that makes it stand out and excites your target audience. It's what makes your solution not just good, but extraordinary. This could be a groundbreaking feature, an innovative approach, or a significant benefit that surpasses expectations.</a:t>
            </a:r>
          </a:p>
          <a:p>
            <a:r>
              <a:rPr lang="en-US" b="1"/>
              <a:t>Identifying "The Wow" in Your Solution:</a:t>
            </a:r>
          </a:p>
          <a:p>
            <a:pPr>
              <a:buFont typeface="+mj-lt"/>
              <a:buAutoNum type="arabicPeriod"/>
            </a:pPr>
            <a:r>
              <a:rPr lang="en-US" b="1"/>
              <a:t>Innovation</a:t>
            </a:r>
            <a:r>
              <a:rPr lang="en-US"/>
              <a:t>: What sets your solution apart from others? Is there a new technology, methodology, or process that you're using that no one else is?</a:t>
            </a:r>
          </a:p>
          <a:p>
            <a:pPr marL="742950" lvl="1" indent="-285750">
              <a:buFont typeface="+mj-lt"/>
              <a:buAutoNum type="arabicPeriod"/>
            </a:pPr>
            <a:r>
              <a:rPr lang="en-US" i="1"/>
              <a:t>Example</a:t>
            </a:r>
            <a:r>
              <a:rPr lang="en-US"/>
              <a:t>: "Our AI-powered recommendation engine personalizes user experiences in real-time, adapting to individual preferences faster and more accurately than any competito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vnivetha76@gmail.com</cp:lastModifiedBy>
  <cp:revision>14</cp:revision>
  <dcterms:created xsi:type="dcterms:W3CDTF">2024-03-29T15:07:22Z</dcterms:created>
  <dcterms:modified xsi:type="dcterms:W3CDTF">2024-08-31T06:37:01Z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