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243.0</c:v>
                </c:pt>
                <c:pt idx="1">
                  <c:v>249.0</c:v>
                </c:pt>
                <c:pt idx="2">
                  <c:v>245.0</c:v>
                </c:pt>
                <c:pt idx="3">
                  <c:v>239.0</c:v>
                </c:pt>
                <c:pt idx="4">
                  <c:v>246.0</c:v>
                </c:pt>
                <c:pt idx="5">
                  <c:v>246.0</c:v>
                </c:pt>
                <c:pt idx="6">
                  <c:v>250.0</c:v>
                </c:pt>
                <c:pt idx="7">
                  <c:v>246.0</c:v>
                </c:pt>
                <c:pt idx="8">
                  <c:v>242.0</c:v>
                </c:pt>
                <c:pt idx="9">
                  <c:v>252.0</c:v>
                </c:pt>
              </c:numCache>
            </c:numRef>
          </c:val>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6.0</c:v>
                </c:pt>
                <c:pt idx="1">
                  <c:v>12.0</c:v>
                </c:pt>
                <c:pt idx="2">
                  <c:v>5.0</c:v>
                </c:pt>
                <c:pt idx="3">
                  <c:v>4.0</c:v>
                </c:pt>
                <c:pt idx="4">
                  <c:v>6.0</c:v>
                </c:pt>
                <c:pt idx="5">
                  <c:v>9.0</c:v>
                </c:pt>
                <c:pt idx="6">
                  <c:v>7.0</c:v>
                </c:pt>
                <c:pt idx="7">
                  <c:v>11.0</c:v>
                </c:pt>
                <c:pt idx="8">
                  <c:v>3.0</c:v>
                </c:pt>
                <c:pt idx="9">
                  <c:v>6.0</c:v>
                </c:pt>
              </c:numCache>
            </c:numRef>
          </c:val>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9.0</c:v>
                </c:pt>
                <c:pt idx="1">
                  <c:v>4.0</c:v>
                </c:pt>
                <c:pt idx="2">
                  <c:v>15.0</c:v>
                </c:pt>
                <c:pt idx="3">
                  <c:v>10.0</c:v>
                </c:pt>
                <c:pt idx="4">
                  <c:v>7.0</c:v>
                </c:pt>
                <c:pt idx="5">
                  <c:v>9.0</c:v>
                </c:pt>
                <c:pt idx="6">
                  <c:v>7.0</c:v>
                </c:pt>
                <c:pt idx="7">
                  <c:v>12.0</c:v>
                </c:pt>
                <c:pt idx="8">
                  <c:v>11.0</c:v>
                </c:pt>
                <c:pt idx="9">
                  <c:v>2.0</c:v>
                </c:pt>
              </c:numCache>
            </c:numRef>
          </c:val>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13.0</c:v>
                </c:pt>
                <c:pt idx="1">
                  <c:v>6.0</c:v>
                </c:pt>
                <c:pt idx="2">
                  <c:v>4.0</c:v>
                </c:pt>
                <c:pt idx="3">
                  <c:v>11.0</c:v>
                </c:pt>
                <c:pt idx="4">
                  <c:v>7.0</c:v>
                </c:pt>
                <c:pt idx="5">
                  <c:v>9.0</c:v>
                </c:pt>
                <c:pt idx="6">
                  <c:v>6.0</c:v>
                </c:pt>
                <c:pt idx="7">
                  <c:v>2.0</c:v>
                </c:pt>
                <c:pt idx="8">
                  <c:v>4.0</c:v>
                </c:pt>
                <c:pt idx="9">
                  <c:v>4.0</c:v>
                </c:pt>
              </c:numCache>
            </c:numRef>
          </c:val>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32.0</c:v>
                </c:pt>
                <c:pt idx="1">
                  <c:v>29.0</c:v>
                </c:pt>
                <c:pt idx="2">
                  <c:v>33.0</c:v>
                </c:pt>
                <c:pt idx="3">
                  <c:v>32.0</c:v>
                </c:pt>
                <c:pt idx="4">
                  <c:v>38.0</c:v>
                </c:pt>
                <c:pt idx="5">
                  <c:v>28.0</c:v>
                </c:pt>
                <c:pt idx="6">
                  <c:v>29.0</c:v>
                </c:pt>
                <c:pt idx="7">
                  <c:v>33.0</c:v>
                </c:pt>
                <c:pt idx="8">
                  <c:v>37.0</c:v>
                </c:pt>
                <c:pt idx="9">
                  <c:v>30.0</c:v>
                </c:pt>
              </c:numCache>
            </c:numRef>
          </c:val>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09-09-2024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7" name="Slide Image Placeholder 1"/>
          <p:cNvSpPr>
            <a:spLocks noChangeAspect="1" noRot="1" noGrp="1"/>
          </p:cNvSpPr>
          <p:nvPr>
            <p:ph type="sldImg"/>
          </p:nvPr>
        </p:nvSpPr>
        <p:spPr/>
      </p:sp>
      <p:sp>
        <p:nvSpPr>
          <p:cNvPr id="1048608" name="Notes Placeholder 2"/>
          <p:cNvSpPr>
            <a:spLocks noGrp="1"/>
          </p:cNvSpPr>
          <p:nvPr>
            <p:ph type="body" idx="1"/>
          </p:nvPr>
        </p:nvSpPr>
        <p:spPr/>
        <p:txBody>
          <a:bodyPr/>
          <a:p>
            <a:endParaRPr dirty="0" lang="en-IN"/>
          </a:p>
        </p:txBody>
      </p:sp>
      <p:sp>
        <p:nvSpPr>
          <p:cNvPr id="104860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1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11"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2"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13"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615440"/>
          </a:xfrm>
          <a:prstGeom prst="rect"/>
          <a:noFill/>
        </p:spPr>
        <p:txBody>
          <a:bodyPr rtlCol="0" wrap="square">
            <a:spAutoFit/>
          </a:bodyPr>
          <a:p>
            <a:r>
              <a:rPr dirty="0" sz="2400" lang="en-US"/>
              <a:t>STUDENT NAME:</a:t>
            </a:r>
          </a:p>
          <a:p>
            <a:r>
              <a:rPr dirty="0" sz="2400" lang="en-US"/>
              <a:t>REGISTER NO:</a:t>
            </a:r>
          </a:p>
          <a:p>
            <a:r>
              <a:rPr dirty="0" sz="2400" lang="en-US"/>
              <a:t>DEPARTMENT:</a:t>
            </a:r>
          </a:p>
          <a:p>
            <a:r>
              <a:rPr dirty="0" sz="2400" lang="en-US"/>
              <a:t>COLLEGE</a:t>
            </a:r>
          </a:p>
          <a:p>
            <a:r>
              <a:rPr dirty="0" sz="2400" lang="en-US"/>
              <a:t>           </a:t>
            </a:r>
            <a:endParaRPr dirty="0" sz="2400" lang="en-IN"/>
          </a:p>
        </p:txBody>
      </p:sp>
      <p:sp>
        <p:nvSpPr>
          <p:cNvPr id="1048603" name="TextBox 7"/>
          <p:cNvSpPr txBox="1"/>
          <p:nvPr/>
        </p:nvSpPr>
        <p:spPr>
          <a:xfrm>
            <a:off x="4800600" y="3340836"/>
            <a:ext cx="3505200" cy="320040"/>
          </a:xfrm>
          <a:prstGeom prst="rect"/>
          <a:noFill/>
        </p:spPr>
        <p:txBody>
          <a:bodyPr rtlCol="0" wrap="square">
            <a:spAutoFit/>
          </a:bodyPr>
          <a:p>
            <a:r>
              <a:rPr dirty="0" lang="en-IN">
                <a:latin typeface="Arial Rounded MT Bold" panose="020F0704030504030204" pitchFamily="34" charset="0"/>
              </a:rPr>
              <a:t>G</a:t>
            </a:r>
            <a:r>
              <a:rPr altLang="en-IN" dirty="0" lang="en-US">
                <a:latin typeface="Arial Rounded MT Bold" panose="020F0704030504030204" pitchFamily="34" charset="0"/>
              </a:rPr>
              <a:t> </a:t>
            </a:r>
            <a:r>
              <a:rPr altLang="en-IN" dirty="0" lang="en-US">
                <a:latin typeface="Arial Rounded MT Bold" panose="020F0704030504030204" pitchFamily="34" charset="0"/>
              </a:rPr>
              <a:t>S</a:t>
            </a:r>
            <a:r>
              <a:rPr altLang="en-IN" dirty="0" lang="en-US">
                <a:latin typeface="Arial Rounded MT Bold" panose="020F0704030504030204" pitchFamily="34" charset="0"/>
              </a:rPr>
              <a:t>.</a:t>
            </a:r>
            <a:r>
              <a:rPr altLang="en-IN" dirty="0" lang="en-US">
                <a:latin typeface="Arial Rounded MT Bold" panose="020F0704030504030204" pitchFamily="34" charset="0"/>
              </a:rPr>
              <a:t>N</a:t>
            </a:r>
            <a:r>
              <a:rPr altLang="en-IN" dirty="0" lang="en-US">
                <a:latin typeface="Arial Rounded MT Bold" panose="020F0704030504030204" pitchFamily="34" charset="0"/>
              </a:rPr>
              <a:t>I</a:t>
            </a:r>
            <a:r>
              <a:rPr altLang="en-IN" dirty="0" lang="en-US">
                <a:latin typeface="Arial Rounded MT Bold" panose="020F0704030504030204" pitchFamily="34" charset="0"/>
              </a:rPr>
              <a:t>V</a:t>
            </a:r>
            <a:r>
              <a:rPr altLang="en-IN" dirty="0" lang="en-US">
                <a:latin typeface="Arial Rounded MT Bold" panose="020F0704030504030204" pitchFamily="34" charset="0"/>
              </a:rPr>
              <a:t>E</a:t>
            </a:r>
            <a:r>
              <a:rPr altLang="en-IN" dirty="0" lang="en-US">
                <a:latin typeface="Arial Rounded MT Bold" panose="020F0704030504030204" pitchFamily="34" charset="0"/>
              </a:rPr>
              <a:t>T</a:t>
            </a:r>
            <a:r>
              <a:rPr altLang="en-IN" dirty="0" lang="en-US">
                <a:latin typeface="Arial Rounded MT Bold" panose="020F0704030504030204" pitchFamily="34" charset="0"/>
              </a:rPr>
              <a:t>H</a:t>
            </a:r>
            <a:r>
              <a:rPr altLang="en-IN" dirty="0" lang="en-US">
                <a:latin typeface="Arial Rounded MT Bold" panose="020F0704030504030204" pitchFamily="34" charset="0"/>
              </a:rPr>
              <a:t>A</a:t>
            </a:r>
            <a:endParaRPr altLang="en-US" lang="zh-CN"/>
          </a:p>
        </p:txBody>
      </p:sp>
      <p:sp>
        <p:nvSpPr>
          <p:cNvPr id="1048604" name="TextBox 9"/>
          <p:cNvSpPr txBox="1"/>
          <p:nvPr/>
        </p:nvSpPr>
        <p:spPr>
          <a:xfrm>
            <a:off x="4800600" y="3754142"/>
            <a:ext cx="3352800" cy="320041"/>
          </a:xfrm>
          <a:prstGeom prst="rect"/>
          <a:noFill/>
        </p:spPr>
        <p:txBody>
          <a:bodyPr rtlCol="0" wrap="square">
            <a:spAutoFit/>
          </a:bodyPr>
          <a:p>
            <a:r>
              <a:rPr dirty="0" lang="en-IN">
                <a:latin typeface="Arial Rounded MT Bold" panose="020F0704030504030204" pitchFamily="34" charset="0"/>
              </a:rPr>
              <a:t>1222014</a:t>
            </a:r>
            <a:r>
              <a:rPr altLang="en-IN" dirty="0" lang="en-US">
                <a:latin typeface="Arial Rounded MT Bold" panose="020F0704030504030204" pitchFamily="34" charset="0"/>
              </a:rPr>
              <a:t>7</a:t>
            </a:r>
            <a:r>
              <a:rPr altLang="en-IN" dirty="0" lang="en-US">
                <a:latin typeface="Arial Rounded MT Bold" panose="020F0704030504030204" pitchFamily="34" charset="0"/>
              </a:rPr>
              <a:t>8</a:t>
            </a:r>
            <a:endParaRPr altLang="en-US" lang="zh-CN"/>
          </a:p>
        </p:txBody>
      </p:sp>
      <p:sp>
        <p:nvSpPr>
          <p:cNvPr id="1048605" name="TextBox 11"/>
          <p:cNvSpPr txBox="1"/>
          <p:nvPr/>
        </p:nvSpPr>
        <p:spPr>
          <a:xfrm>
            <a:off x="4800600" y="4095515"/>
            <a:ext cx="4498788" cy="320041"/>
          </a:xfrm>
          <a:prstGeom prst="rect"/>
          <a:noFill/>
        </p:spPr>
        <p:txBody>
          <a:bodyPr rtlCol="0" wrap="square">
            <a:spAutoFit/>
          </a:bodyPr>
          <a:p>
            <a:r>
              <a:rPr dirty="0" lang="en-IN">
                <a:latin typeface="Arial Rounded MT Bold" panose="020F0704030504030204" pitchFamily="34" charset="0"/>
              </a:rPr>
              <a:t>B.COM CORPORATE SECTARYSHIP </a:t>
            </a:r>
          </a:p>
        </p:txBody>
      </p:sp>
      <p:sp>
        <p:nvSpPr>
          <p:cNvPr id="1048606" name="TextBox 12"/>
          <p:cNvSpPr txBox="1"/>
          <p:nvPr/>
        </p:nvSpPr>
        <p:spPr>
          <a:xfrm>
            <a:off x="4812323" y="4493127"/>
            <a:ext cx="6858000" cy="320040"/>
          </a:xfrm>
          <a:prstGeom prst="rect"/>
          <a:noFill/>
        </p:spPr>
        <p:txBody>
          <a:bodyPr rtlCol="0" wrap="square">
            <a:spAutoFit/>
          </a:bodyPr>
          <a:p>
            <a:r>
              <a:rPr dirty="0" lang="en-IN">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3303904" cy="6229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TextBox 3"/>
          <p:cNvSpPr txBox="1"/>
          <p:nvPr/>
        </p:nvSpPr>
        <p:spPr>
          <a:xfrm>
            <a:off x="1219200" y="1371600"/>
            <a:ext cx="6019800" cy="345440"/>
          </a:xfrm>
          <a:prstGeom prst="rect"/>
          <a:noFill/>
        </p:spPr>
        <p:txBody>
          <a:bodyPr rtlCol="0" wrap="square">
            <a:spAutoFit/>
          </a:bodyPr>
          <a:p>
            <a:r>
              <a:rPr dirty="0" sz="2000" lang="en-IN">
                <a:latin typeface="Perpetua Titling MT" panose="02020502060505020804" pitchFamily="18" charset="0"/>
              </a:rPr>
              <a:t>Data collection :                                                                                        </a:t>
            </a:r>
          </a:p>
        </p:txBody>
      </p:sp>
      <p:sp>
        <p:nvSpPr>
          <p:cNvPr id="1048684" name="TextBox 6"/>
          <p:cNvSpPr txBox="1"/>
          <p:nvPr/>
        </p:nvSpPr>
        <p:spPr>
          <a:xfrm>
            <a:off x="1751867" y="1771710"/>
            <a:ext cx="4429125" cy="1107440"/>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048685" name="TextBox 10"/>
          <p:cNvSpPr txBox="1"/>
          <p:nvPr/>
        </p:nvSpPr>
        <p:spPr>
          <a:xfrm>
            <a:off x="1219200" y="3197164"/>
            <a:ext cx="2590800" cy="345441"/>
          </a:xfrm>
          <a:prstGeom prst="rect"/>
          <a:noFill/>
        </p:spPr>
        <p:txBody>
          <a:bodyPr rtlCol="0" wrap="square">
            <a:spAutoFit/>
          </a:bodyPr>
          <a:p>
            <a:r>
              <a:rPr dirty="0" lang="en-IN">
                <a:latin typeface="Perpetua" panose="02020502060401020303" pitchFamily="18" charset="0"/>
              </a:rPr>
              <a:t> </a:t>
            </a:r>
            <a:r>
              <a:rPr dirty="0" sz="2000" lang="en-IN">
                <a:latin typeface="Perpetua Titling MT" panose="02020502060505020804" pitchFamily="18" charset="0"/>
              </a:rPr>
              <a:t>DATA CLEANING : </a:t>
            </a:r>
            <a:r>
              <a:rPr dirty="0" lang="en-IN">
                <a:latin typeface="Perpetua" panose="02020502060401020303" pitchFamily="18" charset="0"/>
              </a:rPr>
              <a:t> </a:t>
            </a:r>
          </a:p>
        </p:txBody>
      </p:sp>
      <p:sp>
        <p:nvSpPr>
          <p:cNvPr id="1048686" name="TextBox 12"/>
          <p:cNvSpPr txBox="1"/>
          <p:nvPr/>
        </p:nvSpPr>
        <p:spPr>
          <a:xfrm>
            <a:off x="1751867" y="3699289"/>
            <a:ext cx="2438400" cy="599440"/>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048687" name="TextBox 14"/>
          <p:cNvSpPr txBox="1"/>
          <p:nvPr/>
        </p:nvSpPr>
        <p:spPr>
          <a:xfrm>
            <a:off x="1222131" y="4509190"/>
            <a:ext cx="3505200" cy="345440"/>
          </a:xfrm>
          <a:prstGeom prst="rect"/>
          <a:noFill/>
        </p:spPr>
        <p:txBody>
          <a:bodyPr rtlCol="0" wrap="square">
            <a:spAutoFit/>
          </a:bodyPr>
          <a:p>
            <a:r>
              <a:rPr dirty="0" sz="2000" lang="en-IN">
                <a:latin typeface="Perpetua Titling MT" panose="02020502060505020804" pitchFamily="18" charset="0"/>
              </a:rPr>
              <a:t>PERFORMANCE LEVEL : </a:t>
            </a:r>
          </a:p>
        </p:txBody>
      </p:sp>
      <p:sp>
        <p:nvSpPr>
          <p:cNvPr id="1048688" name="TextBox 15"/>
          <p:cNvSpPr txBox="1"/>
          <p:nvPr/>
        </p:nvSpPr>
        <p:spPr>
          <a:xfrm>
            <a:off x="1751867" y="4999902"/>
            <a:ext cx="2669931" cy="1107440"/>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12325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3" name="Title 1"/>
          <p:cNvSpPr>
            <a:spLocks noGrp="1"/>
          </p:cNvSpPr>
          <p:nvPr>
            <p:ph type="title"/>
          </p:nvPr>
        </p:nvSpPr>
        <p:spPr>
          <a:xfrm>
            <a:off x="755332" y="385444"/>
            <a:ext cx="10681335" cy="6096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1066800" y="1600200"/>
            <a:ext cx="7467600" cy="2225041"/>
          </a:xfrm>
          <a:prstGeom prst="rect"/>
          <a:noFill/>
        </p:spPr>
        <p:txBody>
          <a:bodyPr rtlCol="0" wrap="square">
            <a:spAutoFit/>
          </a:bodyPr>
          <a:p>
            <a:r>
              <a:rPr dirty="0" sz="2800" lang="en-US">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dirty="0" sz="2800" lang="en-US" err="1">
                <a:latin typeface="Aptos Narrow" panose="020B0004020202020204" pitchFamily="34" charset="0"/>
              </a:rPr>
              <a:t>organisation</a:t>
            </a:r>
            <a:r>
              <a:rPr dirty="0" sz="2800" lang="en-US">
                <a:latin typeface="Aptos Narrow" panose="020B0004020202020204" pitchFamily="34" charset="0"/>
              </a:rPr>
              <a:t> as a brief </a:t>
            </a:r>
            <a:r>
              <a:rPr dirty="0" lang="en-US"/>
              <a:t>. </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4"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5"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6"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7"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8" name="object 17"/>
          <p:cNvSpPr txBox="1">
            <a:spLocks noGrp="1"/>
          </p:cNvSpPr>
          <p:nvPr>
            <p:ph type="title"/>
          </p:nvPr>
        </p:nvSpPr>
        <p:spPr>
          <a:xfrm>
            <a:off x="739775" y="829627"/>
            <a:ext cx="3909695" cy="5372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9"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30" name="TextBox 22"/>
          <p:cNvSpPr txBox="1"/>
          <p:nvPr/>
        </p:nvSpPr>
        <p:spPr>
          <a:xfrm>
            <a:off x="1217522" y="2123271"/>
            <a:ext cx="8593228" cy="12090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31"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3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2"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5" name="object 21"/>
          <p:cNvSpPr txBox="1">
            <a:spLocks noGrp="1"/>
          </p:cNvSpPr>
          <p:nvPr>
            <p:ph type="title"/>
          </p:nvPr>
        </p:nvSpPr>
        <p:spPr>
          <a:xfrm>
            <a:off x="739775" y="445388"/>
            <a:ext cx="2357120" cy="1232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6"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7"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0" name="object 7"/>
          <p:cNvSpPr txBox="1">
            <a:spLocks noGrp="1"/>
          </p:cNvSpPr>
          <p:nvPr>
            <p:ph type="title"/>
          </p:nvPr>
        </p:nvSpPr>
        <p:spPr>
          <a:xfrm>
            <a:off x="834072" y="575055"/>
            <a:ext cx="5636895" cy="1057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1"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2" name="TextBox 12"/>
          <p:cNvSpPr txBox="1"/>
          <p:nvPr/>
        </p:nvSpPr>
        <p:spPr>
          <a:xfrm>
            <a:off x="834072" y="1456285"/>
            <a:ext cx="7172325" cy="3647441"/>
          </a:xfrm>
          <a:prstGeom prst="rect"/>
          <a:noFill/>
        </p:spPr>
        <p:txBody>
          <a:bodyPr rtlCol="0" wrap="square">
            <a:spAutoFit/>
          </a:bodyPr>
          <a:p>
            <a:r>
              <a:rPr dirty="0" sz="3600" lang="en-US">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dirty="0" sz="3600" lang="en-IN">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5" name="object 7"/>
          <p:cNvSpPr txBox="1">
            <a:spLocks noGrp="1"/>
          </p:cNvSpPr>
          <p:nvPr>
            <p:ph type="title"/>
          </p:nvPr>
        </p:nvSpPr>
        <p:spPr>
          <a:xfrm>
            <a:off x="739775" y="829627"/>
            <a:ext cx="5263515" cy="5372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1"/>
          <p:cNvSpPr txBox="1"/>
          <p:nvPr/>
        </p:nvSpPr>
        <p:spPr>
          <a:xfrm>
            <a:off x="866775" y="1975545"/>
            <a:ext cx="8486775" cy="2936240"/>
          </a:xfrm>
          <a:prstGeom prst="rect"/>
          <a:noFill/>
        </p:spPr>
        <p:txBody>
          <a:bodyPr rtlCol="0" wrap="square">
            <a:spAutoFit/>
          </a:bodyPr>
          <a:p>
            <a:r>
              <a:rPr dirty="0" sz="2800" lang="en-US">
                <a:latin typeface="Bell MT" panose="02020503060305020303" pitchFamily="18" charset="0"/>
              </a:rPr>
              <a:t>It is a summary of employee dataset analysis the performance of various employees by consulting the various factors like employee type current </a:t>
            </a:r>
            <a:r>
              <a:rPr dirty="0" sz="2800" lang="en-US" err="1">
                <a:latin typeface="Bell MT" panose="02020503060305020303" pitchFamily="18" charset="0"/>
              </a:rPr>
              <a:t>emploi</a:t>
            </a:r>
            <a:r>
              <a:rPr dirty="0" sz="2800" lang="en-US">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dirty="0" sz="2800" lang="en-IN">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102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AutoShape 2"/>
          <p:cNvSpPr>
            <a:spLocks noChangeAspect="1" noChangeArrowheads="1"/>
          </p:cNvSpPr>
          <p:nvPr/>
        </p:nvSpPr>
        <p:spPr bwMode="auto">
          <a:xfrm>
            <a:off x="5943600" y="3276600"/>
            <a:ext cx="304800" cy="304800"/>
          </a:xfrm>
          <a:prstGeom prst="rect"/>
          <a:noFill/>
        </p:spPr>
        <p:txBody>
          <a:bodyPr anchor="t" anchorCtr="0" bIns="45720" compatLnSpc="1" lIns="91440" numCol="1" rIns="91440" tIns="45720" vert="horz" wrap="square">
            <a:prstTxWarp prst="textNoShape"/>
          </a:bodyPr>
          <a:p>
            <a:endParaRPr lang="en-IN"/>
          </a:p>
        </p:txBody>
      </p:sp>
      <p:pic>
        <p:nvPicPr>
          <p:cNvPr id="2097163" name="Picture 13"/>
          <p:cNvPicPr>
            <a:picLocks noChangeAspect="1"/>
          </p:cNvPicPr>
          <p:nvPr/>
        </p:nvPicPr>
        <p:blipFill>
          <a:blip xmlns:r="http://schemas.openxmlformats.org/officeDocument/2006/relationships" r:embed="rId2"/>
          <a:stretch>
            <a:fillRect/>
          </a:stretch>
        </p:blipFill>
        <p:spPr>
          <a:xfrm>
            <a:off x="696521" y="1688040"/>
            <a:ext cx="8162925" cy="4079088"/>
          </a:xfrm>
          <a:prstGeom prst="rect"/>
        </p:spPr>
      </p:pic>
      <p:sp>
        <p:nvSpPr>
          <p:cNvPr id="1048663" name="TextBox 14"/>
          <p:cNvSpPr txBox="1"/>
          <p:nvPr/>
        </p:nvSpPr>
        <p:spPr>
          <a:xfrm>
            <a:off x="4495800" y="4731722"/>
            <a:ext cx="1295400" cy="320040"/>
          </a:xfrm>
          <a:prstGeom prst="rect"/>
          <a:noFill/>
        </p:spPr>
        <p:txBody>
          <a:bodyPr rtlCol="0" wrap="square">
            <a:spAutoFit/>
          </a:bodyPr>
          <a:p>
            <a:r>
              <a:rPr dirty="0" lang="en-IN">
                <a:highlight>
                  <a:srgbClr val="C0C0C0"/>
                </a:highlight>
                <a:latin typeface="Arial Rounded MT Bold" panose="020F0704030504030204" pitchFamily="34" charset="0"/>
              </a:rPr>
              <a:t>Employer</a:t>
            </a:r>
          </a:p>
        </p:txBody>
      </p:sp>
      <p:sp>
        <p:nvSpPr>
          <p:cNvPr id="1048664" name="TextBox 15"/>
          <p:cNvSpPr txBox="1"/>
          <p:nvPr/>
        </p:nvSpPr>
        <p:spPr>
          <a:xfrm>
            <a:off x="6128238" y="4785946"/>
            <a:ext cx="1371600" cy="294640"/>
          </a:xfrm>
          <a:prstGeom prst="rect"/>
          <a:noFill/>
        </p:spPr>
        <p:txBody>
          <a:bodyPr rtlCol="0" wrap="square">
            <a:spAutoFit/>
          </a:bodyPr>
          <a:p>
            <a:r>
              <a:rPr dirty="0" sz="1600" lang="en-IN">
                <a:highlight>
                  <a:srgbClr val="C0C0C0"/>
                </a:highlight>
                <a:latin typeface="Arial Rounded MT Bold" panose="020F0704030504030204" pitchFamily="34" charset="0"/>
              </a:rPr>
              <a:t>Employee</a:t>
            </a:r>
          </a:p>
        </p:txBody>
      </p:sp>
      <p:sp>
        <p:nvSpPr>
          <p:cNvPr id="1048665" name="TextBox 16"/>
          <p:cNvSpPr txBox="1"/>
          <p:nvPr/>
        </p:nvSpPr>
        <p:spPr>
          <a:xfrm>
            <a:off x="7496175" y="4709746"/>
            <a:ext cx="2038350" cy="294640"/>
          </a:xfrm>
          <a:prstGeom prst="rect"/>
          <a:noFill/>
        </p:spPr>
        <p:txBody>
          <a:bodyPr rtlCol="0" wrap="square">
            <a:spAutoFit/>
          </a:bodyPr>
          <a:p>
            <a:r>
              <a:rPr dirty="0" sz="1600" lang="en-IN">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762000" y="1981200"/>
            <a:ext cx="2695574" cy="3248025"/>
          </a:xfrm>
          <a:prstGeom prst="rect"/>
        </p:spPr>
      </p:pic>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558165" y="857885"/>
            <a:ext cx="9763125" cy="9023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0" name="TextBox 7"/>
          <p:cNvSpPr txBox="1"/>
          <p:nvPr/>
        </p:nvSpPr>
        <p:spPr>
          <a:xfrm>
            <a:off x="3733800" y="2151727"/>
            <a:ext cx="6705600" cy="2059941"/>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Conditional Formatting – Missing          Filter – Remove                                       Formulae – Performance                            Pivot – Summary                                         </a:t>
            </a:r>
            <a:r>
              <a:rPr dirty="0" sz="3200" lang="en-IN" err="1">
                <a:latin typeface="Cambria Math" panose="02040503050406030204" pitchFamily="18" charset="0"/>
                <a:ea typeface="Cambria Math" panose="02040503050406030204" pitchFamily="18" charset="0"/>
              </a:rPr>
              <a:t>Gragh</a:t>
            </a:r>
            <a:r>
              <a:rPr dirty="0" sz="3200" lang="en-IN">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a:xfrm>
            <a:off x="755332" y="385444"/>
            <a:ext cx="10681335" cy="609601"/>
          </a:xfrm>
        </p:spPr>
        <p:txBody>
          <a:bodyPr/>
          <a:p>
            <a:r>
              <a:rPr dirty="0" lang="en-IN"/>
              <a:t>Dataset Description</a:t>
            </a:r>
          </a:p>
        </p:txBody>
      </p:sp>
      <p:sp>
        <p:nvSpPr>
          <p:cNvPr id="1048672" name="TextBox 5"/>
          <p:cNvSpPr txBox="1"/>
          <p:nvPr/>
        </p:nvSpPr>
        <p:spPr>
          <a:xfrm>
            <a:off x="755332" y="1828800"/>
            <a:ext cx="10843846" cy="2453640"/>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Employee dataset – Kaggle 26 Features                                     Employee ID - </a:t>
            </a:r>
            <a:r>
              <a:rPr dirty="0" sz="2400" lang="en-IN">
                <a:latin typeface="Cambria Math" panose="02040503050406030204" pitchFamily="18" charset="0"/>
                <a:ea typeface="Cambria Math" panose="02040503050406030204" pitchFamily="18" charset="0"/>
              </a:rPr>
              <a:t>DE5B5E0E981696191474813EBC226A7F</a:t>
            </a:r>
            <a:r>
              <a:rPr dirty="0" sz="3200" lang="en-IN">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5372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8026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990600" y="1717928"/>
            <a:ext cx="9525000" cy="1272540"/>
          </a:xfrm>
          <a:prstGeom prst="rect"/>
          <a:noFill/>
        </p:spPr>
        <p:txBody>
          <a:bodyPr rtlCol="0" wrap="square">
            <a:spAutoFit/>
          </a:bodyPr>
          <a:p>
            <a:r>
              <a:rPr dirty="0" sz="3200" lang="en-US">
                <a:latin typeface="Eras Medium ITC" panose="020B0602030504020804" pitchFamily="34" charset="0"/>
              </a:rPr>
              <a:t>Performance level                                                         IFS(Z8-5,"VERY HIGH" 28 -4,"HIGH",28&gt;-3,"MED", TRUE, "LOW")</a:t>
            </a:r>
            <a:endParaRPr dirty="0" sz="3200" lang="en-IN">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918925412583</cp:lastModifiedBy>
  <dcterms:created xsi:type="dcterms:W3CDTF">2024-03-29T04:07:22Z</dcterms:created>
  <dcterms:modified xsi:type="dcterms:W3CDTF">2024-09-16T03:41:21Z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a1e81a41ae6c40f795ef34ab30bd3a65</vt:lpwstr>
  </property>
</Properties>
</file>