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type="screen16x9" cy="6858000" cx="12192000"/>
  <p:notesSz cx="7559675" cy="10691812"/>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9"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76"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7"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8"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9" name=""/>
        <p:cNvGrpSpPr/>
        <p:nvPr/>
      </p:nvGrpSpPr>
      <p:grpSpPr>
        <a:xfrm>
          <a:off x="0" y="0"/>
          <a:ext cx="0" cy="0"/>
          <a:chOff x="0" y="0"/>
          <a:chExt cx="0" cy="0"/>
        </a:xfrm>
      </p:grpSpPr>
      <p:sp>
        <p:nvSpPr>
          <p:cNvPr id="104865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8"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1"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5"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6"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8"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59"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72" name=""/>
        <p:cNvGrpSpPr/>
        <p:nvPr/>
      </p:nvGrpSpPr>
      <p:grpSpPr>
        <a:xfrm>
          <a:off x="0" y="0"/>
          <a:ext cx="0" cy="0"/>
          <a:chOff x="0" y="0"/>
          <a:chExt cx="0" cy="0"/>
        </a:xfrm>
      </p:grpSpPr>
      <p:sp>
        <p:nvSpPr>
          <p:cNvPr id="104864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4"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71" name=""/>
        <p:cNvGrpSpPr/>
        <p:nvPr/>
      </p:nvGrpSpPr>
      <p:grpSpPr>
        <a:xfrm>
          <a:off x="0" y="0"/>
          <a:ext cx="0" cy="0"/>
          <a:chOff x="0" y="0"/>
          <a:chExt cx="0" cy="0"/>
        </a:xfrm>
      </p:grpSpPr>
      <p:sp>
        <p:nvSpPr>
          <p:cNvPr id="104864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2"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75" name=""/>
        <p:cNvGrpSpPr/>
        <p:nvPr/>
      </p:nvGrpSpPr>
      <p:grpSpPr>
        <a:xfrm>
          <a:off x="0" y="0"/>
          <a:ext cx="0" cy="0"/>
          <a:chOff x="0" y="0"/>
          <a:chExt cx="0" cy="0"/>
        </a:xfrm>
      </p:grpSpPr>
      <p:sp>
        <p:nvSpPr>
          <p:cNvPr id="104865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4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65" name=""/>
        <p:cNvGrpSpPr/>
        <p:nvPr/>
      </p:nvGrpSpPr>
      <p:grpSpPr>
        <a:xfrm>
          <a:off x="0" y="0"/>
          <a:ext cx="0" cy="0"/>
          <a:chOff x="0" y="0"/>
          <a:chExt cx="0" cy="0"/>
        </a:xfrm>
      </p:grpSpPr>
      <p:sp>
        <p:nvSpPr>
          <p:cNvPr id="1048621"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73" name=""/>
        <p:cNvGrpSpPr/>
        <p:nvPr/>
      </p:nvGrpSpPr>
      <p:grpSpPr>
        <a:xfrm>
          <a:off x="0" y="0"/>
          <a:ext cx="0" cy="0"/>
          <a:chOff x="0" y="0"/>
          <a:chExt cx="0" cy="0"/>
        </a:xfrm>
      </p:grpSpPr>
      <p:sp>
        <p:nvSpPr>
          <p:cNvPr id="104864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586"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68" name=""/>
        <p:cNvGrpSpPr/>
        <p:nvPr/>
      </p:nvGrpSpPr>
      <p:grpSpPr>
        <a:xfrm>
          <a:off x="0" y="0"/>
          <a:ext cx="0" cy="0"/>
          <a:chOff x="0" y="0"/>
          <a:chExt cx="0" cy="0"/>
        </a:xfrm>
      </p:grpSpPr>
      <p:sp>
        <p:nvSpPr>
          <p:cNvPr id="104863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2"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3"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69" name=""/>
        <p:cNvGrpSpPr/>
        <p:nvPr/>
      </p:nvGrpSpPr>
      <p:grpSpPr>
        <a:xfrm>
          <a:off x="0" y="0"/>
          <a:ext cx="0" cy="0"/>
          <a:chOff x="0" y="0"/>
          <a:chExt cx="0" cy="0"/>
        </a:xfrm>
      </p:grpSpPr>
      <p:sp>
        <p:nvSpPr>
          <p:cNvPr id="104863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70" name=""/>
        <p:cNvGrpSpPr/>
        <p:nvPr/>
      </p:nvGrpSpPr>
      <p:grpSpPr>
        <a:xfrm>
          <a:off x="0" y="0"/>
          <a:ext cx="0" cy="0"/>
          <a:chOff x="0" y="0"/>
          <a:chExt cx="0" cy="0"/>
        </a:xfrm>
      </p:grpSpPr>
      <p:sp>
        <p:nvSpPr>
          <p:cNvPr id="104863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9"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0"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67" name=""/>
        <p:cNvGrpSpPr/>
        <p:nvPr/>
      </p:nvGrpSpPr>
      <p:grpSpPr>
        <a:xfrm>
          <a:off x="0" y="0"/>
          <a:ext cx="0" cy="0"/>
          <a:chOff x="0" y="0"/>
          <a:chExt cx="0" cy="0"/>
        </a:xfrm>
      </p:grpSpPr>
      <p:sp>
        <p:nvSpPr>
          <p:cNvPr id="104862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7"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8"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9"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66" name=""/>
        <p:cNvGrpSpPr/>
        <p:nvPr/>
      </p:nvGrpSpPr>
      <p:grpSpPr>
        <a:xfrm>
          <a:off x="0" y="0"/>
          <a:ext cx="0" cy="0"/>
          <a:chOff x="0" y="0"/>
          <a:chExt cx="0" cy="0"/>
        </a:xfrm>
      </p:grpSpPr>
      <p:sp>
        <p:nvSpPr>
          <p:cNvPr id="104862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3"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4"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6"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57"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8"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95" name=""/>
        <p:cNvGrpSpPr/>
        <p:nvPr/>
      </p:nvGrpSpPr>
      <p:grpSpPr>
        <a:xfrm>
          <a:off x="0" y="0"/>
          <a:ext cx="0" cy="0"/>
          <a:chOff x="0" y="0"/>
          <a:chExt cx="0" cy="0"/>
        </a:xfrm>
      </p:grpSpPr>
      <p:sp>
        <p:nvSpPr>
          <p:cNvPr id="104870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9"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69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6"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1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1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1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97" name=""/>
        <p:cNvGrpSpPr/>
        <p:nvPr/>
      </p:nvGrpSpPr>
      <p:grpSpPr>
        <a:xfrm>
          <a:off x="0" y="0"/>
          <a:ext cx="0" cy="0"/>
          <a:chOff x="0" y="0"/>
          <a:chExt cx="0" cy="0"/>
        </a:xfrm>
      </p:grpSpPr>
      <p:sp>
        <p:nvSpPr>
          <p:cNvPr id="104871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7" name=""/>
        <p:cNvGrpSpPr/>
        <p:nvPr/>
      </p:nvGrpSpPr>
      <p:grpSpPr>
        <a:xfrm>
          <a:off x="0" y="0"/>
          <a:ext cx="0" cy="0"/>
          <a:chOff x="0" y="0"/>
          <a:chExt cx="0" cy="0"/>
        </a:xfrm>
      </p:grpSpPr>
      <p:sp>
        <p:nvSpPr>
          <p:cNvPr id="104868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4"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5"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6"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9" name=""/>
        <p:cNvGrpSpPr/>
        <p:nvPr/>
      </p:nvGrpSpPr>
      <p:grpSpPr>
        <a:xfrm>
          <a:off x="0" y="0"/>
          <a:ext cx="0" cy="0"/>
          <a:chOff x="0" y="0"/>
          <a:chExt cx="0" cy="0"/>
        </a:xfrm>
      </p:grpSpPr>
      <p:sp>
        <p:nvSpPr>
          <p:cNvPr id="104868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8"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4" name=""/>
        <p:cNvGrpSpPr/>
        <p:nvPr/>
      </p:nvGrpSpPr>
      <p:grpSpPr>
        <a:xfrm>
          <a:off x="0" y="0"/>
          <a:ext cx="0" cy="0"/>
          <a:chOff x="0" y="0"/>
          <a:chExt cx="0" cy="0"/>
        </a:xfrm>
      </p:grpSpPr>
      <p:sp>
        <p:nvSpPr>
          <p:cNvPr id="104870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3" name=""/>
        <p:cNvGrpSpPr/>
        <p:nvPr/>
      </p:nvGrpSpPr>
      <p:grpSpPr>
        <a:xfrm>
          <a:off x="0" y="0"/>
          <a:ext cx="0" cy="0"/>
          <a:chOff x="0" y="0"/>
          <a:chExt cx="0" cy="0"/>
        </a:xfrm>
      </p:grpSpPr>
      <p:sp>
        <p:nvSpPr>
          <p:cNvPr id="104870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2"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3"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69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2"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3"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4"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5"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91" name=""/>
        <p:cNvGrpSpPr/>
        <p:nvPr/>
      </p:nvGrpSpPr>
      <p:grpSpPr>
        <a:xfrm>
          <a:off x="0" y="0"/>
          <a:ext cx="0" cy="0"/>
          <a:chOff x="0" y="0"/>
          <a:chExt cx="0" cy="0"/>
        </a:xfrm>
      </p:grpSpPr>
      <p:sp>
        <p:nvSpPr>
          <p:cNvPr id="104869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7"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8"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60"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61"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2"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3"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7" name=""/>
        <p:cNvGrpSpPr/>
        <p:nvPr/>
      </p:nvGrpSpPr>
      <p:grpSpPr>
        <a:xfrm>
          <a:off x="0" y="0"/>
          <a:ext cx="0" cy="0"/>
          <a:chOff x="0" y="0"/>
          <a:chExt cx="0" cy="0"/>
        </a:xfrm>
      </p:grpSpPr>
      <p:sp>
        <p:nvSpPr>
          <p:cNvPr id="104865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5" name=""/>
        <p:cNvGrpSpPr/>
        <p:nvPr/>
      </p:nvGrpSpPr>
      <p:grpSpPr>
        <a:xfrm>
          <a:off x="0" y="0"/>
          <a:ext cx="0" cy="0"/>
          <a:chOff x="0" y="0"/>
          <a:chExt cx="0" cy="0"/>
        </a:xfrm>
      </p:grpSpPr>
      <p:sp>
        <p:nvSpPr>
          <p:cNvPr id="104867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6"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0"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1"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2"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6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3"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4"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5"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3.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6.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9.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3" name=""/>
        <p:cNvGrpSpPr/>
        <p:nvPr/>
      </p:nvGrpSpPr>
      <p:grpSpPr>
        <a:xfrm>
          <a:off x="0" y="0"/>
          <a:ext cx="0" cy="0"/>
          <a:chOff x="0" y="0"/>
          <a:chExt cx="0" cy="0"/>
        </a:xfrm>
      </p:grpSpPr>
      <p:sp>
        <p:nvSpPr>
          <p:cNvPr id="1048576"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7"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8"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2"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79" name="CustomShape 4"/>
          <p:cNvSpPr/>
          <p:nvPr/>
        </p:nvSpPr>
        <p:spPr>
          <a:xfrm>
            <a:off x="446400" y="3085920"/>
            <a:ext cx="11298600" cy="333792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80" name="PlaceHolder 5"/>
          <p:cNvSpPr>
            <a:spLocks noGrp="1"/>
          </p:cNvSpPr>
          <p:nvPr>
            <p:ph type="title"/>
          </p:nvPr>
        </p:nvSpPr>
        <p:spPr>
          <a:xfrm>
            <a:off x="581040" y="1020600"/>
            <a:ext cx="10993320" cy="1474560"/>
          </a:xfrm>
          <a:prstGeom prst="rect"/>
        </p:spPr>
        <p:txBody>
          <a:bodyPr anchor="b"/>
          <a:p>
            <a:pPr>
              <a:lnSpc>
                <a:spcPct val="100000"/>
              </a:lnSpc>
            </a:pPr>
            <a:r>
              <a:rPr b="0" cap="all" sz="36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81"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582" name="PlaceHolder 7"/>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583" name="PlaceHolder 8"/>
          <p:cNvSpPr>
            <a:spLocks noGrp="1"/>
          </p:cNvSpPr>
          <p:nvPr>
            <p:ph type="sldNum"/>
          </p:nvPr>
        </p:nvSpPr>
        <p:spPr>
          <a:xfrm>
            <a:off x="10558440" y="6423840"/>
            <a:ext cx="1052280" cy="364680"/>
          </a:xfrm>
          <a:prstGeom prst="rect"/>
        </p:spPr>
        <p:txBody>
          <a:bodyPr anchor="ctr"/>
          <a:p>
            <a:pPr algn="r">
              <a:lnSpc>
                <a:spcPct val="100000"/>
              </a:lnSpc>
            </a:pPr>
            <a:fld id="{9997EF35-C434-413F-A3FD-E806812B2394}" type="slidenum">
              <a:rPr b="0" sz="900" lang="en-IN" spc="-1" strike="noStrike">
                <a:solidFill>
                  <a:srgbClr val="404040"/>
                </a:solidFill>
                <a:uFill>
                  <a:solidFill>
                    <a:srgbClr val="FFFFFF"/>
                  </a:solidFill>
                </a:uFill>
                <a:latin typeface="Franklin Gothic Book"/>
              </a:rPr>
              <a:t>&lt;number&gt;</a:t>
            </a:fld>
            <a:endParaRPr b="0" sz="1400" lang="en-IN" spc="-1" strike="noStrike">
              <a:solidFill>
                <a:srgbClr val="000000"/>
              </a:solidFill>
              <a:uFill>
                <a:solidFill>
                  <a:srgbClr val="FFFFFF"/>
                </a:solidFill>
              </a:uFill>
              <a:latin typeface="Times New Roman"/>
            </a:endParaRPr>
          </a:p>
        </p:txBody>
      </p:sp>
      <p:sp>
        <p:nvSpPr>
          <p:cNvPr id="1048584" name="PlaceHolder 9"/>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endParaRPr b="0" sz="13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endParaRPr b="0" sz="11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endParaRPr b="0" sz="11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endParaRPr b="0" sz="20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endParaRPr b="0" sz="2000" lang="en-US" spc="-1" strike="noStrike">
              <a:solidFill>
                <a:srgbClr val="404040"/>
              </a:solidFill>
              <a:uFill>
                <a:solidFill>
                  <a:srgbClr val="FFFFFF"/>
                </a:solidFill>
              </a:uFill>
              <a:latin typeface="Franklin Gothic Book"/>
            </a:endParaRP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endParaRPr b="0" sz="2000" lang="en-US" spc="-1" strike="noStrike">
              <a:solidFill>
                <a:srgbClr val="404040"/>
              </a:solidFill>
              <a:uFill>
                <a:solidFill>
                  <a:srgbClr val="FFFFFF"/>
                </a:solidFill>
              </a:uFill>
              <a:latin typeface="Franklin Gothic Book"/>
            </a:endParaRP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28" name=""/>
        <p:cNvGrpSpPr/>
        <p:nvPr/>
      </p:nvGrpSpPr>
      <p:grpSpPr>
        <a:xfrm>
          <a:off x="0" y="0"/>
          <a:ext cx="0" cy="0"/>
          <a:chOff x="0" y="0"/>
          <a:chExt cx="0" cy="0"/>
        </a:xfrm>
      </p:grpSpPr>
      <p:sp>
        <p:nvSpPr>
          <p:cNvPr id="1048590"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1"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2"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3"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93" name="PlaceHolder 4"/>
          <p:cNvSpPr>
            <a:spLocks noGrp="1"/>
          </p:cNvSpPr>
          <p:nvPr>
            <p:ph type="title"/>
          </p:nvPr>
        </p:nvSpPr>
        <p:spPr>
          <a:xfrm>
            <a:off x="581040" y="702000"/>
            <a:ext cx="11029320" cy="52992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94" name="PlaceHolder 5"/>
          <p:cNvSpPr>
            <a:spLocks noGrp="1"/>
          </p:cNvSpPr>
          <p:nvPr>
            <p:ph type="body"/>
          </p:nvPr>
        </p:nvSpPr>
        <p:spPr>
          <a:xfrm>
            <a:off x="581040" y="1302120"/>
            <a:ext cx="11029320" cy="4672800"/>
          </a:xfrm>
          <a:prstGeom prst="rect"/>
        </p:spPr>
        <p:txBody>
          <a:bodyPr anchor="ctr"/>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Second Outline Level</a:t>
            </a:r>
            <a:endParaRPr b="0" sz="17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Third Outline Level</a:t>
            </a:r>
            <a:endParaRPr b="0" sz="17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Fourth Outline Level</a:t>
            </a:r>
            <a:endParaRPr b="0" sz="17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Fifth Outline Level</a:t>
            </a:r>
            <a:endParaRPr b="0" sz="17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Sixth Outline Level</a:t>
            </a:r>
            <a:endParaRPr b="0" sz="1700" lang="en-US" spc="-1" strike="noStrike">
              <a:solidFill>
                <a:srgbClr val="404040"/>
              </a:solidFill>
              <a:uFill>
                <a:solidFill>
                  <a:srgbClr val="FFFFFF"/>
                </a:solidFill>
              </a:uFill>
              <a:latin typeface="Franklin Gothic Book"/>
            </a:endParaRPr>
          </a:p>
          <a:p>
            <a:pPr indent="-305640" marL="306000">
              <a:lnSpc>
                <a:spcPct val="10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Seventh Outline LevelClick to edit Master text styles</a:t>
            </a:r>
            <a:endParaRPr b="0" sz="1700" lang="en-US" spc="-1" strike="noStrike">
              <a:solidFill>
                <a:srgbClr val="404040"/>
              </a:solidFill>
              <a:uFill>
                <a:solidFill>
                  <a:srgbClr val="FFFFFF"/>
                </a:solidFill>
              </a:uFill>
              <a:latin typeface="Franklin Gothic Book"/>
            </a:endParaRPr>
          </a:p>
          <a:p>
            <a:pPr indent="-305640" lvl="1" marL="630000">
              <a:lnSpc>
                <a:spcPct val="100000"/>
              </a:lnSpc>
              <a:buClr>
                <a:srgbClr val="1CADE4"/>
              </a:buClr>
              <a:buSzPct val="92000"/>
              <a:buFont typeface="Wingdings 2" charset="2"/>
              <a:buChar char=""/>
            </a:pPr>
            <a:r>
              <a:rPr b="0" sz="1400" lang="en-US" spc="-1" strike="noStrike">
                <a:solidFill>
                  <a:srgbClr val="404040"/>
                </a:solidFill>
                <a:uFill>
                  <a:solidFill>
                    <a:srgbClr val="FFFFFF"/>
                  </a:solidFill>
                </a:uFill>
                <a:latin typeface="Franklin Gothic Book"/>
              </a:rPr>
              <a:t>Second level</a:t>
            </a:r>
            <a:endParaRPr b="0" sz="1700" lang="en-US" spc="-1" strike="noStrike">
              <a:solidFill>
                <a:srgbClr val="404040"/>
              </a:solidFill>
              <a:uFill>
                <a:solidFill>
                  <a:srgbClr val="FFFFFF"/>
                </a:solidFill>
              </a:uFill>
              <a:latin typeface="Franklin Gothic Book"/>
            </a:endParaRPr>
          </a:p>
          <a:p>
            <a:pPr indent="-269640" lvl="2" marL="900000">
              <a:lnSpc>
                <a:spcPct val="100000"/>
              </a:lnSpc>
              <a:buClr>
                <a:srgbClr val="1CADE4"/>
              </a:buClr>
              <a:buSzPct val="92000"/>
              <a:buFont typeface="Wingdings 2" charset="2"/>
              <a:buChar char=""/>
            </a:pPr>
            <a:r>
              <a:rPr b="0" sz="1300" lang="en-US" spc="-1" strike="noStrike">
                <a:solidFill>
                  <a:srgbClr val="404040"/>
                </a:solidFill>
                <a:uFill>
                  <a:solidFill>
                    <a:srgbClr val="FFFFFF"/>
                  </a:solidFill>
                </a:uFill>
                <a:latin typeface="Franklin Gothic Book"/>
              </a:rPr>
              <a:t>Third level</a:t>
            </a:r>
            <a:endParaRPr b="0" sz="1700" lang="en-US" spc="-1" strike="noStrike">
              <a:solidFill>
                <a:srgbClr val="404040"/>
              </a:solidFill>
              <a:uFill>
                <a:solidFill>
                  <a:srgbClr val="FFFFFF"/>
                </a:solidFill>
              </a:uFill>
              <a:latin typeface="Franklin Gothic Book"/>
            </a:endParaRPr>
          </a:p>
          <a:p>
            <a:pPr indent="-233640" lvl="3" marL="124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Fourth level</a:t>
            </a:r>
            <a:endParaRPr b="0" sz="1700" lang="en-US" spc="-1" strike="noStrike">
              <a:solidFill>
                <a:srgbClr val="404040"/>
              </a:solidFill>
              <a:uFill>
                <a:solidFill>
                  <a:srgbClr val="FFFFFF"/>
                </a:solidFill>
              </a:uFill>
              <a:latin typeface="Franklin Gothic Book"/>
            </a:endParaRPr>
          </a:p>
          <a:p>
            <a:pPr indent="-233640" lvl="4" marL="160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Fifth level</a:t>
            </a:r>
            <a:endParaRPr b="0" sz="1700" lang="en-US" spc="-1" strike="noStrike">
              <a:solidFill>
                <a:srgbClr val="404040"/>
              </a:solidFill>
              <a:uFill>
                <a:solidFill>
                  <a:srgbClr val="FFFFFF"/>
                </a:solidFill>
              </a:uFill>
              <a:latin typeface="Franklin Gothic Book"/>
            </a:endParaRPr>
          </a:p>
        </p:txBody>
      </p:sp>
      <p:sp>
        <p:nvSpPr>
          <p:cNvPr id="1048595"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50" name=""/>
        <p:cNvGrpSpPr/>
        <p:nvPr/>
      </p:nvGrpSpPr>
      <p:grpSpPr>
        <a:xfrm>
          <a:off x="0" y="0"/>
          <a:ext cx="0" cy="0"/>
          <a:chOff x="0" y="0"/>
          <a:chExt cx="0" cy="0"/>
        </a:xfrm>
      </p:grpSpPr>
      <p:sp>
        <p:nvSpPr>
          <p:cNvPr id="1048611"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2"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3"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5"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614" name="PlaceHolder 4"/>
          <p:cNvSpPr>
            <a:spLocks noGrp="1"/>
          </p:cNvSpPr>
          <p:nvPr>
            <p:ph type="title"/>
          </p:nvPr>
        </p:nvSpPr>
        <p:spPr>
          <a:xfrm>
            <a:off x="576000" y="729720"/>
            <a:ext cx="11029320" cy="59184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615" name="PlaceHolder 5"/>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616" name="PlaceHolder 6"/>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617" name="PlaceHolder 7"/>
          <p:cNvSpPr>
            <a:spLocks noGrp="1"/>
          </p:cNvSpPr>
          <p:nvPr>
            <p:ph type="sldNum"/>
          </p:nvPr>
        </p:nvSpPr>
        <p:spPr>
          <a:xfrm>
            <a:off x="10558440" y="6423840"/>
            <a:ext cx="1052280" cy="364680"/>
          </a:xfrm>
          <a:prstGeom prst="rect"/>
        </p:spPr>
        <p:txBody>
          <a:bodyPr anchor="ctr"/>
          <a:p>
            <a:pPr algn="r">
              <a:lnSpc>
                <a:spcPct val="100000"/>
              </a:lnSpc>
            </a:pPr>
            <a:fld id="{25EEA82B-BC8C-4C93-8222-8862028EFD8C}" type="slidenum">
              <a:rPr b="0" sz="900" lang="en-IN" spc="-1" strike="noStrike">
                <a:solidFill>
                  <a:srgbClr val="404040"/>
                </a:solidFill>
                <a:uFill>
                  <a:solidFill>
                    <a:srgbClr val="FFFFFF"/>
                  </a:solidFill>
                </a:uFill>
                <a:latin typeface="Franklin Gothic Book"/>
              </a:rPr>
              <a:t>&lt;number&gt;</a:t>
            </a:fld>
            <a:endParaRPr b="0" sz="1400" lang="en-IN" spc="-1" strike="noStrike">
              <a:solidFill>
                <a:srgbClr val="000000"/>
              </a:solidFill>
              <a:uFill>
                <a:solidFill>
                  <a:srgbClr val="FFFFFF"/>
                </a:solidFill>
              </a:uFill>
              <a:latin typeface="Times New Roman"/>
            </a:endParaRPr>
          </a:p>
        </p:txBody>
      </p:sp>
      <p:sp>
        <p:nvSpPr>
          <p:cNvPr id="1048618" name="PlaceHolder 8"/>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endParaRPr b="0" sz="13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endParaRPr b="0" sz="11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endParaRPr b="0" sz="11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endParaRPr b="0" sz="20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endParaRPr b="0" sz="2000" lang="en-US" spc="-1" strike="noStrike">
              <a:solidFill>
                <a:srgbClr val="404040"/>
              </a:solidFill>
              <a:uFill>
                <a:solidFill>
                  <a:srgbClr val="FFFFFF"/>
                </a:solidFill>
              </a:uFill>
              <a:latin typeface="Franklin Gothic Book"/>
            </a:endParaRP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endParaRPr b="0" sz="2000" lang="en-US" spc="-1" strike="noStrike">
              <a:solidFill>
                <a:srgbClr val="404040"/>
              </a:solidFill>
              <a:uFill>
                <a:solidFill>
                  <a:srgbClr val="FFFFFF"/>
                </a:solidFill>
              </a:uFill>
              <a:latin typeface="Franklin Gothic Book"/>
            </a:endParaRP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TextShape 1"/>
          <p:cNvSpPr txBox="1"/>
          <p:nvPr/>
        </p:nvSpPr>
        <p:spPr>
          <a:xfrm>
            <a:off x="1359000" y="1821600"/>
            <a:ext cx="9143640" cy="977400"/>
          </a:xfrm>
          <a:prstGeom prst="rect"/>
          <a:noFill/>
          <a:ln>
            <a:noFill/>
          </a:ln>
        </p:spPr>
        <p:txBody>
          <a:bodyPr anchor="b"/>
          <a:p>
            <a:pPr algn="ctr">
              <a:lnSpc>
                <a:spcPct val="100000"/>
              </a:lnSpc>
            </a:pPr>
            <a:r>
              <a:rPr b="1" cap="all" sz="3600" lang="en-US" spc="-1" strike="noStrike">
                <a:solidFill>
                  <a:srgbClr val="1CADE4"/>
                </a:solidFill>
                <a:uFill>
                  <a:solidFill>
                    <a:srgbClr val="FFFFFF"/>
                  </a:solidFill>
                </a:uFill>
                <a:latin typeface="Arial"/>
              </a:rPr>
              <a:t>PROJECT TITLE</a:t>
            </a:r>
            <a:endParaRPr b="0" sz="1800" lang="en-US" spc="-1" strike="noStrike">
              <a:solidFill>
                <a:srgbClr val="000000"/>
              </a:solidFill>
              <a:uFill>
                <a:solidFill>
                  <a:srgbClr val="FFFFFF"/>
                </a:solidFill>
              </a:uFill>
              <a:latin typeface="Franklin Gothic Book"/>
            </a:endParaRPr>
          </a:p>
        </p:txBody>
      </p:sp>
      <p:sp>
        <p:nvSpPr>
          <p:cNvPr id="1048588" name="CustomShape 2"/>
          <p:cNvSpPr/>
          <p:nvPr/>
        </p:nvSpPr>
        <p:spPr>
          <a:xfrm>
            <a:off x="-329760" y="1034280"/>
            <a:ext cx="12726360" cy="579240"/>
          </a:xfrm>
          <a:prstGeom prst="rect"/>
          <a:noFill/>
          <a:ln>
            <a:noFill/>
          </a:ln>
        </p:spPr>
        <p:style>
          <a:lnRef idx="0">
            <a:srgbClr val="000000"/>
          </a:lnRef>
          <a:fillRef idx="0">
            <a:srgbClr val="000000"/>
          </a:fillRef>
          <a:effectRef idx="0">
            <a:srgbClr val="000000"/>
          </a:effectRef>
          <a:fontRef idx="minor">
            <a:srgbClr val="000000"/>
          </a:fontRef>
        </p:style>
        <p:txBody>
          <a:bodyPr/>
          <a:p>
            <a:pPr algn="ctr">
              <a:lnSpc>
                <a:spcPct val="100000"/>
              </a:lnSpc>
            </a:pPr>
            <a:r>
              <a:rPr b="1" sz="3200" lang="en-IN" spc="-1" strike="noStrike">
                <a:solidFill>
                  <a:srgbClr val="1482AC"/>
                </a:solidFill>
                <a:uFill>
                  <a:solidFill>
                    <a:srgbClr val="FFFFFF"/>
                  </a:solidFill>
                </a:uFill>
                <a:latin typeface="Arial"/>
              </a:rPr>
              <a:t>CAPSTONE PROJECT</a:t>
            </a:r>
            <a:endParaRPr b="0" sz="1800" lang="en-IN" spc="-1" strike="noStrike">
              <a:solidFill>
                <a:srgbClr val="000000"/>
              </a:solidFill>
              <a:uFill>
                <a:solidFill>
                  <a:srgbClr val="FFFFFF"/>
                </a:solidFill>
              </a:uFill>
              <a:latin typeface="Arial"/>
            </a:endParaRPr>
          </a:p>
        </p:txBody>
      </p:sp>
      <p:sp>
        <p:nvSpPr>
          <p:cNvPr id="1048589" name="CustomShape 3"/>
          <p:cNvSpPr/>
          <p:nvPr/>
        </p:nvSpPr>
        <p:spPr>
          <a:xfrm>
            <a:off x="3117600" y="4586400"/>
            <a:ext cx="7979760" cy="1311480"/>
          </a:xfrm>
          <a:prstGeom prst="rect"/>
          <a:noFill/>
          <a:ln>
            <a:noFill/>
          </a:ln>
        </p:spPr>
        <p:style>
          <a:lnRef idx="0">
            <a:srgbClr val="000000"/>
          </a:lnRef>
          <a:fillRef idx="0">
            <a:srgbClr val="000000"/>
          </a:fillRef>
          <a:effectRef idx="0">
            <a:srgbClr val="000000"/>
          </a:effectRef>
          <a:fontRef idx="minor">
            <a:srgbClr val="000000"/>
          </a:fontRef>
        </p:style>
        <p:txBody>
          <a:bodyPr/>
          <a:p>
            <a:pPr>
              <a:lnSpc>
                <a:spcPct val="100000"/>
              </a:lnSpc>
            </a:pPr>
            <a:r>
              <a:rPr b="1" sz="2000" lang="en-IN" spc="-1" strike="noStrike">
                <a:solidFill>
                  <a:srgbClr val="1482AC"/>
                </a:solidFill>
                <a:uFill>
                  <a:solidFill>
                    <a:srgbClr val="FFFFFF"/>
                  </a:solidFill>
                </a:uFill>
                <a:latin typeface="Arial"/>
              </a:rPr>
              <a:t>Presented By:</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Student Name-</a:t>
            </a:r>
            <a:r>
              <a:rPr b="1" sz="2000" lang="en-US" spc="-1" strike="noStrike">
                <a:solidFill>
                  <a:srgbClr val="1482AC"/>
                </a:solidFill>
                <a:uFill>
                  <a:solidFill>
                    <a:srgbClr val="FFFFFF"/>
                  </a:solidFill>
                </a:uFill>
                <a:latin typeface="Arial"/>
              </a:rPr>
              <a:t> </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v</a:t>
            </a:r>
            <a:r>
              <a:rPr b="1" sz="2000" lang="en-US" spc="-1" strike="noStrike">
                <a:solidFill>
                  <a:srgbClr val="1482AC"/>
                </a:solidFill>
                <a:uFill>
                  <a:solidFill>
                    <a:srgbClr val="FFFFFF"/>
                  </a:solidFill>
                </a:uFill>
                <a:latin typeface="Arial"/>
              </a:rPr>
              <a:t>e</a:t>
            </a:r>
            <a:r>
              <a:rPr b="1" sz="2000" lang="en-US" spc="-1" strike="noStrike">
                <a:solidFill>
                  <a:srgbClr val="1482AC"/>
                </a:solidFill>
                <a:uFill>
                  <a:solidFill>
                    <a:srgbClr val="FFFFFF"/>
                  </a:solidFill>
                </a:uFill>
                <a:latin typeface="Arial"/>
              </a:rPr>
              <a:t>t</a:t>
            </a:r>
            <a:r>
              <a:rPr b="1" sz="2000" lang="en-US" spc="-1" strike="noStrike">
                <a:solidFill>
                  <a:srgbClr val="1482AC"/>
                </a:solidFill>
                <a:uFill>
                  <a:solidFill>
                    <a:srgbClr val="FFFFFF"/>
                  </a:solidFill>
                </a:uFill>
                <a:latin typeface="Arial"/>
              </a:rPr>
              <a:t>h</a:t>
            </a:r>
            <a:r>
              <a:rPr b="1" sz="2000" lang="en-US" spc="-1" strike="noStrike">
                <a:solidFill>
                  <a:srgbClr val="1482AC"/>
                </a:solidFill>
                <a:uFill>
                  <a:solidFill>
                    <a:srgbClr val="FFFFFF"/>
                  </a:solidFill>
                </a:uFill>
                <a:latin typeface="Arial"/>
              </a:rPr>
              <a:t>a</a:t>
            </a:r>
            <a:r>
              <a:rPr b="1" sz="2000" lang="en-US" spc="-1" strike="noStrike">
                <a:solidFill>
                  <a:srgbClr val="1482AC"/>
                </a:solidFill>
                <a:uFill>
                  <a:solidFill>
                    <a:srgbClr val="FFFFFF"/>
                  </a:solidFill>
                </a:uFill>
                <a:latin typeface="Arial"/>
              </a:rPr>
              <a:t>.</a:t>
            </a:r>
            <a:r>
              <a:rPr b="1" sz="2000" lang="en-US" spc="-1" strike="noStrike">
                <a:solidFill>
                  <a:srgbClr val="1482AC"/>
                </a:solidFill>
                <a:uFill>
                  <a:solidFill>
                    <a:srgbClr val="FFFFFF"/>
                  </a:solidFill>
                </a:uFill>
                <a:latin typeface="Arial"/>
              </a:rPr>
              <a:t>P</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College Name-A.V.C College of Engineering</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Department- </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f</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r</a:t>
            </a:r>
            <a:r>
              <a:rPr b="1" sz="2000" lang="en-US" spc="-1" strike="noStrike">
                <a:solidFill>
                  <a:srgbClr val="1482AC"/>
                </a:solidFill>
                <a:uFill>
                  <a:solidFill>
                    <a:srgbClr val="FFFFFF"/>
                  </a:solidFill>
                </a:uFill>
                <a:latin typeface="Arial"/>
              </a:rPr>
              <a:t>m</a:t>
            </a:r>
            <a:r>
              <a:rPr b="1" sz="2000" lang="en-US" spc="-1" strike="noStrike">
                <a:solidFill>
                  <a:srgbClr val="1482AC"/>
                </a:solidFill>
                <a:uFill>
                  <a:solidFill>
                    <a:srgbClr val="FFFFFF"/>
                  </a:solidFill>
                </a:uFill>
                <a:latin typeface="Arial"/>
              </a:rPr>
              <a:t>a</a:t>
            </a:r>
            <a:r>
              <a:rPr b="1" sz="2000" lang="en-US" spc="-1" strike="noStrike">
                <a:solidFill>
                  <a:srgbClr val="1482AC"/>
                </a:solidFill>
                <a:uFill>
                  <a:solidFill>
                    <a:srgbClr val="FFFFFF"/>
                  </a:solidFill>
                </a:uFill>
                <a:latin typeface="Arial"/>
              </a:rPr>
              <a:t>t</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 </a:t>
            </a:r>
            <a:r>
              <a:rPr b="1" sz="2000" lang="en-US" spc="-1" strike="noStrike">
                <a:solidFill>
                  <a:srgbClr val="1482AC"/>
                </a:solidFill>
                <a:uFill>
                  <a:solidFill>
                    <a:srgbClr val="FFFFFF"/>
                  </a:solidFill>
                </a:uFill>
                <a:latin typeface="Arial"/>
              </a:rPr>
              <a:t>t</a:t>
            </a:r>
            <a:r>
              <a:rPr b="1" sz="2000" lang="en-US" spc="-1" strike="noStrike">
                <a:solidFill>
                  <a:srgbClr val="1482AC"/>
                </a:solidFill>
                <a:uFill>
                  <a:solidFill>
                    <a:srgbClr val="FFFFFF"/>
                  </a:solidFill>
                </a:uFill>
                <a:latin typeface="Arial"/>
              </a:rPr>
              <a:t>e</a:t>
            </a:r>
            <a:r>
              <a:rPr b="1" sz="2000" lang="en-US" spc="-1" strike="noStrike">
                <a:solidFill>
                  <a:srgbClr val="1482AC"/>
                </a:solidFill>
                <a:uFill>
                  <a:solidFill>
                    <a:srgbClr val="FFFFFF"/>
                  </a:solidFill>
                </a:uFill>
                <a:latin typeface="Arial"/>
              </a:rPr>
              <a:t>c</a:t>
            </a:r>
            <a:r>
              <a:rPr b="1" sz="2000" lang="en-US" spc="-1" strike="noStrike">
                <a:solidFill>
                  <a:srgbClr val="1482AC"/>
                </a:solidFill>
                <a:uFill>
                  <a:solidFill>
                    <a:srgbClr val="FFFFFF"/>
                  </a:solidFill>
                </a:uFill>
                <a:latin typeface="Arial"/>
              </a:rPr>
              <a:t>h</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l</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g</a:t>
            </a:r>
            <a:r>
              <a:rPr b="1" sz="2000" lang="en-US" spc="-1" strike="noStrike">
                <a:solidFill>
                  <a:srgbClr val="1482AC"/>
                </a:solidFill>
                <a:uFill>
                  <a:solidFill>
                    <a:srgbClr val="FFFFFF"/>
                  </a:solidFill>
                </a:uFill>
                <a:latin typeface="Arial"/>
              </a:rPr>
              <a:t>y</a:t>
            </a:r>
            <a:endParaRPr b="0" sz="1800" lang="en-IN" spc="-1" strike="noStrike">
              <a:solidFill>
                <a:srgbClr val="000000"/>
              </a:solidFill>
              <a:uFill>
                <a:solidFill>
                  <a:srgbClr val="FFFFFF"/>
                </a:solidFill>
              </a:uFill>
              <a:latin typeface="Aria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0" name="TextShape 1"/>
          <p:cNvSpPr txBox="1"/>
          <p:nvPr/>
        </p:nvSpPr>
        <p:spPr>
          <a:xfrm>
            <a:off x="1463040" y="2766240"/>
            <a:ext cx="9298440" cy="1325160"/>
          </a:xfrm>
          <a:prstGeom prst="rect"/>
          <a:noFill/>
          <a:ln>
            <a:noFill/>
          </a:ln>
        </p:spPr>
        <p:txBody>
          <a:bodyPr anchor="b"/>
          <a:p>
            <a:pPr algn="ctr">
              <a:lnSpc>
                <a:spcPct val="100000"/>
              </a:lnSpc>
            </a:pPr>
            <a:r>
              <a:rPr b="1" cap="all" sz="2800" lang="en-US" spc="-1" strike="noStrike">
                <a:solidFill>
                  <a:srgbClr val="002060"/>
                </a:solidFill>
                <a:uFill>
                  <a:solidFill>
                    <a:srgbClr val="FFFFFF"/>
                  </a:solidFill>
                </a:uFill>
                <a:latin typeface="Arial"/>
              </a:rPr>
              <a:t>THANK YOU</a:t>
            </a:r>
            <a:endParaRPr b="0" sz="1800" lang="en-US" spc="-1" strike="noStrike">
              <a:solidFill>
                <a:srgbClr val="000000"/>
              </a:solidFill>
              <a:uFill>
                <a:solidFill>
                  <a:srgbClr val="FFFFFF"/>
                </a:solidFill>
              </a:uFill>
              <a:latin typeface="Franklin Gothic Book"/>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6" name="TextShape 1"/>
          <p:cNvSpPr txBox="1"/>
          <p:nvPr/>
        </p:nvSpPr>
        <p:spPr>
          <a:xfrm>
            <a:off x="849600" y="558360"/>
            <a:ext cx="10515240" cy="1325160"/>
          </a:xfrm>
          <a:prstGeom prst="rect"/>
          <a:noFill/>
          <a:ln>
            <a:noFill/>
          </a:ln>
        </p:spPr>
        <p:txBody>
          <a:bodyPr anchor="b"/>
          <a:p>
            <a:pPr>
              <a:lnSpc>
                <a:spcPct val="100000"/>
              </a:lnSpc>
            </a:pPr>
            <a:r>
              <a:rPr b="1" cap="all" sz="2800" lang="en-US" spc="-1" strike="noStrike">
                <a:solidFill>
                  <a:srgbClr val="002060"/>
                </a:solidFill>
                <a:uFill>
                  <a:solidFill>
                    <a:srgbClr val="FFFFFF"/>
                  </a:solidFill>
                </a:uFill>
                <a:latin typeface="Arial"/>
              </a:rPr>
              <a:t>OUTLINE</a:t>
            </a:r>
            <a:endParaRPr b="0" sz="1800" lang="en-US" spc="-1" strike="noStrike">
              <a:solidFill>
                <a:srgbClr val="000000"/>
              </a:solidFill>
              <a:uFill>
                <a:solidFill>
                  <a:srgbClr val="FFFFFF"/>
                </a:solidFill>
              </a:uFill>
              <a:latin typeface="Franklin Gothic Book"/>
            </a:endParaRPr>
          </a:p>
        </p:txBody>
      </p:sp>
      <p:sp>
        <p:nvSpPr>
          <p:cNvPr id="1048597" name="TextShape 2"/>
          <p:cNvSpPr txBox="1"/>
          <p:nvPr/>
        </p:nvSpPr>
        <p:spPr>
          <a:xfrm>
            <a:off x="838080" y="1618920"/>
            <a:ext cx="11018520" cy="5238720"/>
          </a:xfrm>
          <a:prstGeom prst="rect"/>
          <a:noFill/>
          <a:ln>
            <a:noFill/>
          </a:ln>
        </p:spPr>
        <p:txBody>
          <a:bodyPr/>
          <a:p>
            <a:pPr>
              <a:lnSpc>
                <a:spcPct val="100000"/>
              </a:lnSpc>
            </a:pPr>
            <a:r>
              <a:rPr b="1" sz="2000" lang="en-US" spc="-1" strike="noStrike">
                <a:solidFill>
                  <a:srgbClr val="404040"/>
                </a:solidFill>
                <a:uFill>
                  <a:solidFill>
                    <a:srgbClr val="FFFFFF"/>
                  </a:solidFill>
                </a:uFill>
                <a:latin typeface="Arial"/>
                <a:ea typeface="Franklin Gothic Book"/>
              </a:rPr>
              <a: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Problem Statement </a:t>
            </a:r>
            <a:r>
              <a:rPr b="0" sz="2000" lang="en-US" spc="-1" strike="noStrike">
                <a:solidFill>
                  <a:srgbClr val="404040"/>
                </a:solidFill>
                <a:uFill>
                  <a:solidFill>
                    <a:srgbClr val="FFFFFF"/>
                  </a:solidFill>
                </a:uFill>
                <a:latin typeface="Arial"/>
                <a:ea typeface="Franklin Gothic Book"/>
              </a:rPr>
              <a:t>(Should not include solution)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Proposed System/Solution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System </a:t>
            </a:r>
            <a:r>
              <a:rPr b="1" sz="2000" lang="en-US" spc="-1" strike="noStrike">
                <a:solidFill>
                  <a:srgbClr val="404040"/>
                </a:solidFill>
                <a:uFill>
                  <a:solidFill>
                    <a:srgbClr val="FFFFFF"/>
                  </a:solidFill>
                </a:uFill>
                <a:latin typeface="Arial"/>
                <a:ea typeface="Franklin Gothic Book"/>
              </a:rPr>
              <a:t>Development Approach </a:t>
            </a:r>
            <a:r>
              <a:rPr b="0" sz="2000" lang="en-US" spc="-1" strike="noStrike">
                <a:solidFill>
                  <a:srgbClr val="404040"/>
                </a:solidFill>
                <a:uFill>
                  <a:solidFill>
                    <a:srgbClr val="FFFFFF"/>
                  </a:solidFill>
                </a:uFill>
                <a:latin typeface="Arial"/>
                <a:ea typeface="Franklin Gothic Book"/>
              </a:rPr>
              <a:t>(Technology Used)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Algorithm &amp; Deployment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Result (Output Image)</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Conclusion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References</a:t>
            </a: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Problem Statement</a:t>
            </a:r>
            <a:endParaRPr b="0" sz="1800" lang="en-US" spc="-1" strike="noStrike">
              <a:solidFill>
                <a:srgbClr val="000000"/>
              </a:solidFill>
              <a:uFill>
                <a:solidFill>
                  <a:srgbClr val="FFFFFF"/>
                </a:solidFill>
              </a:uFill>
              <a:latin typeface="Franklin Gothic Book"/>
            </a:endParaRPr>
          </a:p>
        </p:txBody>
      </p:sp>
      <p:sp>
        <p:nvSpPr>
          <p:cNvPr id="1048599" name="TextShape 2"/>
          <p:cNvSpPr txBox="1"/>
          <p:nvPr/>
        </p:nvSpPr>
        <p:spPr>
          <a:xfrm>
            <a:off x="452520" y="1237680"/>
            <a:ext cx="11029320" cy="4672800"/>
          </a:xfrm>
          <a:prstGeom prst="rect"/>
          <a:noFill/>
          <a:ln>
            <a:noFill/>
          </a:ln>
        </p:spPr>
        <p:txBody>
          <a:bodyPr anchor="ctr"/>
          <a:p>
            <a:pPr indent="-305640" marL="306000">
              <a:lnSpc>
                <a:spcPct val="100000"/>
              </a:lnSpc>
            </a:pP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2400" lang="en-US" spc="-1" strike="noStrike">
                <a:solidFill>
                  <a:srgbClr val="0E5772"/>
                </a:solidFill>
                <a:uFill>
                  <a:solidFill>
                    <a:srgbClr val="FFFFFF"/>
                  </a:solidFill>
                </a:uFill>
                <a:latin typeface="Franklin Gothic Book"/>
              </a:rPr>
              <a:t> </a:t>
            </a:r>
            <a:r>
              <a:rPr b="1" sz="2400" lang="en-US" spc="-1" strike="noStrike">
                <a:solidFill>
                  <a:srgbClr val="0E5772"/>
                </a:solidFill>
                <a:uFill>
                  <a:solidFill>
                    <a:srgbClr val="FFFFFF"/>
                  </a:solidFill>
                </a:uFill>
                <a:latin typeface="Franklin Gothic Book"/>
              </a:rPr>
              <a:t>Project problem statement for keylogger Problem Statement</a:t>
            </a:r>
            <a:r>
              <a:rPr b="0" sz="2400" lang="en-US" spc="-1" strike="noStrike">
                <a:solidFill>
                  <a:srgbClr val="0E5772"/>
                </a:solidFill>
                <a:uFill>
                  <a:solidFill>
                    <a:srgbClr val="FFFFFF"/>
                  </a:solidFill>
                </a:uFill>
                <a:latin typeface="Franklin Gothic Book"/>
              </a:rPr>
              <a:t>:</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0E5772"/>
                </a:solidFill>
                <a:uFill>
                  <a:solidFill>
                    <a:srgbClr val="FFFFFF"/>
                  </a:solidFill>
                </a:uFill>
                <a:latin typeface="Franklin Gothic Book"/>
              </a:rPr>
              <a:t> </a:t>
            </a:r>
            <a:r>
              <a:rPr b="0" sz="2400" lang="en-US"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sz="2400" lang="en-US" spc="-1" strike="noStrike">
                <a:solidFill>
                  <a:srgbClr val="0E5772"/>
                </a:solidFill>
                <a:uFill>
                  <a:solidFill>
                    <a:srgbClr val="FFFFFF"/>
                  </a:solidFill>
                </a:uFill>
                <a:latin typeface="Franklin Gothic Book"/>
              </a:rPr>
              <a:t>
</a:t>
            </a:r>
            <a:r>
              <a:rPr b="0" sz="2400" lang="en-US" spc="-1" strike="noStrike">
                <a:solidFill>
                  <a:srgbClr val="0E5772"/>
                </a:solidFill>
                <a:uFill>
                  <a:solidFill>
                    <a:srgbClr val="FFFFFF"/>
                  </a:solidFill>
                </a:uFill>
                <a:latin typeface="Franklin Gothic Book"/>
              </a:rPr>
              <a:t> </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Proposed Solution</a:t>
            </a:r>
            <a:endParaRPr b="0" sz="1800" lang="en-US" spc="-1" strike="noStrike">
              <a:solidFill>
                <a:srgbClr val="000000"/>
              </a:solidFill>
              <a:uFill>
                <a:solidFill>
                  <a:srgbClr val="FFFFFF"/>
                </a:solidFill>
              </a:uFill>
              <a:latin typeface="Franklin Gothic Book"/>
            </a:endParaRPr>
          </a:p>
        </p:txBody>
      </p:sp>
      <p:sp>
        <p:nvSpPr>
          <p:cNvPr id="1048601" name="TextShape 2"/>
          <p:cNvSpPr txBox="1"/>
          <p:nvPr/>
        </p:nvSpPr>
        <p:spPr>
          <a:xfrm>
            <a:off x="441720" y="1796040"/>
            <a:ext cx="11613240" cy="4854960"/>
          </a:xfrm>
          <a:prstGeom prst="rect"/>
          <a:noFill/>
          <a:ln>
            <a:noFill/>
          </a:ln>
        </p:spPr>
        <p:txBody>
          <a:bodyPr anchor="ctr"/>
          <a:p>
            <a:pPr indent="-305640" marL="306000">
              <a:lnSpc>
                <a:spcPct val="110000"/>
              </a:lnSpc>
              <a:buClr>
                <a:srgbClr val="1CADE4"/>
              </a:buClr>
              <a:buSzPct val="92000"/>
              <a:buFont typeface="Wingdings 2" charset="2"/>
              <a:buChar char=""/>
            </a:pPr>
            <a:r>
              <a:rPr b="0" sz="1200" lang="en-US"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Prevention: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Anti-virus and Anti-malware software:</a:t>
            </a:r>
            <a:r>
              <a:rPr b="0" sz="1200" lang="en-US"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Be cautious with downloads and attachments:</a:t>
            </a:r>
            <a:r>
              <a:rPr b="0" sz="1200" lang="en-US"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Detection: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System behavior changes:</a:t>
            </a:r>
            <a:r>
              <a:rPr b="0" sz="1200" lang="en-US"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Anti-keylogging software:</a:t>
            </a:r>
            <a:r>
              <a:rPr b="0" sz="1200" lang="en-US" spc="-1" strike="noStrike">
                <a:solidFill>
                  <a:srgbClr val="404040"/>
                </a:solidFill>
                <a:uFill>
                  <a:solidFill>
                    <a:srgbClr val="FFFFFF"/>
                  </a:solidFill>
                </a:uFill>
                <a:latin typeface="Franklin Gothic Book"/>
              </a:rPr>
              <a:t> There are specific anti-keylogging programs that can detect and block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Regular security scans:</a:t>
            </a:r>
            <a:r>
              <a:rPr b="0" sz="1200" lang="en-US"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Recovery:</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Boot into Safe Mode:</a:t>
            </a:r>
            <a:r>
              <a:rPr b="0" sz="1200" lang="en-US"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Security software scan:</a:t>
            </a:r>
            <a:r>
              <a:rPr b="0" sz="1200" lang="en-US" spc="-1" strike="noStrike">
                <a:solidFill>
                  <a:srgbClr val="404040"/>
                </a:solidFill>
                <a:uFill>
                  <a:solidFill>
                    <a:srgbClr val="FFFFFF"/>
                  </a:solidFill>
                </a:uFill>
                <a:latin typeface="Franklin Gothic Book"/>
              </a:rPr>
              <a:t> Run a full scan with your antivirus and anti-malware software in Safe Mode.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Change passwords:</a:t>
            </a:r>
            <a:r>
              <a:rPr b="0" sz="1200" lang="en-US"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Additional Tips: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Be mindful of public computers:</a:t>
            </a:r>
            <a:r>
              <a:rPr b="0" sz="1200" lang="en-US" spc="-1" strike="noStrike">
                <a:solidFill>
                  <a:srgbClr val="404040"/>
                </a:solidFill>
                <a:uFill>
                  <a:solidFill>
                    <a:srgbClr val="FFFFFF"/>
                  </a:solidFill>
                </a:uFill>
                <a:latin typeface="Franklin Gothic Book"/>
              </a:rPr>
              <a:t> Avoid entering sensitive information on public computers, as they may be infected with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Keep your software updated:</a:t>
            </a:r>
            <a:r>
              <a:rPr b="0" sz="1200" lang="en-US"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extShape 1"/>
          <p:cNvSpPr txBox="1"/>
          <p:nvPr/>
        </p:nvSpPr>
        <p:spPr>
          <a:xfrm>
            <a:off x="581040" y="6624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System  Approach</a:t>
            </a:r>
            <a:endParaRPr b="0" sz="1800" lang="en-US" spc="-1" strike="noStrike">
              <a:solidFill>
                <a:srgbClr val="000000"/>
              </a:solidFill>
              <a:uFill>
                <a:solidFill>
                  <a:srgbClr val="FFFFFF"/>
                </a:solidFill>
              </a:uFill>
              <a:latin typeface="Franklin Gothic Book"/>
            </a:endParaRPr>
          </a:p>
        </p:txBody>
      </p:sp>
      <p:sp>
        <p:nvSpPr>
          <p:cNvPr id="1048603" name="TextShape 2"/>
          <p:cNvSpPr txBox="1"/>
          <p:nvPr/>
        </p:nvSpPr>
        <p:spPr>
          <a:xfrm>
            <a:off x="581040" y="1302120"/>
            <a:ext cx="11029320" cy="4672800"/>
          </a:xfrm>
          <a:prstGeom prst="rect"/>
          <a:noFill/>
          <a:ln>
            <a:noFill/>
          </a:ln>
        </p:spPr>
        <p:txBody>
          <a:bodyPr anchor="ctr"/>
          <a:p>
            <a:pPr>
              <a:lnSpc>
                <a:spcPct val="100000"/>
              </a:lnSpc>
            </a:pPr>
            <a:r>
              <a:rPr b="1" sz="1800" lang="en-US"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System requirements:</a:t>
            </a:r>
            <a:r>
              <a:rPr b="1" sz="1800" lang="en-US"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Library required to build the model:</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 </a:t>
            </a:r>
            <a:r>
              <a:rPr b="1" sz="1800" lang="en-US" spc="-1" strike="noStrike">
                <a:solidFill>
                  <a:srgbClr val="40404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pynput</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40404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mSpy</a:t>
            </a:r>
            <a:r>
              <a:rPr b="0" sz="1800" lang="en-US" spc="-1" strike="noStrike">
                <a:solidFill>
                  <a:srgbClr val="000000"/>
                </a:solidFill>
                <a:uFill>
                  <a:solidFill>
                    <a:srgbClr val="FFFFFF"/>
                  </a:solidFill>
                </a:uFill>
                <a:latin typeface="Franklin Gothic Book"/>
                <a:ea typeface="Franklin Gothic Book"/>
              </a:rPr>
              <a: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0000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Tkinter</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0000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jsonlib</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Algorithm &amp; Deployment</a:t>
            </a:r>
            <a:endParaRPr b="0" sz="1800" lang="en-US" spc="-1" strike="noStrike">
              <a:solidFill>
                <a:srgbClr val="000000"/>
              </a:solidFill>
              <a:uFill>
                <a:solidFill>
                  <a:srgbClr val="FFFFFF"/>
                </a:solidFill>
              </a:uFill>
              <a:latin typeface="Franklin Gothic Book"/>
            </a:endParaRPr>
          </a:p>
        </p:txBody>
      </p:sp>
      <p:sp>
        <p:nvSpPr>
          <p:cNvPr id="1048605" name="TextShape 2"/>
          <p:cNvSpPr txBox="1"/>
          <p:nvPr/>
        </p:nvSpPr>
        <p:spPr>
          <a:xfrm>
            <a:off x="581040" y="2013840"/>
            <a:ext cx="11029320" cy="5366160"/>
          </a:xfrm>
          <a:prstGeom prst="rect"/>
          <a:noFill/>
          <a:ln>
            <a:noFill/>
          </a:ln>
        </p:spPr>
        <p:txBody>
          <a:bodyPr anchor="ctr"/>
          <a:p>
            <a:pPr indent="-305640" marL="306000">
              <a:lnSpc>
                <a:spcPct val="100000"/>
              </a:lnSpc>
            </a:pPr>
            <a:r>
              <a:rPr b="1" sz="1700" lang="en-US" spc="-1" strike="noStrike">
                <a:solidFill>
                  <a:srgbClr val="404040"/>
                </a:solidFill>
                <a:uFill>
                  <a:solidFill>
                    <a:srgbClr val="FFFFFF"/>
                  </a:solidFill>
                </a:uFill>
                <a:latin typeface="Franklin Gothic Book"/>
              </a:rPr>
              <a:t> </a:t>
            </a:r>
            <a:r>
              <a:rPr b="1" sz="2000" lang="en-US" spc="-1" strike="noStrike">
                <a:solidFill>
                  <a:srgbClr val="404040"/>
                </a:solidFill>
                <a:uFill>
                  <a:solidFill>
                    <a:srgbClr val="FFFFFF"/>
                  </a:solidFill>
                </a:uFill>
                <a:latin typeface="Franklin Gothic Book"/>
              </a:rPr>
              <a:t>Step 1: Install the Required Library</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2: Importing the Necessary Libraries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3: Define the Log File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4: Create the Key Press Event Function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5: Register the Key Press Event</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keyboard.on_press(on_key_press)</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1900" lang="en-US" spc="-1" strike="noStrike">
                <a:solidFill>
                  <a:srgbClr val="404040"/>
                </a:solidFill>
                <a:uFill>
                  <a:solidFill>
                    <a:srgbClr val="FFFFFF"/>
                  </a:solidFill>
                </a:uFill>
                <a:latin typeface="Franklin Gothic Book"/>
              </a:rPr>
              <a:t>Step 6: Run the Code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Result</a:t>
            </a:r>
            <a:endParaRPr b="0" sz="1800" lang="en-US" spc="-1" strike="noStrike">
              <a:solidFill>
                <a:srgbClr val="000000"/>
              </a:solidFill>
              <a:uFill>
                <a:solidFill>
                  <a:srgbClr val="FFFFFF"/>
                </a:solidFill>
              </a:uFill>
              <a:latin typeface="Franklin Gothic Book"/>
            </a:endParaRPr>
          </a:p>
        </p:txBody>
      </p:sp>
      <p:pic>
        <p:nvPicPr>
          <p:cNvPr id="2097154" name="Picture 5" descr=""/>
          <p:cNvPicPr>
            <a:picLocks/>
          </p:cNvPicPr>
          <p:nvPr/>
        </p:nvPicPr>
        <p:blipFill>
          <a:blip xmlns:r="http://schemas.openxmlformats.org/officeDocument/2006/relationships" r:embed="rId1"/>
          <a:stretch>
            <a:fillRect/>
          </a:stretch>
        </p:blipFill>
        <p:spPr>
          <a:xfrm>
            <a:off x="1496160" y="1385640"/>
            <a:ext cx="8834040" cy="4949640"/>
          </a:xfrm>
          <a:prstGeom prst="rect"/>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7"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Conclusion</a:t>
            </a:r>
            <a:endParaRPr b="0" sz="1800" lang="en-US" spc="-1" strike="noStrike">
              <a:solidFill>
                <a:srgbClr val="000000"/>
              </a:solidFill>
              <a:uFill>
                <a:solidFill>
                  <a:srgbClr val="FFFFFF"/>
                </a:solidFill>
              </a:uFill>
              <a:latin typeface="Franklin Gothic Book"/>
            </a:endParaRPr>
          </a:p>
        </p:txBody>
      </p:sp>
      <p:sp>
        <p:nvSpPr>
          <p:cNvPr id="1048608" name="TextShape 2"/>
          <p:cNvSpPr txBox="1"/>
          <p:nvPr/>
        </p:nvSpPr>
        <p:spPr>
          <a:xfrm>
            <a:off x="581040" y="1302120"/>
            <a:ext cx="11029320" cy="4672800"/>
          </a:xfrm>
          <a:prstGeom prst="rect"/>
          <a:noFill/>
          <a:ln>
            <a:noFill/>
          </a:ln>
        </p:spPr>
        <p:txBody>
          <a:bodyPr anchor="ctr"/>
          <a:p>
            <a:pPr indent="-304920" marL="305280">
              <a:lnSpc>
                <a:spcPct val="100000"/>
              </a:lnSpc>
              <a:buClr>
                <a:srgbClr val="1CADE4"/>
              </a:buClr>
              <a:buSzPct val="92000"/>
              <a:buFont typeface="Wingdings 2" charset="2"/>
              <a:buChar char=""/>
            </a:pPr>
            <a:r>
              <a:rPr b="0" sz="2000" lang="en-US"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References</a:t>
            </a:r>
            <a:endParaRPr b="0" sz="1800" lang="en-US" spc="-1" strike="noStrike">
              <a:solidFill>
                <a:srgbClr val="000000"/>
              </a:solidFill>
              <a:uFill>
                <a:solidFill>
                  <a:srgbClr val="FFFFFF"/>
                </a:solidFill>
              </a:uFill>
              <a:latin typeface="Franklin Gothic Book"/>
            </a:endParaRPr>
          </a:p>
        </p:txBody>
      </p:sp>
      <p:sp>
        <p:nvSpPr>
          <p:cNvPr id="1048610" name="TextShape 2"/>
          <p:cNvSpPr txBox="1"/>
          <p:nvPr/>
        </p:nvSpPr>
        <p:spPr>
          <a:xfrm>
            <a:off x="581040" y="1302120"/>
            <a:ext cx="11029320" cy="4672800"/>
          </a:xfrm>
          <a:prstGeom prst="rect"/>
          <a:noFill/>
          <a:ln>
            <a:noFill/>
          </a:ln>
        </p:spPr>
        <p:txBody>
          <a:bodyPr anchor="ctr"/>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 </a:t>
            </a:r>
            <a:r>
              <a:rPr b="0" sz="2400" lang="en-US" spc="-1" strike="noStrike">
                <a:solidFill>
                  <a:srgbClr val="404040"/>
                </a:solidFill>
                <a:uFill>
                  <a:solidFill>
                    <a:srgbClr val="FFFFFF"/>
                  </a:solidFill>
                </a:uFill>
                <a:latin typeface="Franklin Gothic Book"/>
              </a:rPr>
              <a:t>Here are some general references on online security that you can consult for more details: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National Institute of Standards and Technology (NIST) Cybersecurity Framework: </a:t>
            </a:r>
            <a:r>
              <a:rPr b="0" sz="2400" lang="en-US" spc="-1" strike="noStrike" u="sng">
                <a:solidFill>
                  <a:srgbClr val="96DE37"/>
                </a:solidFill>
                <a:uFill>
                  <a:solidFill>
                    <a:srgbClr val="FFFFFF"/>
                  </a:solidFill>
                </a:uFill>
                <a:latin typeface="Franklin Gothic Book"/>
                <a:hlinkClick r:id="rId1"/>
              </a:rPr>
              <a:t>https://www.nist.gov/cyberframework</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Cybersecurity &amp; Infrastructure Security Agency (CISA) Shields Up program: </a:t>
            </a:r>
            <a:r>
              <a:rPr b="0" sz="2400" lang="en-US" spc="-1" strike="noStrike" u="sng">
                <a:solidFill>
                  <a:srgbClr val="96DE37"/>
                </a:solidFill>
                <a:uFill>
                  <a:solidFill>
                    <a:srgbClr val="FFFFFF"/>
                  </a:solidFill>
                </a:uFill>
                <a:latin typeface="Franklin Gothic Book"/>
                <a:hlinkClick r:id="rId2"/>
              </a:rPr>
              <a:t>https://www.cisa.gov/shields-up</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Kaspersky Lab - What is Keystroke Logging and Keyloggers?: </a:t>
            </a:r>
            <a:r>
              <a:rPr b="0" sz="2400" lang="en-US" spc="-1" strike="noStrike" u="sng">
                <a:solidFill>
                  <a:srgbClr val="96DE37"/>
                </a:solidFill>
                <a:uFill>
                  <a:solidFill>
                    <a:srgbClr val="FFFFFF"/>
                  </a:solidFill>
                </a:uFill>
                <a:latin typeface="Franklin Gothic Book"/>
                <a:hlinkClick r:id="rId3"/>
              </a:rPr>
              <a:t>https://www.kaspersky.com/resource-center/definitions/keylogger</a:t>
            </a:r>
            <a:endParaRPr b="0" sz="1700" lang="en-US" spc="-1" strike="noStrike">
              <a:solidFill>
                <a:srgbClr val="404040"/>
              </a:solidFill>
              <a:uFill>
                <a:solidFill>
                  <a:srgbClr val="FFFFFF"/>
                </a:solidFill>
              </a:uFill>
              <a:latin typeface="Franklin Gothic Book"/>
            </a:endParaRPr>
          </a:p>
          <a:p>
            <a:pPr indent="-304920" marL="305280">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LibreOffice/5.1.6.2$Linux_x86 LibreOffice_project/10m0$Build-2</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2024-04-30T13:52:26Z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51b847d3660c48438f0b6dbbe78b3964</vt:lpwstr>
  </property>
</Properties>
</file>