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8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5"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76" name="Footer Placeholder 2"/>
          <p:cNvSpPr>
            <a:spLocks noGrp="1"/>
          </p:cNvSpPr>
          <p:nvPr>
            <p:ph type="ftr" sz="quarter" idx="11"/>
          </p:nvPr>
        </p:nvSpPr>
        <p:spPr>
          <a:xfrm>
            <a:off x="581192" y="6423914"/>
            <a:ext cx="6917210" cy="365125"/>
          </a:xfrm>
          <a:prstGeom prst="rect"/>
        </p:spPr>
        <p:txBody>
          <a:bodyPr/>
          <a:p>
            <a:endParaRPr lang="en-US"/>
          </a:p>
        </p:txBody>
      </p:sp>
      <p:sp>
        <p:nvSpPr>
          <p:cNvPr id="104867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83" name="Footer Placeholder 9"/>
          <p:cNvSpPr>
            <a:spLocks noGrp="1"/>
          </p:cNvSpPr>
          <p:nvPr>
            <p:ph type="ftr" sz="quarter" idx="11"/>
          </p:nvPr>
        </p:nvSpPr>
        <p:spPr>
          <a:xfrm>
            <a:off x="581192" y="6452590"/>
            <a:ext cx="6917210" cy="365125"/>
          </a:xfrm>
          <a:prstGeom prst="rect"/>
        </p:spPr>
        <p:txBody>
          <a:bodyPr/>
          <a:p>
            <a:endParaRPr lang="en-US"/>
          </a:p>
        </p:txBody>
      </p:sp>
      <p:sp>
        <p:nvSpPr>
          <p:cNvPr id="104868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8831318"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N</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V</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A  (20213060</a:t>
            </a:r>
            <a:r>
              <a:rPr b="1" dirty="0" sz="2000" lang="en-US">
                <a:solidFill>
                  <a:schemeClr val="accent1">
                    <a:lumMod val="75000"/>
                  </a:schemeClr>
                </a:solidFill>
                <a:latin typeface="Arial"/>
                <a:cs typeface="Arial"/>
              </a:rPr>
              <a:t>3</a:t>
            </a:r>
            <a:r>
              <a:rPr b="1" dirty="0" sz="2000" lang="en-US">
                <a:solidFill>
                  <a:schemeClr val="accent1">
                    <a:lumMod val="75000"/>
                  </a:schemeClr>
                </a:solidFill>
                <a:latin typeface="Arial"/>
                <a:cs typeface="Arial"/>
              </a:rPr>
              <a:t>5</a:t>
            </a:r>
            <a:r>
              <a:rPr b="1" dirty="0" sz="2000" lang="en-US">
                <a:solidFill>
                  <a:schemeClr val="accent1">
                    <a:lumMod val="75000"/>
                  </a:schemeClr>
                </a:solidFill>
                <a:latin typeface="Arial"/>
                <a:cs typeface="Arial"/>
              </a:rPr>
              <a:t>) – ALAGAPPA COLLEGE OF TECHNOLOGY, ANNA UNIVERSITY – DEPARTMENT OF LEATHER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2"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3" name="TextBox 10"/>
          <p:cNvSpPr txBox="1"/>
          <p:nvPr/>
        </p:nvSpPr>
        <p:spPr>
          <a:xfrm>
            <a:off x="6096000" y="850070"/>
            <a:ext cx="503261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4" name="TextBox 10"/>
          <p:cNvSpPr txBox="1"/>
          <p:nvPr/>
        </p:nvSpPr>
        <p:spPr>
          <a:xfrm>
            <a:off x="6226138" y="3570874"/>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5" name="TextBox 10"/>
          <p:cNvSpPr txBox="1"/>
          <p:nvPr/>
        </p:nvSpPr>
        <p:spPr>
          <a:xfrm>
            <a:off x="255737" y="3876212"/>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7"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8"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19"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0"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sp>
        <p:nvSpPr>
          <p:cNvPr id="1048622"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3" name="TextBox 10"/>
          <p:cNvSpPr txBox="1"/>
          <p:nvPr/>
        </p:nvSpPr>
        <p:spPr>
          <a:xfrm>
            <a:off x="6239436" y="1693883"/>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6"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7"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8"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29"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txBox="1"/>
          <p:nvPr/>
        </p:nvSpPr>
        <p:spPr>
          <a:xfrm>
            <a:off x="452403" y="1237632"/>
            <a:ext cx="11029615" cy="4673324"/>
          </a:xfrm>
          <a:prstGeom prst="rect"/>
        </p:spPr>
        <p:txBody>
          <a:bodyPr anchor="ctr" bIns="45720" lIns="91440" rIns="91440" rtlCol="0" tIns="45720" vert="horz">
            <a:normAutofit fontScale="70588"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4"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rmAutofit fontScale="94118"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08"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10"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2021-05-26T05:50:10Z</dcterms:created>
  <dcterms:modified xsi:type="dcterms:W3CDTF">2024-04-22T05:44:06Z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04f9f51b16bc448ca5cbc5c6c7aa667f</vt:lpwstr>
  </property>
</Properties>
</file>