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7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DC1F-662D-49F9-B03A-44C4CE06BA31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82F30-33FC-4B8E-87B9-3D29FD3B2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5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82F30-33FC-4B8E-87B9-3D29FD3B29C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37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3F7E7E1-7FD5-4FED-B306-AC05BE92F24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C862930-7449-423C-AF6E-F773A305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E7E1-7FD5-4FED-B306-AC05BE92F24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930-7449-423C-AF6E-F773A305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8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E7E1-7FD5-4FED-B306-AC05BE92F24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930-7449-423C-AF6E-F773A305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7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E7E1-7FD5-4FED-B306-AC05BE92F24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930-7449-423C-AF6E-F773A305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52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E7E1-7FD5-4FED-B306-AC05BE92F24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930-7449-423C-AF6E-F773A305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7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E7E1-7FD5-4FED-B306-AC05BE92F24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930-7449-423C-AF6E-F773A305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6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E7E1-7FD5-4FED-B306-AC05BE92F24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930-7449-423C-AF6E-F773A305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E7E1-7FD5-4FED-B306-AC05BE92F24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930-7449-423C-AF6E-F773A305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E7E1-7FD5-4FED-B306-AC05BE92F24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2930-7449-423C-AF6E-F773A305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2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E7E1-7FD5-4FED-B306-AC05BE92F24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C862930-7449-423C-AF6E-F773A305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82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3F7E7E1-7FD5-4FED-B306-AC05BE92F24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C862930-7449-423C-AF6E-F773A305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054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3F7E7E1-7FD5-4FED-B306-AC05BE92F242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C862930-7449-423C-AF6E-F773A305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6116-1422-0868-27F1-F90200D1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06" y="1928929"/>
            <a:ext cx="9517625" cy="23302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skerville Old Face" panose="02020602080505020303" pitchFamily="18" charset="0"/>
              </a:rPr>
              <a:t>Calculating Family  Expenses Using ServiceNow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0F84B-1B5D-9C24-7AC0-939BAD154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71768"/>
            <a:ext cx="6312310" cy="8603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CC09B-7F39-C4F8-8A8D-9DD322E75041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766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07BE72-40E5-9085-0616-A90B40918803}"/>
              </a:ext>
            </a:extLst>
          </p:cNvPr>
          <p:cNvSpPr txBox="1"/>
          <p:nvPr/>
        </p:nvSpPr>
        <p:spPr>
          <a:xfrm>
            <a:off x="335280" y="33976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Configure the Relationship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777A8-F151-F0B6-1190-29E12ECE596D}"/>
              </a:ext>
            </a:extLst>
          </p:cNvPr>
          <p:cNvSpPr txBox="1"/>
          <p:nvPr/>
        </p:nvSpPr>
        <p:spPr>
          <a:xfrm>
            <a:off x="411480" y="115530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-&gt; Go all &gt;&gt; search relationship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-&gt; Open daily expenses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-&gt; Applies select family expenses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-&gt; Then type a code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-&gt; Click on update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C8975-E56B-7D86-DDB0-6C330BBED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98" y="1015146"/>
            <a:ext cx="7533606" cy="42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7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F763D8-07B6-532A-4E2A-630FFDE0F7EF}"/>
              </a:ext>
            </a:extLst>
          </p:cNvPr>
          <p:cNvSpPr txBox="1"/>
          <p:nvPr/>
        </p:nvSpPr>
        <p:spPr>
          <a:xfrm>
            <a:off x="-855409" y="535900"/>
            <a:ext cx="80624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IN" sz="2800" b="1" dirty="0"/>
              <a:t>Team Id: NM2025TMID13341</a:t>
            </a:r>
          </a:p>
          <a:p>
            <a:pPr lvl="3"/>
            <a:endParaRPr lang="en-IN" sz="1300" dirty="0"/>
          </a:p>
          <a:p>
            <a:pPr lvl="3"/>
            <a:endParaRPr lang="en-IN" sz="2600" b="1" dirty="0"/>
          </a:p>
          <a:p>
            <a:pPr lvl="3"/>
            <a:r>
              <a:rPr lang="en-IN" sz="2600" b="1" dirty="0"/>
              <a:t>Team Members: 4</a:t>
            </a:r>
          </a:p>
          <a:p>
            <a:pPr lvl="3"/>
            <a:endParaRPr lang="en-IN" sz="1300" dirty="0"/>
          </a:p>
          <a:p>
            <a:pPr lvl="3"/>
            <a:r>
              <a:rPr lang="en-IN" sz="2600" b="1" dirty="0"/>
              <a:t>Team Leader: </a:t>
            </a:r>
            <a:r>
              <a:rPr lang="en-IN" sz="2600" b="1" dirty="0" err="1"/>
              <a:t>Nivetha.R</a:t>
            </a:r>
            <a:endParaRPr lang="en-IN" sz="2600" b="1" dirty="0"/>
          </a:p>
          <a:p>
            <a:pPr lvl="3"/>
            <a:endParaRPr lang="en-IN" sz="1700" dirty="0"/>
          </a:p>
          <a:p>
            <a:pPr lvl="3"/>
            <a:r>
              <a:rPr lang="en-IN" sz="2600" b="1" dirty="0"/>
              <a:t>Team Member 1: </a:t>
            </a:r>
            <a:r>
              <a:rPr lang="en-IN" sz="2600" b="1" dirty="0" err="1"/>
              <a:t>Priyadharshini.S</a:t>
            </a:r>
            <a:endParaRPr lang="en-IN" sz="2600" b="1" dirty="0"/>
          </a:p>
          <a:p>
            <a:pPr marL="1371600" lvl="3" indent="0">
              <a:buNone/>
            </a:pPr>
            <a:r>
              <a:rPr lang="en-IN" sz="2600" b="1" dirty="0"/>
              <a:t> </a:t>
            </a:r>
            <a:endParaRPr lang="en-IN" sz="1700" dirty="0"/>
          </a:p>
          <a:p>
            <a:pPr marL="1371600" lvl="3" indent="0">
              <a:buNone/>
            </a:pPr>
            <a:r>
              <a:rPr lang="en-IN" sz="2600" b="1" dirty="0"/>
              <a:t>Team Member 2 : </a:t>
            </a:r>
            <a:r>
              <a:rPr lang="en-IN" sz="2600" b="1" dirty="0" err="1"/>
              <a:t>Sharmila.K</a:t>
            </a:r>
            <a:endParaRPr lang="en-IN" sz="2600" b="1" dirty="0"/>
          </a:p>
          <a:p>
            <a:pPr lvl="3"/>
            <a:endParaRPr lang="en-IN" sz="1700" dirty="0"/>
          </a:p>
          <a:p>
            <a:pPr lvl="3"/>
            <a:r>
              <a:rPr lang="en-IN" sz="2600" b="1" dirty="0"/>
              <a:t>Team Member 3 : </a:t>
            </a:r>
            <a:r>
              <a:rPr lang="en-IN" sz="2600" b="1" dirty="0" err="1"/>
              <a:t>Sneha.D</a:t>
            </a:r>
            <a:endParaRPr lang="en-IN" sz="1700" dirty="0"/>
          </a:p>
          <a:p>
            <a:pPr marL="2286000" lvl="5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67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0FA3C-43EE-B395-8ADF-F3BEA79B4C49}"/>
              </a:ext>
            </a:extLst>
          </p:cNvPr>
          <p:cNvSpPr txBox="1"/>
          <p:nvPr/>
        </p:nvSpPr>
        <p:spPr>
          <a:xfrm>
            <a:off x="462116" y="582249"/>
            <a:ext cx="8288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Creation Of New Update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39273-7004-798D-F31D-741CCAB4423E}"/>
              </a:ext>
            </a:extLst>
          </p:cNvPr>
          <p:cNvSpPr txBox="1"/>
          <p:nvPr/>
        </p:nvSpPr>
        <p:spPr>
          <a:xfrm>
            <a:off x="462116" y="178653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 . Go to all &gt; filter search for Local Update set .</a:t>
            </a:r>
          </a:p>
          <a:p>
            <a:endParaRPr lang="en-IN" dirty="0"/>
          </a:p>
          <a:p>
            <a:r>
              <a:rPr lang="en-IN" dirty="0"/>
              <a:t>2 . Click new </a:t>
            </a:r>
          </a:p>
          <a:p>
            <a:endParaRPr lang="en-IN" dirty="0"/>
          </a:p>
          <a:p>
            <a:r>
              <a:rPr lang="en-IN" dirty="0"/>
              <a:t>3 . Enter detail name : Family Expenses</a:t>
            </a:r>
          </a:p>
          <a:p>
            <a:endParaRPr lang="en-IN" dirty="0"/>
          </a:p>
          <a:p>
            <a:r>
              <a:rPr lang="en-IN" dirty="0"/>
              <a:t>4 . Submit and make current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D661DA-0EAB-42DE-37F9-3DFE5F91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32" y="1490670"/>
            <a:ext cx="6509604" cy="365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1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4F536-0639-6CED-AFC3-AA3C92F7E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A5FCF6-5947-9581-CB15-5BE4FA616D9A}"/>
              </a:ext>
            </a:extLst>
          </p:cNvPr>
          <p:cNvSpPr txBox="1"/>
          <p:nvPr/>
        </p:nvSpPr>
        <p:spPr>
          <a:xfrm>
            <a:off x="324464" y="6019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Creation Of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7FD1A-7897-EA9A-07C8-001BA55ED9E7}"/>
              </a:ext>
            </a:extLst>
          </p:cNvPr>
          <p:cNvSpPr txBox="1"/>
          <p:nvPr/>
        </p:nvSpPr>
        <p:spPr>
          <a:xfrm>
            <a:off x="324464" y="162836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Creation of new update set </a:t>
            </a:r>
          </a:p>
          <a:p>
            <a:endParaRPr lang="en-IN" dirty="0"/>
          </a:p>
          <a:p>
            <a:r>
              <a:rPr lang="en-IN" dirty="0"/>
              <a:t>1.Go to all &gt; search for Local update set </a:t>
            </a:r>
          </a:p>
          <a:p>
            <a:endParaRPr lang="en-IN" dirty="0"/>
          </a:p>
          <a:p>
            <a:r>
              <a:rPr lang="en-IN" dirty="0"/>
              <a:t>2. Click new </a:t>
            </a:r>
          </a:p>
          <a:p>
            <a:endParaRPr lang="en-IN" dirty="0"/>
          </a:p>
          <a:p>
            <a:r>
              <a:rPr lang="en-IN" dirty="0"/>
              <a:t>3. Detail = name - family expenses</a:t>
            </a:r>
          </a:p>
          <a:p>
            <a:endParaRPr lang="en-IN" dirty="0"/>
          </a:p>
          <a:p>
            <a:r>
              <a:rPr lang="en-IN" dirty="0"/>
              <a:t>4.Submit and make current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E8B2AF-B563-26AC-2ADD-513EA6701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635" y="1267702"/>
            <a:ext cx="6542468" cy="39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7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CFB92B-8E8C-0757-A79D-D55966742842}"/>
              </a:ext>
            </a:extLst>
          </p:cNvPr>
          <p:cNvSpPr txBox="1"/>
          <p:nvPr/>
        </p:nvSpPr>
        <p:spPr>
          <a:xfrm>
            <a:off x="285136" y="35610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Creation Table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DDC01-7A37-C076-0B5C-50A0096BB2C0}"/>
              </a:ext>
            </a:extLst>
          </p:cNvPr>
          <p:cNvSpPr txBox="1"/>
          <p:nvPr/>
        </p:nvSpPr>
        <p:spPr>
          <a:xfrm>
            <a:off x="383458" y="1190660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Creation of family expense table</a:t>
            </a:r>
          </a:p>
          <a:p>
            <a:endParaRPr lang="en-IN" dirty="0"/>
          </a:p>
          <a:p>
            <a:r>
              <a:rPr lang="en-IN" dirty="0"/>
              <a:t> 1. </a:t>
            </a:r>
            <a:r>
              <a:rPr lang="en-US" dirty="0"/>
              <a:t>Go to All &gt; In the filter search for Tables &gt; click on New.</a:t>
            </a:r>
          </a:p>
          <a:p>
            <a:endParaRPr lang="en-US" dirty="0"/>
          </a:p>
          <a:p>
            <a:r>
              <a:rPr lang="en-US" dirty="0"/>
              <a:t>Enter the Details:</a:t>
            </a:r>
          </a:p>
          <a:p>
            <a:endParaRPr lang="en-US" dirty="0"/>
          </a:p>
          <a:p>
            <a:r>
              <a:rPr lang="en-US" dirty="0"/>
              <a:t>Label : Family Expenses</a:t>
            </a:r>
          </a:p>
          <a:p>
            <a:endParaRPr lang="en-US" dirty="0"/>
          </a:p>
          <a:p>
            <a:r>
              <a:rPr lang="en-US" dirty="0"/>
              <a:t>Name : Auto-Populated</a:t>
            </a:r>
          </a:p>
          <a:p>
            <a:endParaRPr lang="en-US" dirty="0"/>
          </a:p>
          <a:p>
            <a:r>
              <a:rPr lang="en-US" dirty="0"/>
              <a:t>New menu name : Family Expenditure</a:t>
            </a:r>
          </a:p>
          <a:p>
            <a:endParaRPr lang="en-US" dirty="0"/>
          </a:p>
          <a:p>
            <a:r>
              <a:rPr lang="en-US" dirty="0"/>
              <a:t>2. Go header right click there &gt; click save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7253B5-5F12-494E-AD6F-B4920B3D6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28" y="1081420"/>
            <a:ext cx="5800143" cy="39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148444-CA18-0FD1-9A62-44DDC4AE77C3}"/>
              </a:ext>
            </a:extLst>
          </p:cNvPr>
          <p:cNvSpPr txBox="1"/>
          <p:nvPr/>
        </p:nvSpPr>
        <p:spPr>
          <a:xfrm>
            <a:off x="373625" y="1189811"/>
            <a:ext cx="63713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Column label : Number</a:t>
            </a:r>
          </a:p>
          <a:p>
            <a:r>
              <a:rPr lang="en-US" dirty="0"/>
              <a:t>Type : String</a:t>
            </a:r>
          </a:p>
          <a:p>
            <a:r>
              <a:rPr lang="en-US" dirty="0"/>
              <a:t>Double click on insert a new row again</a:t>
            </a:r>
          </a:p>
          <a:p>
            <a:r>
              <a:rPr lang="en-US" dirty="0"/>
              <a:t>Give the details as:</a:t>
            </a:r>
          </a:p>
          <a:p>
            <a:r>
              <a:rPr lang="en-US" dirty="0"/>
              <a:t>Column label : Date</a:t>
            </a:r>
          </a:p>
          <a:p>
            <a:r>
              <a:rPr lang="en-US" dirty="0"/>
              <a:t>Type : Date</a:t>
            </a:r>
          </a:p>
          <a:p>
            <a:r>
              <a:rPr lang="en-US" dirty="0"/>
              <a:t>Double click on insert a new row again</a:t>
            </a:r>
          </a:p>
          <a:p>
            <a:r>
              <a:rPr lang="en-US" dirty="0"/>
              <a:t>Give the details as:</a:t>
            </a:r>
          </a:p>
          <a:p>
            <a:r>
              <a:rPr lang="en-US" dirty="0"/>
              <a:t>Column label : Amount</a:t>
            </a:r>
          </a:p>
          <a:p>
            <a:r>
              <a:rPr lang="en-US" dirty="0"/>
              <a:t>Type : Integer</a:t>
            </a:r>
          </a:p>
          <a:p>
            <a:r>
              <a:rPr lang="en-US" dirty="0"/>
              <a:t>Double click on insert a new row again</a:t>
            </a:r>
          </a:p>
          <a:p>
            <a:r>
              <a:rPr lang="en-US" dirty="0"/>
              <a:t>Give the details as:</a:t>
            </a:r>
          </a:p>
          <a:p>
            <a:r>
              <a:rPr lang="en-US" dirty="0"/>
              <a:t>Column label : Expense Details</a:t>
            </a:r>
          </a:p>
          <a:p>
            <a:r>
              <a:rPr lang="en-US" dirty="0"/>
              <a:t>Type : String</a:t>
            </a:r>
          </a:p>
          <a:p>
            <a:r>
              <a:rPr lang="en-US" dirty="0"/>
              <a:t>Max length : 800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B5CA1-761E-264E-FA02-A161F6F13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98" y="1078968"/>
            <a:ext cx="7278221" cy="4202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A9479E-E112-D03A-AEFF-02422A5BC23A}"/>
              </a:ext>
            </a:extLst>
          </p:cNvPr>
          <p:cNvSpPr txBox="1"/>
          <p:nvPr/>
        </p:nvSpPr>
        <p:spPr>
          <a:xfrm>
            <a:off x="115037" y="38613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Creation of Columns(Fields)</a:t>
            </a:r>
          </a:p>
        </p:txBody>
      </p:sp>
    </p:spTree>
    <p:extLst>
      <p:ext uri="{BB962C8B-B14F-4D97-AF65-F5344CB8AC3E}">
        <p14:creationId xmlns:p14="http://schemas.microsoft.com/office/powerpoint/2010/main" val="250305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DF5FAC-9957-9C19-6A2B-93D16E6FA449}"/>
              </a:ext>
            </a:extLst>
          </p:cNvPr>
          <p:cNvSpPr txBox="1"/>
          <p:nvPr/>
        </p:nvSpPr>
        <p:spPr>
          <a:xfrm>
            <a:off x="286916" y="1346597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1.Go all &gt; search family expenses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2.Click new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3.Header configure select form design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4.Make date , amount, mandatory </a:t>
            </a:r>
          </a:p>
          <a:p>
            <a:endParaRPr lang="en-IN" dirty="0"/>
          </a:p>
          <a:p>
            <a:r>
              <a:rPr lang="en-IN" dirty="0"/>
              <a:t>5.Click save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E154A-CB13-9479-2060-588D0B447489}"/>
              </a:ext>
            </a:extLst>
          </p:cNvPr>
          <p:cNvSpPr txBox="1"/>
          <p:nvPr/>
        </p:nvSpPr>
        <p:spPr>
          <a:xfrm>
            <a:off x="286916" y="350756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Configure the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3BE56-4D07-01B0-D181-937DE00B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86" y="1190540"/>
            <a:ext cx="6749143" cy="37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0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02856-4390-90DB-6078-A0B2247A856A}"/>
              </a:ext>
            </a:extLst>
          </p:cNvPr>
          <p:cNvSpPr txBox="1"/>
          <p:nvPr/>
        </p:nvSpPr>
        <p:spPr>
          <a:xfrm>
            <a:off x="274320" y="2268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Creation of Daily Expenses Table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F5DF4-6BED-E128-B88F-5E2386F6D24E}"/>
              </a:ext>
            </a:extLst>
          </p:cNvPr>
          <p:cNvSpPr txBox="1"/>
          <p:nvPr/>
        </p:nvSpPr>
        <p:spPr>
          <a:xfrm>
            <a:off x="495300" y="131534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-&gt; Go all &gt; search tables </a:t>
            </a:r>
          </a:p>
          <a:p>
            <a:endParaRPr lang="en-IN" dirty="0"/>
          </a:p>
          <a:p>
            <a:r>
              <a:rPr lang="en-IN" dirty="0"/>
              <a:t>-&gt; Details : daily expenses </a:t>
            </a:r>
          </a:p>
          <a:p>
            <a:endParaRPr lang="en-IN" dirty="0"/>
          </a:p>
          <a:p>
            <a:r>
              <a:rPr lang="en-IN" dirty="0"/>
              <a:t>-&gt; Name : auto populated </a:t>
            </a:r>
          </a:p>
          <a:p>
            <a:endParaRPr lang="en-IN" dirty="0"/>
          </a:p>
          <a:p>
            <a:r>
              <a:rPr lang="en-IN" dirty="0"/>
              <a:t>-&gt; Click right there and save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A06D3-364B-4769-0340-3DE11F55A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09" y="896248"/>
            <a:ext cx="7525659" cy="42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9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F924F3-D114-112B-7695-AB38B52E13E6}"/>
              </a:ext>
            </a:extLst>
          </p:cNvPr>
          <p:cNvSpPr txBox="1"/>
          <p:nvPr/>
        </p:nvSpPr>
        <p:spPr>
          <a:xfrm>
            <a:off x="190500" y="333494"/>
            <a:ext cx="6278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Creation of Business Rules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0AE2B-CA9A-2631-0A47-5FE8E2CC43E8}"/>
              </a:ext>
            </a:extLst>
          </p:cNvPr>
          <p:cNvSpPr txBox="1"/>
          <p:nvPr/>
        </p:nvSpPr>
        <p:spPr>
          <a:xfrm>
            <a:off x="373380" y="108793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-&gt; Go all &gt; search Business rules </a:t>
            </a:r>
          </a:p>
          <a:p>
            <a:endParaRPr lang="en-IN" dirty="0"/>
          </a:p>
          <a:p>
            <a:r>
              <a:rPr lang="en-IN" dirty="0"/>
              <a:t>-&gt; Detail name : family expenses BR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-&gt; Table : daily expenses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-&gt; When to run check insert and update </a:t>
            </a:r>
          </a:p>
          <a:p>
            <a:endParaRPr lang="en-IN" dirty="0"/>
          </a:p>
          <a:p>
            <a:r>
              <a:rPr lang="en-IN" dirty="0"/>
              <a:t>-&gt; Then type code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-&gt; Go to header and right click there &gt;&gt; click on save..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BEE0A-5597-0BAB-2E53-D5226DF4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31" y="1006140"/>
            <a:ext cx="6835949" cy="38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1568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146</TotalTime>
  <Words>393</Words>
  <Application>Microsoft Office PowerPoint</Application>
  <PresentationFormat>Widescreen</PresentationFormat>
  <Paragraphs>104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Metropolitan</vt:lpstr>
      <vt:lpstr>Calculating Family  Expenses Using ServiceNow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Ramesh Kodeeswari</dc:creator>
  <cp:lastModifiedBy>Ramesh Kodeeswari</cp:lastModifiedBy>
  <cp:revision>2</cp:revision>
  <dcterms:created xsi:type="dcterms:W3CDTF">2025-09-14T11:17:19Z</dcterms:created>
  <dcterms:modified xsi:type="dcterms:W3CDTF">2025-09-14T13:43:32Z</dcterms:modified>
</cp:coreProperties>
</file>