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244452" y="391067"/>
            <a:ext cx="1743075" cy="1404394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506390" y="4834943"/>
            <a:ext cx="1666875" cy="149389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4" y="14839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506563"/>
            <a:ext cx="11194960" cy="9817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245571" y="2465685"/>
            <a:ext cx="770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err="1"/>
              <a:t>Nivetha</a:t>
            </a:r>
            <a:r>
              <a:rPr lang="en-GB" sz="2400"/>
              <a:t>.V</a:t>
            </a:r>
            <a:endParaRPr lang="en-US" sz="2400" dirty="0"/>
          </a:p>
          <a:p>
            <a:r>
              <a:rPr lang="en-US" sz="2400" dirty="0"/>
              <a:t>REGISTER NO: 31220</a:t>
            </a:r>
            <a:r>
              <a:rPr lang="en-GB" sz="2400" dirty="0"/>
              <a:t>5925</a:t>
            </a:r>
            <a:endParaRPr lang="zh-CN" altLang="en-US" dirty="0"/>
          </a:p>
          <a:p>
            <a:r>
              <a:rPr lang="en-US" sz="2400" dirty="0"/>
              <a:t> NM ID:</a:t>
            </a:r>
            <a:r>
              <a:rPr lang="en-GB" sz="2400" dirty="0"/>
              <a:t>0AF14AC6A06974DBC1A49480ECF03551.</a:t>
            </a:r>
            <a:endParaRPr lang="zh-CN" altLang="en-US" dirty="0"/>
          </a:p>
          <a:p>
            <a:r>
              <a:rPr lang="en-US" sz="2400" dirty="0"/>
              <a:t>DEPARTMENT: B.COM(GENERAL)</a:t>
            </a:r>
            <a:endParaRPr lang="zh-CN" altLang="en-US" dirty="0"/>
          </a:p>
          <a:p>
            <a:r>
              <a:rPr lang="en-US" sz="2400" dirty="0"/>
              <a:t>COLLEGE : VIDHYA SAGAR WOMEN'S COLLEGE,</a:t>
            </a:r>
            <a:endParaRPr lang="zh-CN" altLang="en-US" dirty="0"/>
          </a:p>
          <a:p>
            <a:r>
              <a:rPr lang="en-US" altLang="en-US" sz="2400" dirty="0"/>
              <a:t>                CHENGALPATTU-603111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5117784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TextBox 1048683"/>
          <p:cNvSpPr txBox="1"/>
          <p:nvPr/>
        </p:nvSpPr>
        <p:spPr>
          <a:xfrm>
            <a:off x="253007" y="1287781"/>
            <a:ext cx="9492944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DATA COLLECTION: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>
                <a:solidFill>
                  <a:srgbClr val="000000"/>
                </a:solidFill>
              </a:rPr>
              <a:t>•</a:t>
            </a:r>
            <a:r>
              <a:rPr lang="en-US" sz="2800">
                <a:solidFill>
                  <a:srgbClr val="000000"/>
                </a:solidFill>
              </a:rPr>
              <a:t>Download employee data set from edunet dashboard.</a:t>
            </a: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FEATURES COLLECTION: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1">
                <a:solidFill>
                  <a:srgbClr val="000000"/>
                </a:solidFill>
              </a:rPr>
              <a:t>•</a:t>
            </a:r>
            <a:r>
              <a:rPr lang="en-US" altLang="en-US" sz="2800" b="0">
                <a:solidFill>
                  <a:srgbClr val="000000"/>
                </a:solidFill>
              </a:rPr>
              <a:t>conditional formatting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•Filter and sorts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•pivot table etc..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1">
                <a:solidFill>
                  <a:srgbClr val="000000"/>
                </a:solidFill>
              </a:rPr>
              <a:t>DATA CLEANING: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1">
                <a:solidFill>
                  <a:srgbClr val="000000"/>
                </a:solidFill>
              </a:rPr>
              <a:t>•</a:t>
            </a:r>
            <a:r>
              <a:rPr lang="en-US" altLang="en-US" sz="2800" b="0">
                <a:solidFill>
                  <a:srgbClr val="000000"/>
                </a:solidFill>
              </a:rPr>
              <a:t>Identifying the missing data.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•Filtering the missing data 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3"/>
          <a:srcRect l="10072" t="13940" r="8684" b="63749"/>
          <a:stretch>
            <a:fillRect/>
          </a:stretch>
        </p:blipFill>
        <p:spPr>
          <a:xfrm>
            <a:off x="5582384" y="2219217"/>
            <a:ext cx="3722861" cy="34349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9182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1048689"/>
          <p:cNvSpPr txBox="1"/>
          <p:nvPr/>
        </p:nvSpPr>
        <p:spPr>
          <a:xfrm>
            <a:off x="444570" y="4671060"/>
            <a:ext cx="9111653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result of using Excel for employee performance analysis is a clear, data-driven view of employee metrics that helps identify top performers, areas needing improvement, and overall trends.</a:t>
            </a:r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1" y="1320606"/>
            <a:ext cx="8596628" cy="3152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1048691"/>
          <p:cNvSpPr txBox="1"/>
          <p:nvPr/>
        </p:nvSpPr>
        <p:spPr>
          <a:xfrm>
            <a:off x="755332" y="1609678"/>
            <a:ext cx="9147046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Excel is a powerful tool for employee performance analysis, offering various features like formulas, Pivot Tables, charts, and conditional formatting that enable detailed, visual insights into performance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458464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440203" y="2282655"/>
            <a:ext cx="9892283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5109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8800873" y="121386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67904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US" sz="4250" spc="10" dirty="0"/>
              <a:t>T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48648"/>
          <p:cNvSpPr txBox="1"/>
          <p:nvPr/>
        </p:nvSpPr>
        <p:spPr>
          <a:xfrm>
            <a:off x="834072" y="1840230"/>
            <a:ext cx="7476224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Employment performance analysis evaluates employee productivity and efficiency, helping organizations improve workforce effectiveness and achieve business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6"/>
          <p:cNvSpPr/>
          <p:nvPr/>
        </p:nvSpPr>
        <p:spPr>
          <a:xfrm>
            <a:off x="8658225" y="9871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41517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1048652"/>
          <p:cNvSpPr txBox="1"/>
          <p:nvPr/>
        </p:nvSpPr>
        <p:spPr>
          <a:xfrm>
            <a:off x="0" y="1859497"/>
            <a:ext cx="8018150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Employee data analysis involves collecting and analyzing data on aspects like employee performance, turnover rates, engagement levels, and skill gaps.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 It uses statistical methods, data visualization, and predictive analytics to identify trends and patterns. </a:t>
            </a:r>
          </a:p>
        </p:txBody>
      </p:sp>
      <p:grpSp>
        <p:nvGrpSpPr>
          <p:cNvPr id="35" name="object 2"/>
          <p:cNvGrpSpPr/>
          <p:nvPr/>
        </p:nvGrpSpPr>
        <p:grpSpPr>
          <a:xfrm>
            <a:off x="7819643" y="304800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8596693" y="5679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769392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3"/>
          <a:srcRect t="11391" b="50855"/>
          <a:stretch>
            <a:fillRect/>
          </a:stretch>
        </p:blipFill>
        <p:spPr>
          <a:xfrm>
            <a:off x="6252162" y="1859985"/>
            <a:ext cx="3101388" cy="3138031"/>
          </a:xfrm>
          <a:prstGeom prst="rect">
            <a:avLst/>
          </a:prstGeom>
        </p:spPr>
      </p:pic>
      <p:sp>
        <p:nvSpPr>
          <p:cNvPr id="1048661" name="TextBox 1048660"/>
          <p:cNvSpPr txBox="1"/>
          <p:nvPr/>
        </p:nvSpPr>
        <p:spPr>
          <a:xfrm>
            <a:off x="561101" y="1711394"/>
            <a:ext cx="5534899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✓Board of Directors
✓Chief Executive Officer (CEO)
✓Chief Officers (CFO, COO, CMO, etc.)
✓Vice Presidents/Directors
✓Department Managers
✓Supervisors/Team Leaders
✓Operational Staff
✓Frontline Workers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130324" cy="2746842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8639560" y="3727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642475" y="423189"/>
            <a:ext cx="10710943" cy="546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1048666"/>
          <p:cNvSpPr txBox="1"/>
          <p:nvPr/>
        </p:nvSpPr>
        <p:spPr>
          <a:xfrm>
            <a:off x="2130323" y="1315619"/>
            <a:ext cx="8349706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Conditional formatting: </a:t>
            </a:r>
            <a:r>
              <a:rPr lang="en-US" sz="2800">
                <a:solidFill>
                  <a:srgbClr val="000000"/>
                </a:solidFill>
              </a:rPr>
              <a:t>To analyze employee performance by visually highlighting data.</a:t>
            </a:r>
            <a:endParaRPr lang="en-US" sz="2800" b="1">
              <a:solidFill>
                <a:srgbClr val="000000"/>
              </a:solidFill>
            </a:endParaRPr>
          </a:p>
        </p:txBody>
      </p:sp>
      <p:sp>
        <p:nvSpPr>
          <p:cNvPr id="1048668" name="TextBox 1048667"/>
          <p:cNvSpPr txBox="1"/>
          <p:nvPr/>
        </p:nvSpPr>
        <p:spPr>
          <a:xfrm>
            <a:off x="2163368" y="2245258"/>
            <a:ext cx="7865264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Filter</a:t>
            </a:r>
            <a:r>
              <a:rPr lang="en-US" sz="2800">
                <a:solidFill>
                  <a:srgbClr val="000000"/>
                </a:solidFill>
              </a:rPr>
              <a:t>: The Filter function to display specific data (e.g., high performers or low sales).</a:t>
            </a:r>
          </a:p>
        </p:txBody>
      </p:sp>
      <p:sp>
        <p:nvSpPr>
          <p:cNvPr id="1048669" name="TextBox 1048668"/>
          <p:cNvSpPr txBox="1"/>
          <p:nvPr/>
        </p:nvSpPr>
        <p:spPr>
          <a:xfrm>
            <a:off x="2163368" y="3174898"/>
            <a:ext cx="8791402" cy="17678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Formulas</a:t>
            </a:r>
            <a:r>
              <a:rPr lang="en-US" sz="2800">
                <a:solidFill>
                  <a:srgbClr val="000000"/>
                </a:solidFill>
              </a:rPr>
              <a:t>:In Excel, use formulas like =AVERAGE(), =SUM(), =IF(), and =RANK() to calculate metrics such as average performance, total sales, and rankings,..</a:t>
            </a:r>
          </a:p>
        </p:txBody>
      </p:sp>
      <p:sp>
        <p:nvSpPr>
          <p:cNvPr id="1048670" name="TextBox 1048669"/>
          <p:cNvSpPr txBox="1"/>
          <p:nvPr/>
        </p:nvSpPr>
        <p:spPr>
          <a:xfrm>
            <a:off x="218659" y="4942737"/>
            <a:ext cx="10261369" cy="13487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Pivot summary:</a:t>
            </a:r>
            <a:r>
              <a:rPr lang="en-US" sz="2800">
                <a:solidFill>
                  <a:srgbClr val="000000"/>
                </a:solidFill>
              </a:rPr>
              <a:t>They enable you to filter, group, and compare performance metrics dynamically, making it easy to spot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2" name="TextBox 1048671"/>
          <p:cNvSpPr txBox="1"/>
          <p:nvPr/>
        </p:nvSpPr>
        <p:spPr>
          <a:xfrm>
            <a:off x="755331" y="1240570"/>
            <a:ext cx="9788883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* Employee dataset: </a:t>
            </a:r>
            <a:r>
              <a:rPr lang="en-US" sz="2800" b="0">
                <a:solidFill>
                  <a:srgbClr val="000000"/>
                </a:solidFill>
              </a:rPr>
              <a:t>Download from kaggle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*</a:t>
            </a:r>
            <a:r>
              <a:rPr lang="en-US" sz="2800" b="0">
                <a:solidFill>
                  <a:srgbClr val="000000"/>
                </a:solidFill>
              </a:rPr>
              <a:t>There are 26 features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*</a:t>
            </a:r>
            <a:r>
              <a:rPr lang="en-US" sz="2800" b="0">
                <a:solidFill>
                  <a:srgbClr val="000000"/>
                </a:solidFill>
              </a:rPr>
              <a:t>The dataset used 9 features.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* </a:t>
            </a:r>
            <a:r>
              <a:rPr lang="en-US" sz="2800" b="0">
                <a:solidFill>
                  <a:srgbClr val="000000"/>
                </a:solidFill>
              </a:rPr>
              <a:t>The employment performance analysis dataset contains the following information: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sz="2800" b="0">
                <a:solidFill>
                  <a:srgbClr val="000000"/>
                </a:solidFill>
              </a:rPr>
              <a:t>          </a:t>
            </a:r>
            <a:r>
              <a:rPr lang="en-US" altLang="en-US" sz="2800" b="0">
                <a:solidFill>
                  <a:srgbClr val="000000"/>
                </a:solidFill>
              </a:rPr>
              <a:t>✓Employee data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 ✓Employe id number 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 ✓ Name-Text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 ✓Employment type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 ✓Performance metrics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✓Gender -male/female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✓ Employment rating number.</a:t>
            </a:r>
            <a:endParaRPr lang="en-US" sz="2800" b="1">
              <a:solidFill>
                <a:srgbClr val="000000"/>
              </a:solidFill>
            </a:endParaRPr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2"/>
          <a:srcRect l="11641" t="14889" r="-11641" b="64605"/>
          <a:stretch>
            <a:fillRect/>
          </a:stretch>
        </p:blipFill>
        <p:spPr>
          <a:xfrm>
            <a:off x="6649607" y="3513343"/>
            <a:ext cx="3629371" cy="23623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1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189122">
            <a:off x="202079" y="2496346"/>
            <a:ext cx="2874345" cy="4285871"/>
          </a:xfrm>
          <a:prstGeom prst="rect">
            <a:avLst/>
          </a:prstGeom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930" y="1857374"/>
            <a:ext cx="6609619" cy="302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Automated Data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Predictive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Personalized Employee Profiles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Real-time Performance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Data-Driven Decision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Scalable and Customizable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Intuitive User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venkatesannivetha2004@gmail.com</cp:lastModifiedBy>
  <cp:revision>2</cp:revision>
  <dcterms:created xsi:type="dcterms:W3CDTF">2024-03-24T14:07:22Z</dcterms:created>
  <dcterms:modified xsi:type="dcterms:W3CDTF">2024-09-05T08:18:44Z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1391104a3e1b428ab8498e4f05b02fce</vt:lpwstr>
  </property>
</Properties>
</file>