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1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type="custom" cy="5143500" cx="9144000"/>
  <p:notesSz cx="6858000" cy="9144000"/>
  <p:defaultTex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0" snapToGrid="0" snapToObjects="0">
      <p:cViewPr>
        <p:scale>
          <a:sx n="75" d="100"/>
          <a:sy n="75" d="100"/>
        </p:scale>
        <p:origin x="0" y="0"/>
      </p:cViewPr>
      <p:guideLst>
        <p:guide orient="horz" pos="162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15" name=""/>
        <p:cNvGrpSpPr/>
        <p:nvPr/>
      </p:nvGrpSpPr>
      <p:grpSpPr>
        <a:xfrm rot="0">
          <a:off x="0" y="0"/>
          <a:ext cx="0" cy="0"/>
          <a:chOff x="0" y="0"/>
          <a:chExt cx="0" cy="0"/>
        </a:xfrm>
      </p:grpSpPr>
      <p:sp>
        <p:nvSpPr>
          <p:cNvPr id="1048931" name="Google Shape;3;n"/>
          <p:cNvSpPr/>
          <p:nvPr>
            <p:ph type="sldImg" sz="full" idx="2"/>
          </p:nvPr>
        </p:nvSpPr>
        <p:spPr>
          <a:xfrm rot="0">
            <a:off x="381000" y="685800"/>
            <a:ext cx="6096000" cy="3429000"/>
          </a:xfrm>
          <a:custGeom>
            <a:avLst/>
            <a:ahLst/>
            <a:rect l="0" t="0" r="r" b="b"/>
            <a:pathLst>
              <a:path w="120000" h="120000">
                <a:moveTo>
                  <a:pt x="0" y="0"/>
                </a:moveTo>
                <a:lnTo>
                  <a:pt x="120000" y="0"/>
                </a:lnTo>
                <a:lnTo>
                  <a:pt x="120000" y="120000"/>
                </a:lnTo>
                <a:lnTo>
                  <a:pt x="0" y="120000"/>
                </a:lnTo>
                <a:lnTo>
                  <a:pt x="0" y="0"/>
                </a:lnTo>
              </a:path>
            </a:pathLst>
          </a:custGeom>
          <a:noFill/>
          <a:ln w="9525" cap="flat" cmpd="sng">
            <a:solidFill>
              <a:srgbClr val="000000">
                <a:alpha val="100000"/>
              </a:srgbClr>
            </a:solidFill>
            <a:prstDash val="solid"/>
            <a:round/>
          </a:ln>
        </p:spPr>
        <p:txBody>
          <a:bodyPr anchor="t" bIns="45720" lIns="91440" rIns="91440" tIns="45720" vert="horz"/>
          <a:p/>
        </p:txBody>
      </p:sp>
      <p:sp>
        <p:nvSpPr>
          <p:cNvPr id="1048932" name="Google Shape;4;n"/>
          <p:cNvSpPr/>
          <p:nvPr>
            <p:ph type="body" sz="full" idx="1"/>
          </p:nvPr>
        </p:nvSpPr>
        <p:spPr>
          <a:xfrm rot="0">
            <a:off x="685800" y="4343400"/>
            <a:ext cx="5486400" cy="4114800"/>
          </a:xfrm>
          <a:prstGeom prst="rect"/>
          <a:noFill/>
          <a:ln>
            <a:noFill/>
          </a:ln>
        </p:spPr>
        <p:txBody>
          <a:bodyPr anchor="t" bIns="91425" lIns="91425" rIns="91425" tIns="91425" vert="horz"/>
          <a:p>
            <a:pPr lvl="0"/>
            <a:endParaRPr altLang="en-US" lang="en-US"/>
          </a:p>
        </p:txBody>
      </p:sp>
    </p:spTree>
  </p:cSld>
  <p:clrMap accent1="dk1" accent2="dk1" accent3="dk1" accent4="dk1" accent5="dk1" accent6="dk1" bg1="dk1" bg2="dk1" tx1="dk1" tx2="dk1" hlink="dk1" folHlink="dk1"/>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6" name=""/>
        <p:cNvGrpSpPr/>
        <p:nvPr/>
      </p:nvGrpSpPr>
      <p:grpSpPr>
        <a:xfrm>
          <a:off x="0" y="0"/>
          <a:ext cx="0" cy="0"/>
          <a:chOff x="0" y="0"/>
          <a:chExt cx="0" cy="0"/>
        </a:xfrm>
      </p:grpSpPr>
      <p:sp>
        <p:nvSpPr>
          <p:cNvPr id="1048797"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98"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7" name=""/>
        <p:cNvGrpSpPr/>
        <p:nvPr/>
      </p:nvGrpSpPr>
      <p:grpSpPr>
        <a:xfrm>
          <a:off x="0" y="0"/>
          <a:ext cx="0" cy="0"/>
          <a:chOff x="0" y="0"/>
          <a:chExt cx="0" cy="0"/>
        </a:xfrm>
      </p:grpSpPr>
      <p:sp>
        <p:nvSpPr>
          <p:cNvPr id="1048818" name="Title 1"/>
          <p:cNvSpPr>
            <a:spLocks noGrp="1"/>
          </p:cNvSpPr>
          <p:nvPr>
            <p:ph type="title"/>
          </p:nvPr>
        </p:nvSpPr>
        <p:spPr/>
        <p:txBody>
          <a:bodyPr/>
          <a:p>
            <a:r>
              <a:rPr altLang="zh-CN" lang="en-US" smtClean="0"/>
              <a:t>Click to edit Master title style</a:t>
            </a:r>
            <a:endParaRPr altLang="en-US" lang="zh-CN"/>
          </a:p>
        </p:txBody>
      </p:sp>
      <p:sp>
        <p:nvSpPr>
          <p:cNvPr id="10488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2" name=""/>
        <p:cNvGrpSpPr/>
        <p:nvPr/>
      </p:nvGrpSpPr>
      <p:grpSpPr>
        <a:xfrm>
          <a:off x="0" y="0"/>
          <a:ext cx="0" cy="0"/>
          <a:chOff x="0" y="0"/>
          <a:chExt cx="0" cy="0"/>
        </a:xfrm>
      </p:grpSpPr>
      <p:sp>
        <p:nvSpPr>
          <p:cNvPr id="104874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4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4" name=""/>
        <p:cNvGrpSpPr/>
        <p:nvPr/>
      </p:nvGrpSpPr>
      <p:grpSpPr>
        <a:xfrm>
          <a:off x="0" y="0"/>
          <a:ext cx="0" cy="0"/>
          <a:chOff x="0" y="0"/>
          <a:chExt cx="0" cy="0"/>
        </a:xfrm>
      </p:grpSpPr>
      <p:sp>
        <p:nvSpPr>
          <p:cNvPr id="1048746" name="Title 1"/>
          <p:cNvSpPr>
            <a:spLocks noGrp="1"/>
          </p:cNvSpPr>
          <p:nvPr>
            <p:ph type="title"/>
          </p:nvPr>
        </p:nvSpPr>
        <p:spPr/>
        <p:txBody>
          <a:bodyPr/>
          <a:p>
            <a:r>
              <a:rPr altLang="zh-CN" lang="en-US" smtClean="0"/>
              <a:t>Click to edit Master title style</a:t>
            </a:r>
            <a:endParaRPr altLang="en-US" lang="zh-CN"/>
          </a:p>
        </p:txBody>
      </p:sp>
      <p:sp>
        <p:nvSpPr>
          <p:cNvPr id="104874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6" name=""/>
        <p:cNvGrpSpPr/>
        <p:nvPr/>
      </p:nvGrpSpPr>
      <p:grpSpPr>
        <a:xfrm>
          <a:off x="0" y="0"/>
          <a:ext cx="0" cy="0"/>
          <a:chOff x="0" y="0"/>
          <a:chExt cx="0" cy="0"/>
        </a:xfrm>
      </p:grpSpPr>
      <p:sp>
        <p:nvSpPr>
          <p:cNvPr id="104874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4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8" name=""/>
        <p:cNvGrpSpPr/>
        <p:nvPr/>
      </p:nvGrpSpPr>
      <p:grpSpPr>
        <a:xfrm>
          <a:off x="0" y="0"/>
          <a:ext cx="0" cy="0"/>
          <a:chOff x="0" y="0"/>
          <a:chExt cx="0" cy="0"/>
        </a:xfrm>
      </p:grpSpPr>
      <p:sp>
        <p:nvSpPr>
          <p:cNvPr id="1048750" name="Title 1"/>
          <p:cNvSpPr>
            <a:spLocks noGrp="1"/>
          </p:cNvSpPr>
          <p:nvPr>
            <p:ph type="title"/>
          </p:nvPr>
        </p:nvSpPr>
        <p:spPr/>
        <p:txBody>
          <a:bodyPr/>
          <a:p>
            <a:r>
              <a:rPr altLang="zh-CN" lang="en-US" smtClean="0"/>
              <a:t>Click to edit Master title style</a:t>
            </a:r>
            <a:endParaRPr altLang="en-US" lang="zh-CN"/>
          </a:p>
        </p:txBody>
      </p:sp>
      <p:sp>
        <p:nvSpPr>
          <p:cNvPr id="1048751"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2"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0" name=""/>
        <p:cNvGrpSpPr/>
        <p:nvPr/>
      </p:nvGrpSpPr>
      <p:grpSpPr>
        <a:xfrm>
          <a:off x="0" y="0"/>
          <a:ext cx="0" cy="0"/>
          <a:chOff x="0" y="0"/>
          <a:chExt cx="0" cy="0"/>
        </a:xfrm>
      </p:grpSpPr>
      <p:sp>
        <p:nvSpPr>
          <p:cNvPr id="1048753"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54"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55"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6"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57"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2" name=""/>
        <p:cNvGrpSpPr/>
        <p:nvPr/>
      </p:nvGrpSpPr>
      <p:grpSpPr>
        <a:xfrm>
          <a:off x="0" y="0"/>
          <a:ext cx="0" cy="0"/>
          <a:chOff x="0" y="0"/>
          <a:chExt cx="0" cy="0"/>
        </a:xfrm>
      </p:grpSpPr>
      <p:sp>
        <p:nvSpPr>
          <p:cNvPr id="1048758" name="Title 1"/>
          <p:cNvSpPr>
            <a:spLocks noGrp="1"/>
          </p:cNvSpPr>
          <p:nvPr>
            <p:ph type="title"/>
          </p:nvPr>
        </p:nvSpPr>
        <p:spPr/>
        <p:txBody>
          <a:bodyPr/>
          <a:p>
            <a:r>
              <a:rPr altLang="zh-CN" lang="en-US" smtClean="0"/>
              <a:t>Click to edit Master title style</a:t>
            </a:r>
            <a:endParaRPr altLang="en-US" lang="zh-CN"/>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94" name=""/>
        <p:cNvGrpSpPr/>
        <p:nvPr/>
      </p:nvGrpSpPr>
      <p:grpSpPr>
        <a:xfrm>
          <a:off x="0" y="0"/>
          <a:ext cx="0" cy="0"/>
          <a:chOff x="0" y="0"/>
          <a:chExt cx="0" cy="0"/>
        </a:xfrm>
      </p:grpSpPr>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96" name=""/>
        <p:cNvGrpSpPr/>
        <p:nvPr/>
      </p:nvGrpSpPr>
      <p:grpSpPr>
        <a:xfrm>
          <a:off x="0" y="0"/>
          <a:ext cx="0" cy="0"/>
          <a:chOff x="0" y="0"/>
          <a:chExt cx="0" cy="0"/>
        </a:xfrm>
      </p:grpSpPr>
      <p:sp>
        <p:nvSpPr>
          <p:cNvPr id="104875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6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8" name=""/>
        <p:cNvGrpSpPr/>
        <p:nvPr/>
      </p:nvGrpSpPr>
      <p:grpSpPr>
        <a:xfrm>
          <a:off x="0" y="0"/>
          <a:ext cx="0" cy="0"/>
          <a:chOff x="0" y="0"/>
          <a:chExt cx="0" cy="0"/>
        </a:xfrm>
      </p:grpSpPr>
      <p:sp>
        <p:nvSpPr>
          <p:cNvPr id="104876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6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4"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0" name=""/>
        <p:cNvGrpSpPr/>
        <p:nvPr/>
      </p:nvGrpSpPr>
      <p:grpSpPr>
        <a:xfrm>
          <a:off x="0" y="0"/>
          <a:ext cx="0" cy="0"/>
          <a:chOff x="0" y="0"/>
          <a:chExt cx="0" cy="0"/>
        </a:xfrm>
      </p:grpSpPr>
      <p:sp>
        <p:nvSpPr>
          <p:cNvPr id="1048765" name="Title 1"/>
          <p:cNvSpPr>
            <a:spLocks noGrp="1"/>
          </p:cNvSpPr>
          <p:nvPr>
            <p:ph type="title"/>
          </p:nvPr>
        </p:nvSpPr>
        <p:spPr/>
        <p:txBody>
          <a:bodyPr/>
          <a:p>
            <a:r>
              <a:rPr altLang="zh-CN" lang="en-US" smtClean="0"/>
              <a:t>Click to edit Master title style</a:t>
            </a:r>
            <a:endParaRPr altLang="en-US" lang="zh-CN"/>
          </a:p>
        </p:txBody>
      </p:sp>
      <p:sp>
        <p:nvSpPr>
          <p:cNvPr id="104876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9" name=""/>
        <p:cNvGrpSpPr/>
        <p:nvPr/>
      </p:nvGrpSpPr>
      <p:grpSpPr>
        <a:xfrm>
          <a:off x="0" y="0"/>
          <a:ext cx="0" cy="0"/>
          <a:chOff x="0" y="0"/>
          <a:chExt cx="0" cy="0"/>
        </a:xfrm>
      </p:grpSpPr>
      <p:sp>
        <p:nvSpPr>
          <p:cNvPr id="104882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2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02" name=""/>
        <p:cNvGrpSpPr/>
        <p:nvPr/>
      </p:nvGrpSpPr>
      <p:grpSpPr>
        <a:xfrm>
          <a:off x="0" y="0"/>
          <a:ext cx="0" cy="0"/>
          <a:chOff x="0" y="0"/>
          <a:chExt cx="0" cy="0"/>
        </a:xfrm>
      </p:grpSpPr>
      <p:sp>
        <p:nvSpPr>
          <p:cNvPr id="1048767"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68"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5" name=""/>
        <p:cNvGrpSpPr/>
        <p:nvPr/>
      </p:nvGrpSpPr>
      <p:grpSpPr>
        <a:xfrm>
          <a:off x="0" y="0"/>
          <a:ext cx="0" cy="0"/>
          <a:chOff x="0" y="0"/>
          <a:chExt cx="0" cy="0"/>
        </a:xfrm>
      </p:grpSpPr>
      <p:sp>
        <p:nvSpPr>
          <p:cNvPr id="1048772"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73"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7" name=""/>
        <p:cNvGrpSpPr/>
        <p:nvPr/>
      </p:nvGrpSpPr>
      <p:grpSpPr>
        <a:xfrm>
          <a:off x="0" y="0"/>
          <a:ext cx="0" cy="0"/>
          <a:chOff x="0" y="0"/>
          <a:chExt cx="0" cy="0"/>
        </a:xfrm>
      </p:grpSpPr>
      <p:sp>
        <p:nvSpPr>
          <p:cNvPr id="1048774" name="Title 1"/>
          <p:cNvSpPr>
            <a:spLocks noGrp="1"/>
          </p:cNvSpPr>
          <p:nvPr>
            <p:ph type="title"/>
          </p:nvPr>
        </p:nvSpPr>
        <p:spPr/>
        <p:txBody>
          <a:bodyPr/>
          <a:p>
            <a:r>
              <a:rPr altLang="zh-CN" lang="en-US" smtClean="0"/>
              <a:t>Click to edit Master title style</a:t>
            </a:r>
            <a:endParaRPr altLang="en-US" lang="zh-CN"/>
          </a:p>
        </p:txBody>
      </p:sp>
      <p:sp>
        <p:nvSpPr>
          <p:cNvPr id="104877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9" name=""/>
        <p:cNvGrpSpPr/>
        <p:nvPr/>
      </p:nvGrpSpPr>
      <p:grpSpPr>
        <a:xfrm>
          <a:off x="0" y="0"/>
          <a:ext cx="0" cy="0"/>
          <a:chOff x="0" y="0"/>
          <a:chExt cx="0" cy="0"/>
        </a:xfrm>
      </p:grpSpPr>
      <p:sp>
        <p:nvSpPr>
          <p:cNvPr id="1048776"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77"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11" name=""/>
        <p:cNvGrpSpPr/>
        <p:nvPr/>
      </p:nvGrpSpPr>
      <p:grpSpPr>
        <a:xfrm>
          <a:off x="0" y="0"/>
          <a:ext cx="0" cy="0"/>
          <a:chOff x="0" y="0"/>
          <a:chExt cx="0" cy="0"/>
        </a:xfrm>
      </p:grpSpPr>
      <p:sp>
        <p:nvSpPr>
          <p:cNvPr id="1048778" name="Title 1"/>
          <p:cNvSpPr>
            <a:spLocks noGrp="1"/>
          </p:cNvSpPr>
          <p:nvPr>
            <p:ph type="title"/>
          </p:nvPr>
        </p:nvSpPr>
        <p:spPr/>
        <p:txBody>
          <a:bodyPr/>
          <a:p>
            <a:r>
              <a:rPr altLang="zh-CN" lang="en-US" smtClean="0"/>
              <a:t>Click to edit Master title style</a:t>
            </a:r>
            <a:endParaRPr altLang="en-US" lang="zh-CN"/>
          </a:p>
        </p:txBody>
      </p:sp>
      <p:sp>
        <p:nvSpPr>
          <p:cNvPr id="1048779"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0"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3" name=""/>
        <p:cNvGrpSpPr/>
        <p:nvPr/>
      </p:nvGrpSpPr>
      <p:grpSpPr>
        <a:xfrm>
          <a:off x="0" y="0"/>
          <a:ext cx="0" cy="0"/>
          <a:chOff x="0" y="0"/>
          <a:chExt cx="0" cy="0"/>
        </a:xfrm>
      </p:grpSpPr>
      <p:sp>
        <p:nvSpPr>
          <p:cNvPr id="1048781"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82"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83"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4"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85"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5" name=""/>
        <p:cNvGrpSpPr/>
        <p:nvPr/>
      </p:nvGrpSpPr>
      <p:grpSpPr>
        <a:xfrm>
          <a:off x="0" y="0"/>
          <a:ext cx="0" cy="0"/>
          <a:chOff x="0" y="0"/>
          <a:chExt cx="0" cy="0"/>
        </a:xfrm>
      </p:grpSpPr>
      <p:sp>
        <p:nvSpPr>
          <p:cNvPr id="1048786" name="Title 1"/>
          <p:cNvSpPr>
            <a:spLocks noGrp="1"/>
          </p:cNvSpPr>
          <p:nvPr>
            <p:ph type="title"/>
          </p:nvPr>
        </p:nvSpPr>
        <p:spPr/>
        <p:txBody>
          <a:bodyPr/>
          <a:p>
            <a:r>
              <a:rPr altLang="zh-CN" lang="en-US" smtClean="0"/>
              <a:t>Click to edit Master title style</a:t>
            </a:r>
            <a:endParaRPr altLang="en-US" lang="zh-CN"/>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7" name=""/>
        <p:cNvGrpSpPr/>
        <p:nvPr/>
      </p:nvGrpSpPr>
      <p:grpSpPr>
        <a:xfrm>
          <a:off x="0" y="0"/>
          <a:ext cx="0" cy="0"/>
          <a:chOff x="0" y="0"/>
          <a:chExt cx="0" cy="0"/>
        </a:xfrm>
      </p:grpSpPr>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19" name=""/>
        <p:cNvGrpSpPr/>
        <p:nvPr/>
      </p:nvGrpSpPr>
      <p:grpSpPr>
        <a:xfrm>
          <a:off x="0" y="0"/>
          <a:ext cx="0" cy="0"/>
          <a:chOff x="0" y="0"/>
          <a:chExt cx="0" cy="0"/>
        </a:xfrm>
      </p:grpSpPr>
      <p:sp>
        <p:nvSpPr>
          <p:cNvPr id="104878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8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8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21" name=""/>
        <p:cNvGrpSpPr/>
        <p:nvPr/>
      </p:nvGrpSpPr>
      <p:grpSpPr>
        <a:xfrm>
          <a:off x="0" y="0"/>
          <a:ext cx="0" cy="0"/>
          <a:chOff x="0" y="0"/>
          <a:chExt cx="0" cy="0"/>
        </a:xfrm>
      </p:grpSpPr>
      <p:sp>
        <p:nvSpPr>
          <p:cNvPr id="104879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9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0" name=""/>
        <p:cNvGrpSpPr/>
        <p:nvPr/>
      </p:nvGrpSpPr>
      <p:grpSpPr>
        <a:xfrm>
          <a:off x="0" y="0"/>
          <a:ext cx="0" cy="0"/>
          <a:chOff x="0" y="0"/>
          <a:chExt cx="0" cy="0"/>
        </a:xfrm>
      </p:grpSpPr>
      <p:sp>
        <p:nvSpPr>
          <p:cNvPr id="1048822"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823"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23" name=""/>
        <p:cNvGrpSpPr/>
        <p:nvPr/>
      </p:nvGrpSpPr>
      <p:grpSpPr>
        <a:xfrm>
          <a:off x="0" y="0"/>
          <a:ext cx="0" cy="0"/>
          <a:chOff x="0" y="0"/>
          <a:chExt cx="0" cy="0"/>
        </a:xfrm>
      </p:grpSpPr>
      <p:sp>
        <p:nvSpPr>
          <p:cNvPr id="1048793" name="Title 1"/>
          <p:cNvSpPr>
            <a:spLocks noGrp="1"/>
          </p:cNvSpPr>
          <p:nvPr>
            <p:ph type="title"/>
          </p:nvPr>
        </p:nvSpPr>
        <p:spPr/>
        <p:txBody>
          <a:bodyPr/>
          <a:p>
            <a:r>
              <a:rPr altLang="zh-CN" lang="en-US" smtClean="0"/>
              <a:t>Click to edit Master title style</a:t>
            </a:r>
            <a:endParaRPr altLang="en-US" lang="zh-CN"/>
          </a:p>
        </p:txBody>
      </p:sp>
      <p:sp>
        <p:nvSpPr>
          <p:cNvPr id="104879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25" name=""/>
        <p:cNvGrpSpPr/>
        <p:nvPr/>
      </p:nvGrpSpPr>
      <p:grpSpPr>
        <a:xfrm>
          <a:off x="0" y="0"/>
          <a:ext cx="0" cy="0"/>
          <a:chOff x="0" y="0"/>
          <a:chExt cx="0" cy="0"/>
        </a:xfrm>
      </p:grpSpPr>
      <p:sp>
        <p:nvSpPr>
          <p:cNvPr id="1048795"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96"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1" name=""/>
        <p:cNvGrpSpPr/>
        <p:nvPr/>
      </p:nvGrpSpPr>
      <p:grpSpPr>
        <a:xfrm>
          <a:off x="0" y="0"/>
          <a:ext cx="0" cy="0"/>
          <a:chOff x="0" y="0"/>
          <a:chExt cx="0" cy="0"/>
        </a:xfrm>
      </p:grpSpPr>
      <p:sp>
        <p:nvSpPr>
          <p:cNvPr id="1048824" name="Title 1"/>
          <p:cNvSpPr>
            <a:spLocks noGrp="1"/>
          </p:cNvSpPr>
          <p:nvPr>
            <p:ph type="title"/>
          </p:nvPr>
        </p:nvSpPr>
        <p:spPr/>
        <p:txBody>
          <a:bodyPr/>
          <a:p>
            <a:r>
              <a:rPr altLang="zh-CN" lang="en-US" smtClean="0"/>
              <a:t>Click to edit Master title style</a:t>
            </a:r>
            <a:endParaRPr altLang="en-US" lang="zh-CN"/>
          </a:p>
        </p:txBody>
      </p:sp>
      <p:sp>
        <p:nvSpPr>
          <p:cNvPr id="10488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2" name=""/>
        <p:cNvGrpSpPr/>
        <p:nvPr/>
      </p:nvGrpSpPr>
      <p:grpSpPr>
        <a:xfrm>
          <a:off x="0" y="0"/>
          <a:ext cx="0" cy="0"/>
          <a:chOff x="0" y="0"/>
          <a:chExt cx="0" cy="0"/>
        </a:xfrm>
      </p:grpSpPr>
      <p:sp>
        <p:nvSpPr>
          <p:cNvPr id="1048826"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27"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3" name=""/>
        <p:cNvGrpSpPr/>
        <p:nvPr/>
      </p:nvGrpSpPr>
      <p:grpSpPr>
        <a:xfrm>
          <a:off x="0" y="0"/>
          <a:ext cx="0" cy="0"/>
          <a:chOff x="0" y="0"/>
          <a:chExt cx="0" cy="0"/>
        </a:xfrm>
      </p:grpSpPr>
      <p:sp>
        <p:nvSpPr>
          <p:cNvPr id="1048828" name="Title 1"/>
          <p:cNvSpPr>
            <a:spLocks noGrp="1"/>
          </p:cNvSpPr>
          <p:nvPr>
            <p:ph type="title"/>
          </p:nvPr>
        </p:nvSpPr>
        <p:spPr/>
        <p:txBody>
          <a:bodyPr/>
          <a:p>
            <a:r>
              <a:rPr altLang="zh-CN" lang="en-US" smtClean="0"/>
              <a:t>Click to edit Master title style</a:t>
            </a:r>
            <a:endParaRPr altLang="en-US" lang="zh-CN"/>
          </a:p>
        </p:txBody>
      </p:sp>
      <p:sp>
        <p:nvSpPr>
          <p:cNvPr id="1048829"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0"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4" name=""/>
        <p:cNvGrpSpPr/>
        <p:nvPr/>
      </p:nvGrpSpPr>
      <p:grpSpPr>
        <a:xfrm>
          <a:off x="0" y="0"/>
          <a:ext cx="0" cy="0"/>
          <a:chOff x="0" y="0"/>
          <a:chExt cx="0" cy="0"/>
        </a:xfrm>
      </p:grpSpPr>
      <p:sp>
        <p:nvSpPr>
          <p:cNvPr id="1048831"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32"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33"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4"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35"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5" name=""/>
        <p:cNvGrpSpPr/>
        <p:nvPr/>
      </p:nvGrpSpPr>
      <p:grpSpPr>
        <a:xfrm>
          <a:off x="0" y="0"/>
          <a:ext cx="0" cy="0"/>
          <a:chOff x="0" y="0"/>
          <a:chExt cx="0" cy="0"/>
        </a:xfrm>
      </p:grpSpPr>
      <p:sp>
        <p:nvSpPr>
          <p:cNvPr id="1048836" name="Title 1"/>
          <p:cNvSpPr>
            <a:spLocks noGrp="1"/>
          </p:cNvSpPr>
          <p:nvPr>
            <p:ph type="title"/>
          </p:nvPr>
        </p:nvSpPr>
        <p:spPr/>
        <p:txBody>
          <a:bodyPr/>
          <a:p>
            <a:r>
              <a:rPr altLang="zh-CN" lang="en-US" smtClean="0"/>
              <a:t>Click to edit Master title style</a:t>
            </a:r>
            <a:endParaRPr altLang="en-US" lang="zh-CN"/>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47" name=""/>
        <p:cNvGrpSpPr/>
        <p:nvPr/>
      </p:nvGrpSpPr>
      <p:grpSpPr>
        <a:xfrm>
          <a:off x="0" y="0"/>
          <a:ext cx="0" cy="0"/>
          <a:chOff x="0" y="0"/>
          <a:chExt cx="0" cy="0"/>
        </a:xfrm>
      </p:grpSpPr>
      <p:sp>
        <p:nvSpPr>
          <p:cNvPr id="104883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3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3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7" name=""/>
        <p:cNvGrpSpPr/>
        <p:nvPr/>
      </p:nvGrpSpPr>
      <p:grpSpPr>
        <a:xfrm>
          <a:off x="0" y="0"/>
          <a:ext cx="0" cy="0"/>
          <a:chOff x="0" y="0"/>
          <a:chExt cx="0" cy="0"/>
        </a:xfrm>
      </p:grpSpPr>
      <p:sp>
        <p:nvSpPr>
          <p:cNvPr id="1048799" name="Title 1"/>
          <p:cNvSpPr>
            <a:spLocks noGrp="1"/>
          </p:cNvSpPr>
          <p:nvPr>
            <p:ph type="title"/>
          </p:nvPr>
        </p:nvSpPr>
        <p:spPr/>
        <p:txBody>
          <a:bodyPr/>
          <a:p>
            <a:r>
              <a:rPr altLang="zh-CN" lang="en-US" smtClean="0"/>
              <a:t>Click to edit Master title style</a:t>
            </a:r>
            <a:endParaRPr altLang="en-US" lang="zh-CN"/>
          </a:p>
        </p:txBody>
      </p:sp>
      <p:sp>
        <p:nvSpPr>
          <p:cNvPr id="104880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9" name=""/>
        <p:cNvGrpSpPr/>
        <p:nvPr/>
      </p:nvGrpSpPr>
      <p:grpSpPr>
        <a:xfrm>
          <a:off x="0" y="0"/>
          <a:ext cx="0" cy="0"/>
          <a:chOff x="0" y="0"/>
          <a:chExt cx="0" cy="0"/>
        </a:xfrm>
      </p:grpSpPr>
      <p:sp>
        <p:nvSpPr>
          <p:cNvPr id="104884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4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4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1" name=""/>
        <p:cNvGrpSpPr/>
        <p:nvPr/>
      </p:nvGrpSpPr>
      <p:grpSpPr>
        <a:xfrm>
          <a:off x="0" y="0"/>
          <a:ext cx="0" cy="0"/>
          <a:chOff x="0" y="0"/>
          <a:chExt cx="0" cy="0"/>
        </a:xfrm>
      </p:grpSpPr>
      <p:sp>
        <p:nvSpPr>
          <p:cNvPr id="1048843" name="Title 1"/>
          <p:cNvSpPr>
            <a:spLocks noGrp="1"/>
          </p:cNvSpPr>
          <p:nvPr>
            <p:ph type="title"/>
          </p:nvPr>
        </p:nvSpPr>
        <p:spPr/>
        <p:txBody>
          <a:bodyPr/>
          <a:p>
            <a:r>
              <a:rPr altLang="zh-CN" lang="en-US" smtClean="0"/>
              <a:t>Click to edit Master title style</a:t>
            </a:r>
            <a:endParaRPr altLang="en-US" lang="zh-CN"/>
          </a:p>
        </p:txBody>
      </p:sp>
      <p:sp>
        <p:nvSpPr>
          <p:cNvPr id="104884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3" name=""/>
        <p:cNvGrpSpPr/>
        <p:nvPr/>
      </p:nvGrpSpPr>
      <p:grpSpPr>
        <a:xfrm>
          <a:off x="0" y="0"/>
          <a:ext cx="0" cy="0"/>
          <a:chOff x="0" y="0"/>
          <a:chExt cx="0" cy="0"/>
        </a:xfrm>
      </p:grpSpPr>
      <p:sp>
        <p:nvSpPr>
          <p:cNvPr id="1048845"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46"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6" name=""/>
        <p:cNvGrpSpPr/>
        <p:nvPr/>
      </p:nvGrpSpPr>
      <p:grpSpPr>
        <a:xfrm>
          <a:off x="0" y="0"/>
          <a:ext cx="0" cy="0"/>
          <a:chOff x="0" y="0"/>
          <a:chExt cx="0" cy="0"/>
        </a:xfrm>
      </p:grpSpPr>
      <p:sp>
        <p:nvSpPr>
          <p:cNvPr id="1048852"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853"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8" name=""/>
        <p:cNvGrpSpPr/>
        <p:nvPr/>
      </p:nvGrpSpPr>
      <p:grpSpPr>
        <a:xfrm>
          <a:off x="0" y="0"/>
          <a:ext cx="0" cy="0"/>
          <a:chOff x="0" y="0"/>
          <a:chExt cx="0" cy="0"/>
        </a:xfrm>
      </p:grpSpPr>
      <p:sp>
        <p:nvSpPr>
          <p:cNvPr id="1048854" name="Title 1"/>
          <p:cNvSpPr>
            <a:spLocks noGrp="1"/>
          </p:cNvSpPr>
          <p:nvPr>
            <p:ph type="title"/>
          </p:nvPr>
        </p:nvSpPr>
        <p:spPr/>
        <p:txBody>
          <a:bodyPr/>
          <a:p>
            <a:r>
              <a:rPr altLang="zh-CN" lang="en-US" smtClean="0"/>
              <a:t>Click to edit Master title style</a:t>
            </a:r>
            <a:endParaRPr altLang="en-US" lang="zh-CN"/>
          </a:p>
        </p:txBody>
      </p:sp>
      <p:sp>
        <p:nvSpPr>
          <p:cNvPr id="104885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0" name=""/>
        <p:cNvGrpSpPr/>
        <p:nvPr/>
      </p:nvGrpSpPr>
      <p:grpSpPr>
        <a:xfrm>
          <a:off x="0" y="0"/>
          <a:ext cx="0" cy="0"/>
          <a:chOff x="0" y="0"/>
          <a:chExt cx="0" cy="0"/>
        </a:xfrm>
      </p:grpSpPr>
      <p:sp>
        <p:nvSpPr>
          <p:cNvPr id="1048856"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57"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2" name=""/>
        <p:cNvGrpSpPr/>
        <p:nvPr/>
      </p:nvGrpSpPr>
      <p:grpSpPr>
        <a:xfrm>
          <a:off x="0" y="0"/>
          <a:ext cx="0" cy="0"/>
          <a:chOff x="0" y="0"/>
          <a:chExt cx="0" cy="0"/>
        </a:xfrm>
      </p:grpSpPr>
      <p:sp>
        <p:nvSpPr>
          <p:cNvPr id="1048858" name="Title 1"/>
          <p:cNvSpPr>
            <a:spLocks noGrp="1"/>
          </p:cNvSpPr>
          <p:nvPr>
            <p:ph type="title"/>
          </p:nvPr>
        </p:nvSpPr>
        <p:spPr/>
        <p:txBody>
          <a:bodyPr/>
          <a:p>
            <a:r>
              <a:rPr altLang="zh-CN" lang="en-US" smtClean="0"/>
              <a:t>Click to edit Master title style</a:t>
            </a:r>
            <a:endParaRPr altLang="en-US" lang="zh-CN"/>
          </a:p>
        </p:txBody>
      </p:sp>
      <p:sp>
        <p:nvSpPr>
          <p:cNvPr id="1048859"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0"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4" name=""/>
        <p:cNvGrpSpPr/>
        <p:nvPr/>
      </p:nvGrpSpPr>
      <p:grpSpPr>
        <a:xfrm>
          <a:off x="0" y="0"/>
          <a:ext cx="0" cy="0"/>
          <a:chOff x="0" y="0"/>
          <a:chExt cx="0" cy="0"/>
        </a:xfrm>
      </p:grpSpPr>
      <p:sp>
        <p:nvSpPr>
          <p:cNvPr id="1048861"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62"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63"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4"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65"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6" name=""/>
        <p:cNvGrpSpPr/>
        <p:nvPr/>
      </p:nvGrpSpPr>
      <p:grpSpPr>
        <a:xfrm>
          <a:off x="0" y="0"/>
          <a:ext cx="0" cy="0"/>
          <a:chOff x="0" y="0"/>
          <a:chExt cx="0" cy="0"/>
        </a:xfrm>
      </p:grpSpPr>
      <p:sp>
        <p:nvSpPr>
          <p:cNvPr id="1048866" name="Title 1"/>
          <p:cNvSpPr>
            <a:spLocks noGrp="1"/>
          </p:cNvSpPr>
          <p:nvPr>
            <p:ph type="title"/>
          </p:nvPr>
        </p:nvSpPr>
        <p:spPr/>
        <p:txBody>
          <a:bodyPr/>
          <a:p>
            <a:r>
              <a:rPr altLang="zh-CN" lang="en-US" smtClean="0"/>
              <a:t>Click to edit Master title style</a:t>
            </a:r>
            <a:endParaRPr altLang="en-US" lang="zh-CN"/>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8" name=""/>
        <p:cNvGrpSpPr/>
        <p:nvPr/>
      </p:nvGrpSpPr>
      <p:grpSpPr>
        <a:xfrm>
          <a:off x="0" y="0"/>
          <a:ext cx="0" cy="0"/>
          <a:chOff x="0" y="0"/>
          <a:chExt cx="0" cy="0"/>
        </a:xfrm>
      </p:grpSpPr>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28" name=""/>
        <p:cNvGrpSpPr/>
        <p:nvPr/>
      </p:nvGrpSpPr>
      <p:grpSpPr>
        <a:xfrm>
          <a:off x="0" y="0"/>
          <a:ext cx="0" cy="0"/>
          <a:chOff x="0" y="0"/>
          <a:chExt cx="0" cy="0"/>
        </a:xfrm>
      </p:grpSpPr>
      <p:sp>
        <p:nvSpPr>
          <p:cNvPr id="1048801"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02"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70" name=""/>
        <p:cNvGrpSpPr/>
        <p:nvPr/>
      </p:nvGrpSpPr>
      <p:grpSpPr>
        <a:xfrm>
          <a:off x="0" y="0"/>
          <a:ext cx="0" cy="0"/>
          <a:chOff x="0" y="0"/>
          <a:chExt cx="0" cy="0"/>
        </a:xfrm>
      </p:grpSpPr>
      <p:sp>
        <p:nvSpPr>
          <p:cNvPr id="104886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6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6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2" name=""/>
        <p:cNvGrpSpPr/>
        <p:nvPr/>
      </p:nvGrpSpPr>
      <p:grpSpPr>
        <a:xfrm>
          <a:off x="0" y="0"/>
          <a:ext cx="0" cy="0"/>
          <a:chOff x="0" y="0"/>
          <a:chExt cx="0" cy="0"/>
        </a:xfrm>
      </p:grpSpPr>
      <p:sp>
        <p:nvSpPr>
          <p:cNvPr id="104887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7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7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4" name=""/>
        <p:cNvGrpSpPr/>
        <p:nvPr/>
      </p:nvGrpSpPr>
      <p:grpSpPr>
        <a:xfrm>
          <a:off x="0" y="0"/>
          <a:ext cx="0" cy="0"/>
          <a:chOff x="0" y="0"/>
          <a:chExt cx="0" cy="0"/>
        </a:xfrm>
      </p:grpSpPr>
      <p:sp>
        <p:nvSpPr>
          <p:cNvPr id="1048873" name="Title 1"/>
          <p:cNvSpPr>
            <a:spLocks noGrp="1"/>
          </p:cNvSpPr>
          <p:nvPr>
            <p:ph type="title"/>
          </p:nvPr>
        </p:nvSpPr>
        <p:spPr/>
        <p:txBody>
          <a:bodyPr/>
          <a:p>
            <a:r>
              <a:rPr altLang="zh-CN" lang="en-US" smtClean="0"/>
              <a:t>Click to edit Master title style</a:t>
            </a:r>
            <a:endParaRPr altLang="en-US" lang="zh-CN"/>
          </a:p>
        </p:txBody>
      </p:sp>
      <p:sp>
        <p:nvSpPr>
          <p:cNvPr id="104887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6" name=""/>
        <p:cNvGrpSpPr/>
        <p:nvPr/>
      </p:nvGrpSpPr>
      <p:grpSpPr>
        <a:xfrm>
          <a:off x="0" y="0"/>
          <a:ext cx="0" cy="0"/>
          <a:chOff x="0" y="0"/>
          <a:chExt cx="0" cy="0"/>
        </a:xfrm>
      </p:grpSpPr>
      <p:sp>
        <p:nvSpPr>
          <p:cNvPr id="1048875"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76"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7" name=""/>
        <p:cNvGrpSpPr/>
        <p:nvPr/>
      </p:nvGrpSpPr>
      <p:grpSpPr>
        <a:xfrm>
          <a:off x="0" y="0"/>
          <a:ext cx="0" cy="0"/>
          <a:chOff x="0" y="0"/>
          <a:chExt cx="0" cy="0"/>
        </a:xfrm>
      </p:grpSpPr>
      <p:sp>
        <p:nvSpPr>
          <p:cNvPr id="1048877"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878"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8" name=""/>
        <p:cNvGrpSpPr/>
        <p:nvPr/>
      </p:nvGrpSpPr>
      <p:grpSpPr>
        <a:xfrm>
          <a:off x="0" y="0"/>
          <a:ext cx="0" cy="0"/>
          <a:chOff x="0" y="0"/>
          <a:chExt cx="0" cy="0"/>
        </a:xfrm>
      </p:grpSpPr>
      <p:sp>
        <p:nvSpPr>
          <p:cNvPr id="1048879" name="Title 1"/>
          <p:cNvSpPr>
            <a:spLocks noGrp="1"/>
          </p:cNvSpPr>
          <p:nvPr>
            <p:ph type="title"/>
          </p:nvPr>
        </p:nvSpPr>
        <p:spPr/>
        <p:txBody>
          <a:bodyPr/>
          <a:p>
            <a:r>
              <a:rPr altLang="zh-CN" lang="en-US" smtClean="0"/>
              <a:t>Click to edit Master title style</a:t>
            </a:r>
            <a:endParaRPr altLang="en-US" lang="zh-CN"/>
          </a:p>
        </p:txBody>
      </p:sp>
      <p:sp>
        <p:nvSpPr>
          <p:cNvPr id="104888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79" name=""/>
        <p:cNvGrpSpPr/>
        <p:nvPr/>
      </p:nvGrpSpPr>
      <p:grpSpPr>
        <a:xfrm>
          <a:off x="0" y="0"/>
          <a:ext cx="0" cy="0"/>
          <a:chOff x="0" y="0"/>
          <a:chExt cx="0" cy="0"/>
        </a:xfrm>
      </p:grpSpPr>
      <p:sp>
        <p:nvSpPr>
          <p:cNvPr id="1048881"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82"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80" name=""/>
        <p:cNvGrpSpPr/>
        <p:nvPr/>
      </p:nvGrpSpPr>
      <p:grpSpPr>
        <a:xfrm>
          <a:off x="0" y="0"/>
          <a:ext cx="0" cy="0"/>
          <a:chOff x="0" y="0"/>
          <a:chExt cx="0" cy="0"/>
        </a:xfrm>
      </p:grpSpPr>
      <p:sp>
        <p:nvSpPr>
          <p:cNvPr id="1048883" name="Title 1"/>
          <p:cNvSpPr>
            <a:spLocks noGrp="1"/>
          </p:cNvSpPr>
          <p:nvPr>
            <p:ph type="title"/>
          </p:nvPr>
        </p:nvSpPr>
        <p:spPr/>
        <p:txBody>
          <a:bodyPr/>
          <a:p>
            <a:r>
              <a:rPr altLang="zh-CN" lang="en-US" smtClean="0"/>
              <a:t>Click to edit Master title style</a:t>
            </a:r>
            <a:endParaRPr altLang="en-US" lang="zh-CN"/>
          </a:p>
        </p:txBody>
      </p:sp>
      <p:sp>
        <p:nvSpPr>
          <p:cNvPr id="1048884"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85"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81" name=""/>
        <p:cNvGrpSpPr/>
        <p:nvPr/>
      </p:nvGrpSpPr>
      <p:grpSpPr>
        <a:xfrm>
          <a:off x="0" y="0"/>
          <a:ext cx="0" cy="0"/>
          <a:chOff x="0" y="0"/>
          <a:chExt cx="0" cy="0"/>
        </a:xfrm>
      </p:grpSpPr>
      <p:sp>
        <p:nvSpPr>
          <p:cNvPr id="1048886"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87"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88"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89"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90"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2" name=""/>
        <p:cNvGrpSpPr/>
        <p:nvPr/>
      </p:nvGrpSpPr>
      <p:grpSpPr>
        <a:xfrm>
          <a:off x="0" y="0"/>
          <a:ext cx="0" cy="0"/>
          <a:chOff x="0" y="0"/>
          <a:chExt cx="0" cy="0"/>
        </a:xfrm>
      </p:grpSpPr>
      <p:sp>
        <p:nvSpPr>
          <p:cNvPr id="1048891" name="Title 1"/>
          <p:cNvSpPr>
            <a:spLocks noGrp="1"/>
          </p:cNvSpPr>
          <p:nvPr>
            <p:ph type="title"/>
          </p:nvPr>
        </p:nvSpPr>
        <p:spPr/>
        <p:txBody>
          <a:bodyPr/>
          <a:p>
            <a:r>
              <a:rPr altLang="zh-CN" lang="en-US" smtClean="0"/>
              <a:t>Click to edit Master title style</a:t>
            </a:r>
            <a:endParaRPr altLang="en-US" lang="zh-CN"/>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9" name=""/>
        <p:cNvGrpSpPr/>
        <p:nvPr/>
      </p:nvGrpSpPr>
      <p:grpSpPr>
        <a:xfrm>
          <a:off x="0" y="0"/>
          <a:ext cx="0" cy="0"/>
          <a:chOff x="0" y="0"/>
          <a:chExt cx="0" cy="0"/>
        </a:xfrm>
      </p:grpSpPr>
      <p:sp>
        <p:nvSpPr>
          <p:cNvPr id="1048803" name="Title 1"/>
          <p:cNvSpPr>
            <a:spLocks noGrp="1"/>
          </p:cNvSpPr>
          <p:nvPr>
            <p:ph type="title"/>
          </p:nvPr>
        </p:nvSpPr>
        <p:spPr/>
        <p:txBody>
          <a:bodyPr/>
          <a:p>
            <a:r>
              <a:rPr altLang="zh-CN" lang="en-US" smtClean="0"/>
              <a:t>Click to edit Master title style</a:t>
            </a:r>
            <a:endParaRPr altLang="en-US" lang="zh-CN"/>
          </a:p>
        </p:txBody>
      </p:sp>
      <p:sp>
        <p:nvSpPr>
          <p:cNvPr id="1048804"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5"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4" name=""/>
        <p:cNvGrpSpPr/>
        <p:nvPr/>
      </p:nvGrpSpPr>
      <p:grpSpPr>
        <a:xfrm>
          <a:off x="0" y="0"/>
          <a:ext cx="0" cy="0"/>
          <a:chOff x="0" y="0"/>
          <a:chExt cx="0" cy="0"/>
        </a:xfrm>
      </p:grpSpPr>
      <p:sp>
        <p:nvSpPr>
          <p:cNvPr id="104889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9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94"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86" name=""/>
        <p:cNvGrpSpPr/>
        <p:nvPr/>
      </p:nvGrpSpPr>
      <p:grpSpPr>
        <a:xfrm>
          <a:off x="0" y="0"/>
          <a:ext cx="0" cy="0"/>
          <a:chOff x="0" y="0"/>
          <a:chExt cx="0" cy="0"/>
        </a:xfrm>
      </p:grpSpPr>
      <p:sp>
        <p:nvSpPr>
          <p:cNvPr id="1048895"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96"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97"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8" name=""/>
        <p:cNvGrpSpPr/>
        <p:nvPr/>
      </p:nvGrpSpPr>
      <p:grpSpPr>
        <a:xfrm>
          <a:off x="0" y="0"/>
          <a:ext cx="0" cy="0"/>
          <a:chOff x="0" y="0"/>
          <a:chExt cx="0" cy="0"/>
        </a:xfrm>
      </p:grpSpPr>
      <p:sp>
        <p:nvSpPr>
          <p:cNvPr id="1048898" name="Title 1"/>
          <p:cNvSpPr>
            <a:spLocks noGrp="1"/>
          </p:cNvSpPr>
          <p:nvPr>
            <p:ph type="title"/>
          </p:nvPr>
        </p:nvSpPr>
        <p:spPr/>
        <p:txBody>
          <a:bodyPr/>
          <a:p>
            <a:r>
              <a:rPr altLang="zh-CN" lang="en-US" smtClean="0"/>
              <a:t>Click to edit Master title style</a:t>
            </a:r>
            <a:endParaRPr altLang="en-US" lang="zh-CN"/>
          </a:p>
        </p:txBody>
      </p:sp>
      <p:sp>
        <p:nvSpPr>
          <p:cNvPr id="104889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0" name=""/>
        <p:cNvGrpSpPr/>
        <p:nvPr/>
      </p:nvGrpSpPr>
      <p:grpSpPr>
        <a:xfrm>
          <a:off x="0" y="0"/>
          <a:ext cx="0" cy="0"/>
          <a:chOff x="0" y="0"/>
          <a:chExt cx="0" cy="0"/>
        </a:xfrm>
      </p:grpSpPr>
      <p:sp>
        <p:nvSpPr>
          <p:cNvPr id="104890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90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3" name=""/>
        <p:cNvGrpSpPr/>
        <p:nvPr/>
      </p:nvGrpSpPr>
      <p:grpSpPr>
        <a:xfrm>
          <a:off x="0" y="0"/>
          <a:ext cx="0" cy="0"/>
          <a:chOff x="0" y="0"/>
          <a:chExt cx="0" cy="0"/>
        </a:xfrm>
      </p:grpSpPr>
      <p:sp>
        <p:nvSpPr>
          <p:cNvPr id="1048906"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907"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5" name=""/>
        <p:cNvGrpSpPr/>
        <p:nvPr/>
      </p:nvGrpSpPr>
      <p:grpSpPr>
        <a:xfrm>
          <a:off x="0" y="0"/>
          <a:ext cx="0" cy="0"/>
          <a:chOff x="0" y="0"/>
          <a:chExt cx="0" cy="0"/>
        </a:xfrm>
      </p:grpSpPr>
      <p:sp>
        <p:nvSpPr>
          <p:cNvPr id="1048908" name="Title 1"/>
          <p:cNvSpPr>
            <a:spLocks noGrp="1"/>
          </p:cNvSpPr>
          <p:nvPr>
            <p:ph type="title"/>
          </p:nvPr>
        </p:nvSpPr>
        <p:spPr/>
        <p:txBody>
          <a:bodyPr/>
          <a:p>
            <a:r>
              <a:rPr altLang="zh-CN" lang="en-US" smtClean="0"/>
              <a:t>Click to edit Master title style</a:t>
            </a:r>
            <a:endParaRPr altLang="en-US" lang="zh-CN"/>
          </a:p>
        </p:txBody>
      </p:sp>
      <p:sp>
        <p:nvSpPr>
          <p:cNvPr id="104890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7" name=""/>
        <p:cNvGrpSpPr/>
        <p:nvPr/>
      </p:nvGrpSpPr>
      <p:grpSpPr>
        <a:xfrm>
          <a:off x="0" y="0"/>
          <a:ext cx="0" cy="0"/>
          <a:chOff x="0" y="0"/>
          <a:chExt cx="0" cy="0"/>
        </a:xfrm>
      </p:grpSpPr>
      <p:sp>
        <p:nvSpPr>
          <p:cNvPr id="1048910"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911"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9" name=""/>
        <p:cNvGrpSpPr/>
        <p:nvPr/>
      </p:nvGrpSpPr>
      <p:grpSpPr>
        <a:xfrm>
          <a:off x="0" y="0"/>
          <a:ext cx="0" cy="0"/>
          <a:chOff x="0" y="0"/>
          <a:chExt cx="0" cy="0"/>
        </a:xfrm>
      </p:grpSpPr>
      <p:sp>
        <p:nvSpPr>
          <p:cNvPr id="1048912" name="Title 1"/>
          <p:cNvSpPr>
            <a:spLocks noGrp="1"/>
          </p:cNvSpPr>
          <p:nvPr>
            <p:ph type="title"/>
          </p:nvPr>
        </p:nvSpPr>
        <p:spPr/>
        <p:txBody>
          <a:bodyPr/>
          <a:p>
            <a:r>
              <a:rPr altLang="zh-CN" lang="en-US" smtClean="0"/>
              <a:t>Click to edit Master title style</a:t>
            </a:r>
            <a:endParaRPr altLang="en-US" lang="zh-CN"/>
          </a:p>
        </p:txBody>
      </p:sp>
      <p:sp>
        <p:nvSpPr>
          <p:cNvPr id="1048913"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4"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1" name=""/>
        <p:cNvGrpSpPr/>
        <p:nvPr/>
      </p:nvGrpSpPr>
      <p:grpSpPr>
        <a:xfrm>
          <a:off x="0" y="0"/>
          <a:ext cx="0" cy="0"/>
          <a:chOff x="0" y="0"/>
          <a:chExt cx="0" cy="0"/>
        </a:xfrm>
      </p:grpSpPr>
      <p:sp>
        <p:nvSpPr>
          <p:cNvPr id="1048915"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916"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7"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8"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9"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0" name=""/>
        <p:cNvGrpSpPr/>
        <p:nvPr/>
      </p:nvGrpSpPr>
      <p:grpSpPr>
        <a:xfrm>
          <a:off x="0" y="0"/>
          <a:ext cx="0" cy="0"/>
          <a:chOff x="0" y="0"/>
          <a:chExt cx="0" cy="0"/>
        </a:xfrm>
      </p:grpSpPr>
      <p:sp>
        <p:nvSpPr>
          <p:cNvPr id="1048806"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07"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8"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9"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0"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3" name=""/>
        <p:cNvGrpSpPr/>
        <p:nvPr/>
      </p:nvGrpSpPr>
      <p:grpSpPr>
        <a:xfrm>
          <a:off x="0" y="0"/>
          <a:ext cx="0" cy="0"/>
          <a:chOff x="0" y="0"/>
          <a:chExt cx="0" cy="0"/>
        </a:xfrm>
      </p:grpSpPr>
      <p:sp>
        <p:nvSpPr>
          <p:cNvPr id="1048920" name="Title 1"/>
          <p:cNvSpPr>
            <a:spLocks noGrp="1"/>
          </p:cNvSpPr>
          <p:nvPr>
            <p:ph type="title"/>
          </p:nvPr>
        </p:nvSpPr>
        <p:spPr/>
        <p:txBody>
          <a:bodyPr/>
          <a:p>
            <a:r>
              <a:rPr altLang="zh-CN" lang="en-US" smtClean="0"/>
              <a:t>Click to edit Master title style</a:t>
            </a:r>
            <a:endParaRPr altLang="en-US" lang="zh-CN"/>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5" name=""/>
        <p:cNvGrpSpPr/>
        <p:nvPr/>
      </p:nvGrpSpPr>
      <p:grpSpPr>
        <a:xfrm>
          <a:off x="0" y="0"/>
          <a:ext cx="0" cy="0"/>
          <a:chOff x="0" y="0"/>
          <a:chExt cx="0" cy="0"/>
        </a:xfrm>
      </p:grpSpPr>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07" name=""/>
        <p:cNvGrpSpPr/>
        <p:nvPr/>
      </p:nvGrpSpPr>
      <p:grpSpPr>
        <a:xfrm>
          <a:off x="0" y="0"/>
          <a:ext cx="0" cy="0"/>
          <a:chOff x="0" y="0"/>
          <a:chExt cx="0" cy="0"/>
        </a:xfrm>
      </p:grpSpPr>
      <p:sp>
        <p:nvSpPr>
          <p:cNvPr id="1048921"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922"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2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9" name=""/>
        <p:cNvGrpSpPr/>
        <p:nvPr/>
      </p:nvGrpSpPr>
      <p:grpSpPr>
        <a:xfrm>
          <a:off x="0" y="0"/>
          <a:ext cx="0" cy="0"/>
          <a:chOff x="0" y="0"/>
          <a:chExt cx="0" cy="0"/>
        </a:xfrm>
      </p:grpSpPr>
      <p:sp>
        <p:nvSpPr>
          <p:cNvPr id="104892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92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26"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1" name=""/>
        <p:cNvGrpSpPr/>
        <p:nvPr/>
      </p:nvGrpSpPr>
      <p:grpSpPr>
        <a:xfrm>
          <a:off x="0" y="0"/>
          <a:ext cx="0" cy="0"/>
          <a:chOff x="0" y="0"/>
          <a:chExt cx="0" cy="0"/>
        </a:xfrm>
      </p:grpSpPr>
      <p:sp>
        <p:nvSpPr>
          <p:cNvPr id="1048927" name="Title 1"/>
          <p:cNvSpPr>
            <a:spLocks noGrp="1"/>
          </p:cNvSpPr>
          <p:nvPr>
            <p:ph type="title"/>
          </p:nvPr>
        </p:nvSpPr>
        <p:spPr/>
        <p:txBody>
          <a:bodyPr/>
          <a:p>
            <a:r>
              <a:rPr altLang="zh-CN" lang="en-US" smtClean="0"/>
              <a:t>Click to edit Master title style</a:t>
            </a:r>
            <a:endParaRPr altLang="en-US" lang="zh-CN"/>
          </a:p>
        </p:txBody>
      </p:sp>
      <p:sp>
        <p:nvSpPr>
          <p:cNvPr id="104892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13" name=""/>
        <p:cNvGrpSpPr/>
        <p:nvPr/>
      </p:nvGrpSpPr>
      <p:grpSpPr>
        <a:xfrm>
          <a:off x="0" y="0"/>
          <a:ext cx="0" cy="0"/>
          <a:chOff x="0" y="0"/>
          <a:chExt cx="0" cy="0"/>
        </a:xfrm>
      </p:grpSpPr>
      <p:sp>
        <p:nvSpPr>
          <p:cNvPr id="1048929"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930"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7" name=""/>
        <p:cNvGrpSpPr/>
        <p:nvPr/>
      </p:nvGrpSpPr>
      <p:grpSpPr>
        <a:xfrm>
          <a:off x="0" y="0"/>
          <a:ext cx="0" cy="0"/>
          <a:chOff x="0" y="0"/>
          <a:chExt cx="0" cy="0"/>
        </a:xfrm>
      </p:grpSpPr>
      <p:sp>
        <p:nvSpPr>
          <p:cNvPr id="1048629"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630"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8"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altLang="en-US" lang="zh-CN"/>
          </a:p>
        </p:txBody>
      </p:sp>
      <p:sp>
        <p:nvSpPr>
          <p:cNvPr id="104863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9" name=""/>
        <p:cNvGrpSpPr/>
        <p:nvPr/>
      </p:nvGrpSpPr>
      <p:grpSpPr>
        <a:xfrm>
          <a:off x="0" y="0"/>
          <a:ext cx="0" cy="0"/>
          <a:chOff x="0" y="0"/>
          <a:chExt cx="0" cy="0"/>
        </a:xfrm>
      </p:grpSpPr>
      <p:sp>
        <p:nvSpPr>
          <p:cNvPr id="1048633"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634"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0"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altLang="en-US" lang="zh-CN"/>
          </a:p>
        </p:txBody>
      </p:sp>
      <p:sp>
        <p:nvSpPr>
          <p:cNvPr id="1048636"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37"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1" name=""/>
        <p:cNvGrpSpPr/>
        <p:nvPr/>
      </p:nvGrpSpPr>
      <p:grpSpPr>
        <a:xfrm>
          <a:off x="0" y="0"/>
          <a:ext cx="0" cy="0"/>
          <a:chOff x="0" y="0"/>
          <a:chExt cx="0" cy="0"/>
        </a:xfrm>
      </p:grpSpPr>
      <p:sp>
        <p:nvSpPr>
          <p:cNvPr id="1048811" name="Title 1"/>
          <p:cNvSpPr>
            <a:spLocks noGrp="1"/>
          </p:cNvSpPr>
          <p:nvPr>
            <p:ph type="title"/>
          </p:nvPr>
        </p:nvSpPr>
        <p:spPr/>
        <p:txBody>
          <a:bodyPr/>
          <a:p>
            <a:r>
              <a:rPr altLang="zh-CN" lang="en-US" smtClean="0"/>
              <a:t>Click to edit Master title style</a:t>
            </a:r>
            <a:endParaRPr altLang="en-US" lang="zh-CN"/>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1" name=""/>
        <p:cNvGrpSpPr/>
        <p:nvPr/>
      </p:nvGrpSpPr>
      <p:grpSpPr>
        <a:xfrm>
          <a:off x="0" y="0"/>
          <a:ext cx="0" cy="0"/>
          <a:chOff x="0" y="0"/>
          <a:chExt cx="0" cy="0"/>
        </a:xfrm>
      </p:grpSpPr>
      <p:sp>
        <p:nvSpPr>
          <p:cNvPr id="1048638"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639"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0"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1"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2"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2" name=""/>
        <p:cNvGrpSpPr/>
        <p:nvPr/>
      </p:nvGrpSpPr>
      <p:grpSpPr>
        <a:xfrm>
          <a:off x="0" y="0"/>
          <a:ext cx="0" cy="0"/>
          <a:chOff x="0" y="0"/>
          <a:chExt cx="0" cy="0"/>
        </a:xfrm>
      </p:grpSpPr>
      <p:sp>
        <p:nvSpPr>
          <p:cNvPr id="1048643" name="Title 1"/>
          <p:cNvSpPr>
            <a:spLocks noGrp="1"/>
          </p:cNvSpPr>
          <p:nvPr>
            <p:ph type="title"/>
          </p:nvPr>
        </p:nvSpPr>
        <p:spPr/>
        <p:txBody>
          <a:bodyPr/>
          <a:p>
            <a:r>
              <a:rPr altLang="zh-CN" lang="en-US" smtClean="0"/>
              <a:t>Click to edit Master title style</a:t>
            </a:r>
            <a:endParaRPr altLang="en-US" lang="zh-CN"/>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4" name=""/>
        <p:cNvGrpSpPr/>
        <p:nvPr/>
      </p:nvGrpSpPr>
      <p:grpSpPr>
        <a:xfrm>
          <a:off x="0" y="0"/>
          <a:ext cx="0" cy="0"/>
          <a:chOff x="0" y="0"/>
          <a:chExt cx="0" cy="0"/>
        </a:xfrm>
      </p:grpSpPr>
      <p:sp>
        <p:nvSpPr>
          <p:cNvPr id="104864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4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6" name=""/>
        <p:cNvGrpSpPr/>
        <p:nvPr/>
      </p:nvGrpSpPr>
      <p:grpSpPr>
        <a:xfrm>
          <a:off x="0" y="0"/>
          <a:ext cx="0" cy="0"/>
          <a:chOff x="0" y="0"/>
          <a:chExt cx="0" cy="0"/>
        </a:xfrm>
      </p:grpSpPr>
      <p:sp>
        <p:nvSpPr>
          <p:cNvPr id="104864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4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9"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8" name=""/>
        <p:cNvGrpSpPr/>
        <p:nvPr/>
      </p:nvGrpSpPr>
      <p:grpSpPr>
        <a:xfrm>
          <a:off x="0" y="0"/>
          <a:ext cx="0" cy="0"/>
          <a:chOff x="0" y="0"/>
          <a:chExt cx="0" cy="0"/>
        </a:xfrm>
      </p:grpSpPr>
      <p:sp>
        <p:nvSpPr>
          <p:cNvPr id="1048650" name="Title 1"/>
          <p:cNvSpPr>
            <a:spLocks noGrp="1"/>
          </p:cNvSpPr>
          <p:nvPr>
            <p:ph type="title"/>
          </p:nvPr>
        </p:nvSpPr>
        <p:spPr/>
        <p:txBody>
          <a:bodyPr/>
          <a:p>
            <a:r>
              <a:rPr altLang="zh-CN" lang="en-US" smtClean="0"/>
              <a:t>Click to edit Master title style</a:t>
            </a:r>
            <a:endParaRPr altLang="en-US" lang="zh-CN"/>
          </a:p>
        </p:txBody>
      </p:sp>
      <p:sp>
        <p:nvSpPr>
          <p:cNvPr id="104865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0" name=""/>
        <p:cNvGrpSpPr/>
        <p:nvPr/>
      </p:nvGrpSpPr>
      <p:grpSpPr>
        <a:xfrm>
          <a:off x="0" y="0"/>
          <a:ext cx="0" cy="0"/>
          <a:chOff x="0" y="0"/>
          <a:chExt cx="0" cy="0"/>
        </a:xfrm>
      </p:grpSpPr>
      <p:sp>
        <p:nvSpPr>
          <p:cNvPr id="1048652"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653"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3" name=""/>
        <p:cNvGrpSpPr/>
        <p:nvPr/>
      </p:nvGrpSpPr>
      <p:grpSpPr>
        <a:xfrm>
          <a:off x="0" y="0"/>
          <a:ext cx="0" cy="0"/>
          <a:chOff x="0" y="0"/>
          <a:chExt cx="0" cy="0"/>
        </a:xfrm>
      </p:grpSpPr>
      <p:sp>
        <p:nvSpPr>
          <p:cNvPr id="1048658"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659"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5" name=""/>
        <p:cNvGrpSpPr/>
        <p:nvPr/>
      </p:nvGrpSpPr>
      <p:grpSpPr>
        <a:xfrm>
          <a:off x="0" y="0"/>
          <a:ext cx="0" cy="0"/>
          <a:chOff x="0" y="0"/>
          <a:chExt cx="0" cy="0"/>
        </a:xfrm>
      </p:grpSpPr>
      <p:sp>
        <p:nvSpPr>
          <p:cNvPr id="1048660" name="Title 1"/>
          <p:cNvSpPr>
            <a:spLocks noGrp="1"/>
          </p:cNvSpPr>
          <p:nvPr>
            <p:ph type="title"/>
          </p:nvPr>
        </p:nvSpPr>
        <p:spPr/>
        <p:txBody>
          <a:bodyPr/>
          <a:p>
            <a:r>
              <a:rPr altLang="zh-CN" lang="en-US" smtClean="0"/>
              <a:t>Click to edit Master title style</a:t>
            </a:r>
            <a:endParaRPr altLang="en-US" lang="zh-CN"/>
          </a:p>
        </p:txBody>
      </p:sp>
      <p:sp>
        <p:nvSpPr>
          <p:cNvPr id="104866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7" name=""/>
        <p:cNvGrpSpPr/>
        <p:nvPr/>
      </p:nvGrpSpPr>
      <p:grpSpPr>
        <a:xfrm>
          <a:off x="0" y="0"/>
          <a:ext cx="0" cy="0"/>
          <a:chOff x="0" y="0"/>
          <a:chExt cx="0" cy="0"/>
        </a:xfrm>
      </p:grpSpPr>
      <p:sp>
        <p:nvSpPr>
          <p:cNvPr id="1048662"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663"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9" name=""/>
        <p:cNvGrpSpPr/>
        <p:nvPr/>
      </p:nvGrpSpPr>
      <p:grpSpPr>
        <a:xfrm>
          <a:off x="0" y="0"/>
          <a:ext cx="0" cy="0"/>
          <a:chOff x="0" y="0"/>
          <a:chExt cx="0" cy="0"/>
        </a:xfrm>
      </p:grpSpPr>
      <p:sp>
        <p:nvSpPr>
          <p:cNvPr id="1048664" name="Title 1"/>
          <p:cNvSpPr>
            <a:spLocks noGrp="1"/>
          </p:cNvSpPr>
          <p:nvPr>
            <p:ph type="title"/>
          </p:nvPr>
        </p:nvSpPr>
        <p:spPr/>
        <p:txBody>
          <a:bodyPr/>
          <a:p>
            <a:r>
              <a:rPr altLang="zh-CN" lang="en-US" smtClean="0"/>
              <a:t>Click to edit Master title style</a:t>
            </a:r>
            <a:endParaRPr altLang="en-US" lang="zh-CN"/>
          </a:p>
        </p:txBody>
      </p:sp>
      <p:sp>
        <p:nvSpPr>
          <p:cNvPr id="1048665"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6"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1" name=""/>
        <p:cNvGrpSpPr/>
        <p:nvPr/>
      </p:nvGrpSpPr>
      <p:grpSpPr>
        <a:xfrm>
          <a:off x="0" y="0"/>
          <a:ext cx="0" cy="0"/>
          <a:chOff x="0" y="0"/>
          <a:chExt cx="0" cy="0"/>
        </a:xfrm>
      </p:grpSpPr>
      <p:sp>
        <p:nvSpPr>
          <p:cNvPr id="1048667"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668"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9"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1"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3" name=""/>
        <p:cNvGrpSpPr/>
        <p:nvPr/>
      </p:nvGrpSpPr>
      <p:grpSpPr>
        <a:xfrm>
          <a:off x="0" y="0"/>
          <a:ext cx="0" cy="0"/>
          <a:chOff x="0" y="0"/>
          <a:chExt cx="0" cy="0"/>
        </a:xfrm>
      </p:grpSpPr>
      <p:sp>
        <p:nvSpPr>
          <p:cNvPr id="1048672" name="Title 1"/>
          <p:cNvSpPr>
            <a:spLocks noGrp="1"/>
          </p:cNvSpPr>
          <p:nvPr>
            <p:ph type="title"/>
          </p:nvPr>
        </p:nvSpPr>
        <p:spPr/>
        <p:txBody>
          <a:bodyPr/>
          <a:p>
            <a:r>
              <a:rPr altLang="zh-CN" lang="en-US" smtClean="0"/>
              <a:t>Click to edit Master title style</a:t>
            </a:r>
            <a:endParaRPr altLang="en-US" lang="zh-CN"/>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5" name=""/>
        <p:cNvGrpSpPr/>
        <p:nvPr/>
      </p:nvGrpSpPr>
      <p:grpSpPr>
        <a:xfrm>
          <a:off x="0" y="0"/>
          <a:ext cx="0" cy="0"/>
          <a:chOff x="0" y="0"/>
          <a:chExt cx="0" cy="0"/>
        </a:xfrm>
      </p:grpSpPr>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7" name=""/>
        <p:cNvGrpSpPr/>
        <p:nvPr/>
      </p:nvGrpSpPr>
      <p:grpSpPr>
        <a:xfrm>
          <a:off x="0" y="0"/>
          <a:ext cx="0" cy="0"/>
          <a:chOff x="0" y="0"/>
          <a:chExt cx="0" cy="0"/>
        </a:xfrm>
      </p:grpSpPr>
      <p:sp>
        <p:nvSpPr>
          <p:cNvPr id="1048673"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74"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5"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9" name=""/>
        <p:cNvGrpSpPr/>
        <p:nvPr/>
      </p:nvGrpSpPr>
      <p:grpSpPr>
        <a:xfrm>
          <a:off x="0" y="0"/>
          <a:ext cx="0" cy="0"/>
          <a:chOff x="0" y="0"/>
          <a:chExt cx="0" cy="0"/>
        </a:xfrm>
      </p:grpSpPr>
      <p:sp>
        <p:nvSpPr>
          <p:cNvPr id="1048676"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77"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8"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1" name=""/>
        <p:cNvGrpSpPr/>
        <p:nvPr/>
      </p:nvGrpSpPr>
      <p:grpSpPr>
        <a:xfrm>
          <a:off x="0" y="0"/>
          <a:ext cx="0" cy="0"/>
          <a:chOff x="0" y="0"/>
          <a:chExt cx="0" cy="0"/>
        </a:xfrm>
      </p:grpSpPr>
      <p:sp>
        <p:nvSpPr>
          <p:cNvPr id="1048679" name="Title 1"/>
          <p:cNvSpPr>
            <a:spLocks noGrp="1"/>
          </p:cNvSpPr>
          <p:nvPr>
            <p:ph type="title"/>
          </p:nvPr>
        </p:nvSpPr>
        <p:spPr/>
        <p:txBody>
          <a:bodyPr/>
          <a:p>
            <a:r>
              <a:rPr altLang="zh-CN" lang="en-US" smtClean="0"/>
              <a:t>Click to edit Master title style</a:t>
            </a:r>
            <a:endParaRPr altLang="en-US" lang="zh-CN"/>
          </a:p>
        </p:txBody>
      </p:sp>
      <p:sp>
        <p:nvSpPr>
          <p:cNvPr id="104868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3" name=""/>
        <p:cNvGrpSpPr/>
        <p:nvPr/>
      </p:nvGrpSpPr>
      <p:grpSpPr>
        <a:xfrm>
          <a:off x="0" y="0"/>
          <a:ext cx="0" cy="0"/>
          <a:chOff x="0" y="0"/>
          <a:chExt cx="0" cy="0"/>
        </a:xfrm>
      </p:grpSpPr>
      <p:sp>
        <p:nvSpPr>
          <p:cNvPr id="1048681"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682"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6" name=""/>
        <p:cNvGrpSpPr/>
        <p:nvPr/>
      </p:nvGrpSpPr>
      <p:grpSpPr>
        <a:xfrm>
          <a:off x="0" y="0"/>
          <a:ext cx="0" cy="0"/>
          <a:chOff x="0" y="0"/>
          <a:chExt cx="0" cy="0"/>
        </a:xfrm>
      </p:grpSpPr>
      <p:sp>
        <p:nvSpPr>
          <p:cNvPr id="1048686"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687"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8" name=""/>
        <p:cNvGrpSpPr/>
        <p:nvPr/>
      </p:nvGrpSpPr>
      <p:grpSpPr>
        <a:xfrm>
          <a:off x="0" y="0"/>
          <a:ext cx="0" cy="0"/>
          <a:chOff x="0" y="0"/>
          <a:chExt cx="0" cy="0"/>
        </a:xfrm>
      </p:grpSpPr>
      <p:sp>
        <p:nvSpPr>
          <p:cNvPr id="1048688" name="Title 1"/>
          <p:cNvSpPr>
            <a:spLocks noGrp="1"/>
          </p:cNvSpPr>
          <p:nvPr>
            <p:ph type="title"/>
          </p:nvPr>
        </p:nvSpPr>
        <p:spPr/>
        <p:txBody>
          <a:bodyPr/>
          <a:p>
            <a:r>
              <a:rPr altLang="zh-CN" lang="en-US" smtClean="0"/>
              <a:t>Click to edit Master title style</a:t>
            </a:r>
            <a:endParaRPr altLang="en-US" lang="zh-CN"/>
          </a:p>
        </p:txBody>
      </p:sp>
      <p:sp>
        <p:nvSpPr>
          <p:cNvPr id="10486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3" name=""/>
        <p:cNvGrpSpPr/>
        <p:nvPr/>
      </p:nvGrpSpPr>
      <p:grpSpPr>
        <a:xfrm>
          <a:off x="0" y="0"/>
          <a:ext cx="0" cy="0"/>
          <a:chOff x="0" y="0"/>
          <a:chExt cx="0" cy="0"/>
        </a:xfrm>
      </p:grpSpPr>
      <p:sp>
        <p:nvSpPr>
          <p:cNvPr id="104881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1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4"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0" name=""/>
        <p:cNvGrpSpPr/>
        <p:nvPr/>
      </p:nvGrpSpPr>
      <p:grpSpPr>
        <a:xfrm>
          <a:off x="0" y="0"/>
          <a:ext cx="0" cy="0"/>
          <a:chOff x="0" y="0"/>
          <a:chExt cx="0" cy="0"/>
        </a:xfrm>
      </p:grpSpPr>
      <p:sp>
        <p:nvSpPr>
          <p:cNvPr id="1048690"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691"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2" name=""/>
        <p:cNvGrpSpPr/>
        <p:nvPr/>
      </p:nvGrpSpPr>
      <p:grpSpPr>
        <a:xfrm>
          <a:off x="0" y="0"/>
          <a:ext cx="0" cy="0"/>
          <a:chOff x="0" y="0"/>
          <a:chExt cx="0" cy="0"/>
        </a:xfrm>
      </p:grpSpPr>
      <p:sp>
        <p:nvSpPr>
          <p:cNvPr id="1048692" name="Title 1"/>
          <p:cNvSpPr>
            <a:spLocks noGrp="1"/>
          </p:cNvSpPr>
          <p:nvPr>
            <p:ph type="title"/>
          </p:nvPr>
        </p:nvSpPr>
        <p:spPr/>
        <p:txBody>
          <a:bodyPr/>
          <a:p>
            <a:r>
              <a:rPr altLang="zh-CN" lang="en-US" smtClean="0"/>
              <a:t>Click to edit Master title style</a:t>
            </a:r>
            <a:endParaRPr altLang="en-US" lang="zh-CN"/>
          </a:p>
        </p:txBody>
      </p:sp>
      <p:sp>
        <p:nvSpPr>
          <p:cNvPr id="1048693"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4"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4" name=""/>
        <p:cNvGrpSpPr/>
        <p:nvPr/>
      </p:nvGrpSpPr>
      <p:grpSpPr>
        <a:xfrm>
          <a:off x="0" y="0"/>
          <a:ext cx="0" cy="0"/>
          <a:chOff x="0" y="0"/>
          <a:chExt cx="0" cy="0"/>
        </a:xfrm>
      </p:grpSpPr>
      <p:sp>
        <p:nvSpPr>
          <p:cNvPr id="1048695"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696"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7"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8"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9"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6" name=""/>
        <p:cNvGrpSpPr/>
        <p:nvPr/>
      </p:nvGrpSpPr>
      <p:grpSpPr>
        <a:xfrm>
          <a:off x="0" y="0"/>
          <a:ext cx="0" cy="0"/>
          <a:chOff x="0" y="0"/>
          <a:chExt cx="0" cy="0"/>
        </a:xfrm>
      </p:grpSpPr>
      <p:sp>
        <p:nvSpPr>
          <p:cNvPr id="1048700" name="Title 1"/>
          <p:cNvSpPr>
            <a:spLocks noGrp="1"/>
          </p:cNvSpPr>
          <p:nvPr>
            <p:ph type="title"/>
          </p:nvPr>
        </p:nvSpPr>
        <p:spPr/>
        <p:txBody>
          <a:bodyPr/>
          <a:p>
            <a:r>
              <a:rPr altLang="zh-CN" lang="en-US" smtClean="0"/>
              <a:t>Click to edit Master title style</a:t>
            </a:r>
            <a:endParaRPr altLang="en-US" lang="zh-CN"/>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8" name=""/>
        <p:cNvGrpSpPr/>
        <p:nvPr/>
      </p:nvGrpSpPr>
      <p:grpSpPr>
        <a:xfrm>
          <a:off x="0" y="0"/>
          <a:ext cx="0" cy="0"/>
          <a:chOff x="0" y="0"/>
          <a:chExt cx="0" cy="0"/>
        </a:xfrm>
      </p:grpSpPr>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0" name=""/>
        <p:cNvGrpSpPr/>
        <p:nvPr/>
      </p:nvGrpSpPr>
      <p:grpSpPr>
        <a:xfrm>
          <a:off x="0" y="0"/>
          <a:ext cx="0" cy="0"/>
          <a:chOff x="0" y="0"/>
          <a:chExt cx="0" cy="0"/>
        </a:xfrm>
      </p:grpSpPr>
      <p:sp>
        <p:nvSpPr>
          <p:cNvPr id="1048701"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02"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2" name=""/>
        <p:cNvGrpSpPr/>
        <p:nvPr/>
      </p:nvGrpSpPr>
      <p:grpSpPr>
        <a:xfrm>
          <a:off x="0" y="0"/>
          <a:ext cx="0" cy="0"/>
          <a:chOff x="0" y="0"/>
          <a:chExt cx="0" cy="0"/>
        </a:xfrm>
      </p:grpSpPr>
      <p:sp>
        <p:nvSpPr>
          <p:cNvPr id="104870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0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6"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4" name=""/>
        <p:cNvGrpSpPr/>
        <p:nvPr/>
      </p:nvGrpSpPr>
      <p:grpSpPr>
        <a:xfrm>
          <a:off x="0" y="0"/>
          <a:ext cx="0" cy="0"/>
          <a:chOff x="0" y="0"/>
          <a:chExt cx="0" cy="0"/>
        </a:xfrm>
      </p:grpSpPr>
      <p:sp>
        <p:nvSpPr>
          <p:cNvPr id="1048707" name="Title 1"/>
          <p:cNvSpPr>
            <a:spLocks noGrp="1"/>
          </p:cNvSpPr>
          <p:nvPr>
            <p:ph type="title"/>
          </p:nvPr>
        </p:nvSpPr>
        <p:spPr/>
        <p:txBody>
          <a:bodyPr/>
          <a:p>
            <a:r>
              <a:rPr altLang="zh-CN" lang="en-US" smtClean="0"/>
              <a:t>Click to edit Master title style</a:t>
            </a:r>
            <a:endParaRPr altLang="en-US" lang="zh-CN"/>
          </a:p>
        </p:txBody>
      </p:sp>
      <p:sp>
        <p:nvSpPr>
          <p:cNvPr id="104870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6" name=""/>
        <p:cNvGrpSpPr/>
        <p:nvPr/>
      </p:nvGrpSpPr>
      <p:grpSpPr>
        <a:xfrm>
          <a:off x="0" y="0"/>
          <a:ext cx="0" cy="0"/>
          <a:chOff x="0" y="0"/>
          <a:chExt cx="0" cy="0"/>
        </a:xfrm>
      </p:grpSpPr>
      <p:sp>
        <p:nvSpPr>
          <p:cNvPr id="1048709"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10"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9" name=""/>
        <p:cNvGrpSpPr/>
        <p:nvPr/>
      </p:nvGrpSpPr>
      <p:grpSpPr>
        <a:xfrm>
          <a:off x="0" y="0"/>
          <a:ext cx="0" cy="0"/>
          <a:chOff x="0" y="0"/>
          <a:chExt cx="0" cy="0"/>
        </a:xfrm>
      </p:grpSpPr>
      <p:sp>
        <p:nvSpPr>
          <p:cNvPr id="1048715"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16"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5" name=""/>
        <p:cNvGrpSpPr/>
        <p:nvPr/>
      </p:nvGrpSpPr>
      <p:grpSpPr>
        <a:xfrm>
          <a:off x="0" y="0"/>
          <a:ext cx="0" cy="0"/>
          <a:chOff x="0" y="0"/>
          <a:chExt cx="0" cy="0"/>
        </a:xfrm>
      </p:grpSpPr>
      <p:sp>
        <p:nvSpPr>
          <p:cNvPr id="1048815"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16"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7"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1" name=""/>
        <p:cNvGrpSpPr/>
        <p:nvPr/>
      </p:nvGrpSpPr>
      <p:grpSpPr>
        <a:xfrm>
          <a:off x="0" y="0"/>
          <a:ext cx="0" cy="0"/>
          <a:chOff x="0" y="0"/>
          <a:chExt cx="0" cy="0"/>
        </a:xfrm>
      </p:grpSpPr>
      <p:sp>
        <p:nvSpPr>
          <p:cNvPr id="1048717" name="Title 1"/>
          <p:cNvSpPr>
            <a:spLocks noGrp="1"/>
          </p:cNvSpPr>
          <p:nvPr>
            <p:ph type="title"/>
          </p:nvPr>
        </p:nvSpPr>
        <p:spPr/>
        <p:txBody>
          <a:bodyPr/>
          <a:p>
            <a:r>
              <a:rPr altLang="zh-CN" lang="en-US" smtClean="0"/>
              <a:t>Click to edit Master title style</a:t>
            </a:r>
            <a:endParaRPr altLang="en-US" lang="zh-CN"/>
          </a:p>
        </p:txBody>
      </p:sp>
      <p:sp>
        <p:nvSpPr>
          <p:cNvPr id="104871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3" name=""/>
        <p:cNvGrpSpPr/>
        <p:nvPr/>
      </p:nvGrpSpPr>
      <p:grpSpPr>
        <a:xfrm>
          <a:off x="0" y="0"/>
          <a:ext cx="0" cy="0"/>
          <a:chOff x="0" y="0"/>
          <a:chExt cx="0" cy="0"/>
        </a:xfrm>
      </p:grpSpPr>
      <p:sp>
        <p:nvSpPr>
          <p:cNvPr id="1048719"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20"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5" name=""/>
        <p:cNvGrpSpPr/>
        <p:nvPr/>
      </p:nvGrpSpPr>
      <p:grpSpPr>
        <a:xfrm>
          <a:off x="0" y="0"/>
          <a:ext cx="0" cy="0"/>
          <a:chOff x="0" y="0"/>
          <a:chExt cx="0" cy="0"/>
        </a:xfrm>
      </p:grpSpPr>
      <p:sp>
        <p:nvSpPr>
          <p:cNvPr id="1048721" name="Title 1"/>
          <p:cNvSpPr>
            <a:spLocks noGrp="1"/>
          </p:cNvSpPr>
          <p:nvPr>
            <p:ph type="title"/>
          </p:nvPr>
        </p:nvSpPr>
        <p:spPr/>
        <p:txBody>
          <a:bodyPr/>
          <a:p>
            <a:r>
              <a:rPr altLang="zh-CN" lang="en-US" smtClean="0"/>
              <a:t>Click to edit Master title style</a:t>
            </a:r>
            <a:endParaRPr altLang="en-US" lang="zh-CN"/>
          </a:p>
        </p:txBody>
      </p:sp>
      <p:sp>
        <p:nvSpPr>
          <p:cNvPr id="1048722"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3"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7" name=""/>
        <p:cNvGrpSpPr/>
        <p:nvPr/>
      </p:nvGrpSpPr>
      <p:grpSpPr>
        <a:xfrm>
          <a:off x="0" y="0"/>
          <a:ext cx="0" cy="0"/>
          <a:chOff x="0" y="0"/>
          <a:chExt cx="0" cy="0"/>
        </a:xfrm>
      </p:grpSpPr>
      <p:sp>
        <p:nvSpPr>
          <p:cNvPr id="1048724"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25"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26"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7"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28"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9" name=""/>
        <p:cNvGrpSpPr/>
        <p:nvPr/>
      </p:nvGrpSpPr>
      <p:grpSpPr>
        <a:xfrm>
          <a:off x="0" y="0"/>
          <a:ext cx="0" cy="0"/>
          <a:chOff x="0" y="0"/>
          <a:chExt cx="0" cy="0"/>
        </a:xfrm>
      </p:grpSpPr>
      <p:sp>
        <p:nvSpPr>
          <p:cNvPr id="1048729" name="Title 1"/>
          <p:cNvSpPr>
            <a:spLocks noGrp="1"/>
          </p:cNvSpPr>
          <p:nvPr>
            <p:ph type="title"/>
          </p:nvPr>
        </p:nvSpPr>
        <p:spPr/>
        <p:txBody>
          <a:bodyPr/>
          <a:p>
            <a:r>
              <a:rPr altLang="zh-CN" lang="en-US" smtClean="0"/>
              <a:t>Click to edit Master title style</a:t>
            </a:r>
            <a:endParaRPr altLang="en-US" lang="zh-CN"/>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1" name=""/>
        <p:cNvGrpSpPr/>
        <p:nvPr/>
      </p:nvGrpSpPr>
      <p:grpSpPr>
        <a:xfrm>
          <a:off x="0" y="0"/>
          <a:ext cx="0" cy="0"/>
          <a:chOff x="0" y="0"/>
          <a:chExt cx="0" cy="0"/>
        </a:xfrm>
      </p:grpSpPr>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3" name=""/>
        <p:cNvGrpSpPr/>
        <p:nvPr/>
      </p:nvGrpSpPr>
      <p:grpSpPr>
        <a:xfrm>
          <a:off x="0" y="0"/>
          <a:ext cx="0" cy="0"/>
          <a:chOff x="0" y="0"/>
          <a:chExt cx="0" cy="0"/>
        </a:xfrm>
      </p:grpSpPr>
      <p:sp>
        <p:nvSpPr>
          <p:cNvPr id="104873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3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32"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75" name=""/>
        <p:cNvGrpSpPr/>
        <p:nvPr/>
      </p:nvGrpSpPr>
      <p:grpSpPr>
        <a:xfrm>
          <a:off x="0" y="0"/>
          <a:ext cx="0" cy="0"/>
          <a:chOff x="0" y="0"/>
          <a:chExt cx="0" cy="0"/>
        </a:xfrm>
      </p:grpSpPr>
      <p:sp>
        <p:nvSpPr>
          <p:cNvPr id="1048733"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34"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35"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7" name=""/>
        <p:cNvGrpSpPr/>
        <p:nvPr/>
      </p:nvGrpSpPr>
      <p:grpSpPr>
        <a:xfrm>
          <a:off x="0" y="0"/>
          <a:ext cx="0" cy="0"/>
          <a:chOff x="0" y="0"/>
          <a:chExt cx="0" cy="0"/>
        </a:xfrm>
      </p:grpSpPr>
      <p:sp>
        <p:nvSpPr>
          <p:cNvPr id="1048736" name="Title 1"/>
          <p:cNvSpPr>
            <a:spLocks noGrp="1"/>
          </p:cNvSpPr>
          <p:nvPr>
            <p:ph type="title"/>
          </p:nvPr>
        </p:nvSpPr>
        <p:spPr/>
        <p:txBody>
          <a:bodyPr/>
          <a:p>
            <a:r>
              <a:rPr altLang="zh-CN" lang="en-US" smtClean="0"/>
              <a:t>Click to edit Master title style</a:t>
            </a:r>
            <a:endParaRPr altLang="en-US" lang="zh-CN"/>
          </a:p>
        </p:txBody>
      </p:sp>
      <p:sp>
        <p:nvSpPr>
          <p:cNvPr id="104873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9" name=""/>
        <p:cNvGrpSpPr/>
        <p:nvPr/>
      </p:nvGrpSpPr>
      <p:grpSpPr>
        <a:xfrm>
          <a:off x="0" y="0"/>
          <a:ext cx="0" cy="0"/>
          <a:chOff x="0" y="0"/>
          <a:chExt cx="0" cy="0"/>
        </a:xfrm>
      </p:grpSpPr>
      <p:sp>
        <p:nvSpPr>
          <p:cNvPr id="1048738"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39"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84" name=""/>
        <p:cNvGrpSpPr/>
        <p:nvPr/>
      </p:nvGrpSpPr>
      <p:grpSpPr>
        <a:xfrm rot="0">
          <a:off x="0" y="0"/>
          <a:ext cx="0" cy="0"/>
          <a:chOff x="0" y="0"/>
          <a:chExt cx="0" cy="0"/>
        </a:xfrm>
      </p:grpSpPr>
      <p:sp>
        <p:nvSpPr>
          <p:cNvPr id="1048621"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622"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62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746" r:id="rId8"/>
    <p:sldLayoutId id="2147483747" r:id="rId9"/>
    <p:sldLayoutId id="2147483748" r:id="rId10"/>
    <p:sldLayoutId id="2147483749"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80" name=""/>
        <p:cNvGrpSpPr/>
        <p:nvPr/>
      </p:nvGrpSpPr>
      <p:grpSpPr>
        <a:xfrm rot="0">
          <a:off x="0" y="0"/>
          <a:ext cx="0" cy="0"/>
          <a:chOff x="0" y="0"/>
          <a:chExt cx="0" cy="0"/>
        </a:xfrm>
      </p:grpSpPr>
      <p:sp>
        <p:nvSpPr>
          <p:cNvPr id="1048740" name="Google Shape;51;p10"/>
          <p:cNvSpPr/>
          <p:nvPr/>
        </p:nvSpPr>
        <p:spPr>
          <a:xfrm rot="0">
            <a:off x="0" y="4368800"/>
            <a:ext cx="9144000" cy="77470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741"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742"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743"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white">
      <p:bgPr>
        <a:solidFill>
          <a:srgbClr val="31394D"/>
        </a:solidFill>
      </p:bgPr>
    </p:bg>
    <p:spTree>
      <p:nvGrpSpPr>
        <p:cNvPr id="203" name=""/>
        <p:cNvGrpSpPr/>
        <p:nvPr/>
      </p:nvGrpSpPr>
      <p:grpSpPr>
        <a:xfrm rot="0">
          <a:off x="0" y="0"/>
          <a:ext cx="0" cy="0"/>
          <a:chOff x="0" y="0"/>
          <a:chExt cx="0" cy="0"/>
        </a:xfrm>
      </p:grpSpPr>
      <p:sp>
        <p:nvSpPr>
          <p:cNvPr id="1048769"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770"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77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31394D"/>
        </a:solidFill>
      </p:bgPr>
    </p:bg>
    <p:spTree>
      <p:nvGrpSpPr>
        <p:cNvPr id="46" name=""/>
        <p:cNvGrpSpPr/>
        <p:nvPr/>
      </p:nvGrpSpPr>
      <p:grpSpPr>
        <a:xfrm rot="0">
          <a:off x="0" y="0"/>
          <a:ext cx="0" cy="0"/>
          <a:chOff x="0" y="0"/>
          <a:chExt cx="0" cy="0"/>
        </a:xfrm>
      </p:grpSpPr>
      <p:sp>
        <p:nvSpPr>
          <p:cNvPr id="1048584" name="Google Shape;10;p2"/>
          <p:cNvSpPr/>
          <p:nvPr/>
        </p:nvSpPr>
        <p:spPr>
          <a:xfrm rot="0">
            <a:off x="0" y="0"/>
            <a:ext cx="9144000" cy="4397375"/>
          </a:xfrm>
          <a:custGeom>
            <a:avLst/>
            <a:ahLst/>
            <a:rect l="0" t="0" r="r" b="b"/>
            <a:pathLst>
              <a:path w="365770" h="175924">
                <a:moveTo>
                  <a:pt x="0" y="0"/>
                </a:moveTo>
                <a:lnTo>
                  <a:pt x="365770" y="0"/>
                </a:lnTo>
                <a:lnTo>
                  <a:pt x="365760" y="70914"/>
                </a:lnTo>
                <a:lnTo>
                  <a:pt x="0" y="175924"/>
                </a:lnTo>
                <a:lnTo>
                  <a:pt x="0" y="0"/>
                </a:lnTo>
              </a:path>
            </a:pathLst>
          </a:custGeom>
          <a:solidFill>
            <a:srgbClr val="FFFFFF">
              <a:alpha val="100000"/>
            </a:srgbClr>
          </a:solidFill>
          <a:ln>
            <a:noFill/>
          </a:ln>
        </p:spPr>
      </p:sp>
      <p:sp>
        <p:nvSpPr>
          <p:cNvPr id="1048585"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586"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58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750" r:id="rId8"/>
    <p:sldLayoutId id="2147483751" r:id="rId9"/>
    <p:sldLayoutId id="2147483752" r:id="rId10"/>
    <p:sldLayoutId id="2147483753"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rgbClr val="EDE3DA"/>
        </a:solidFill>
      </p:bgPr>
    </p:bg>
    <p:spTree>
      <p:nvGrpSpPr>
        <p:cNvPr id="254" name=""/>
        <p:cNvGrpSpPr/>
        <p:nvPr/>
      </p:nvGrpSpPr>
      <p:grpSpPr>
        <a:xfrm rot="0">
          <a:off x="0" y="0"/>
          <a:ext cx="0" cy="0"/>
          <a:chOff x="0" y="0"/>
          <a:chExt cx="0" cy="0"/>
        </a:xfrm>
      </p:grpSpPr>
      <p:sp>
        <p:nvSpPr>
          <p:cNvPr id="1048847" name="Google Shape;15;p3"/>
          <p:cNvSpPr/>
          <p:nvPr/>
        </p:nvSpPr>
        <p:spPr>
          <a:xfrm rot="0">
            <a:off x="0" y="47625"/>
            <a:ext cx="9144000" cy="4398962"/>
          </a:xfrm>
          <a:custGeom>
            <a:avLst/>
            <a:ahLst/>
            <a:rect l="0" t="0" r="r" b="b"/>
            <a:pathLst>
              <a:path w="365770" h="175924">
                <a:moveTo>
                  <a:pt x="0" y="0"/>
                </a:moveTo>
                <a:lnTo>
                  <a:pt x="365770" y="0"/>
                </a:lnTo>
                <a:lnTo>
                  <a:pt x="365760" y="70914"/>
                </a:lnTo>
                <a:lnTo>
                  <a:pt x="0" y="175924"/>
                </a:lnTo>
                <a:lnTo>
                  <a:pt x="0" y="0"/>
                </a:lnTo>
              </a:path>
            </a:pathLst>
          </a:custGeom>
          <a:solidFill>
            <a:srgbClr val="FFFFFF">
              <a:alpha val="100000"/>
            </a:srgbClr>
          </a:solidFill>
          <a:ln>
            <a:noFill/>
          </a:ln>
        </p:spPr>
      </p:sp>
      <p:sp>
        <p:nvSpPr>
          <p:cNvPr id="1048848" name="Google Shape;16;p3"/>
          <p:cNvSpPr/>
          <p:nvPr/>
        </p:nvSpPr>
        <p:spPr>
          <a:xfrm rot="0">
            <a:off x="0" y="0"/>
            <a:ext cx="9144000" cy="4397375"/>
          </a:xfrm>
          <a:custGeom>
            <a:avLst/>
            <a:ahLst/>
            <a:rect l="0" t="0" r="r" b="b"/>
            <a:pathLst>
              <a:path w="365770" h="175924">
                <a:moveTo>
                  <a:pt x="0" y="0"/>
                </a:moveTo>
                <a:lnTo>
                  <a:pt x="365770" y="0"/>
                </a:lnTo>
                <a:lnTo>
                  <a:pt x="365760" y="70914"/>
                </a:lnTo>
                <a:lnTo>
                  <a:pt x="0" y="175924"/>
                </a:lnTo>
                <a:lnTo>
                  <a:pt x="0" y="0"/>
                </a:lnTo>
              </a:path>
            </a:pathLst>
          </a:custGeom>
          <a:solidFill>
            <a:srgbClr val="EDE3DA">
              <a:alpha val="100000"/>
            </a:srgbClr>
          </a:solidFill>
          <a:ln>
            <a:noFill/>
          </a:ln>
        </p:spPr>
      </p:sp>
      <p:sp>
        <p:nvSpPr>
          <p:cNvPr id="1048849"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850"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85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32" name=""/>
        <p:cNvGrpSpPr/>
        <p:nvPr/>
      </p:nvGrpSpPr>
      <p:grpSpPr>
        <a:xfrm rot="0">
          <a:off x="0" y="0"/>
          <a:ext cx="0" cy="0"/>
          <a:chOff x="0" y="0"/>
          <a:chExt cx="0" cy="0"/>
        </a:xfrm>
      </p:grpSpPr>
      <p:sp>
        <p:nvSpPr>
          <p:cNvPr id="1048576" name="Google Shape;20;p4"/>
          <p:cNvSpPr/>
          <p:nvPr/>
        </p:nvSpPr>
        <p:spPr>
          <a:xfrm rot="0">
            <a:off x="0" y="0"/>
            <a:ext cx="4313237" cy="514350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577" name="Google Shape;21;p4"/>
          <p:cNvSpPr/>
          <p:nvPr/>
        </p:nvSpPr>
        <p:spPr>
          <a:xfrm rot="0">
            <a:off x="0" y="44450"/>
            <a:ext cx="4313237" cy="4398962"/>
          </a:xfrm>
          <a:custGeom>
            <a:avLst/>
            <a:ahLst/>
            <a:rect l="0" t="0" r="r" b="b"/>
            <a:pathLst>
              <a:path w="172545" h="175975">
                <a:moveTo>
                  <a:pt x="0" y="157"/>
                </a:moveTo>
                <a:lnTo>
                  <a:pt x="172419" y="0"/>
                </a:lnTo>
                <a:lnTo>
                  <a:pt x="172545" y="126541"/>
                </a:lnTo>
                <a:lnTo>
                  <a:pt x="0" y="175975"/>
                </a:lnTo>
                <a:lnTo>
                  <a:pt x="0" y="157"/>
                </a:lnTo>
              </a:path>
            </a:pathLst>
          </a:custGeom>
          <a:solidFill>
            <a:srgbClr val="D9C4B1">
              <a:alpha val="100000"/>
            </a:srgbClr>
          </a:solidFill>
          <a:ln>
            <a:noFill/>
          </a:ln>
        </p:spPr>
      </p:sp>
      <p:sp>
        <p:nvSpPr>
          <p:cNvPr id="1048578" name="Google Shape;22;p4"/>
          <p:cNvSpPr/>
          <p:nvPr/>
        </p:nvSpPr>
        <p:spPr>
          <a:xfrm rot="0">
            <a:off x="0" y="0"/>
            <a:ext cx="4316412" cy="4395787"/>
          </a:xfrm>
          <a:custGeom>
            <a:avLst/>
            <a:ahLst/>
            <a:rect l="0" t="0" r="r" b="b"/>
            <a:pathLst>
              <a:path w="172676" h="175824">
                <a:moveTo>
                  <a:pt x="0" y="6"/>
                </a:moveTo>
                <a:lnTo>
                  <a:pt x="172676" y="0"/>
                </a:lnTo>
                <a:lnTo>
                  <a:pt x="172562" y="126442"/>
                </a:lnTo>
                <a:lnTo>
                  <a:pt x="0" y="175824"/>
                </a:lnTo>
                <a:lnTo>
                  <a:pt x="0" y="6"/>
                </a:lnTo>
              </a:path>
            </a:pathLst>
          </a:custGeom>
          <a:solidFill>
            <a:srgbClr val="31394D">
              <a:alpha val="100000"/>
            </a:srgbClr>
          </a:solidFill>
          <a:ln>
            <a:noFill/>
          </a:ln>
        </p:spPr>
      </p:sp>
      <p:sp>
        <p:nvSpPr>
          <p:cNvPr id="1048579"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580"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581"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765" r:id="rId8"/>
    <p:sldLayoutId id="2147483766" r:id="rId9"/>
    <p:sldLayoutId id="2147483767" r:id="rId10"/>
    <p:sldLayoutId id="2147483768"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291" name=""/>
        <p:cNvGrpSpPr/>
        <p:nvPr/>
      </p:nvGrpSpPr>
      <p:grpSpPr>
        <a:xfrm rot="0">
          <a:off x="0" y="0"/>
          <a:ext cx="0" cy="0"/>
          <a:chOff x="0" y="0"/>
          <a:chExt cx="0" cy="0"/>
        </a:xfrm>
      </p:grpSpPr>
      <p:sp>
        <p:nvSpPr>
          <p:cNvPr id="1048902" name="Google Shape;27;p5"/>
          <p:cNvSpPr/>
          <p:nvPr/>
        </p:nvSpPr>
        <p:spPr>
          <a:xfrm rot="0">
            <a:off x="0" y="0"/>
            <a:ext cx="9144000" cy="127635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903"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904"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90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73" name=""/>
        <p:cNvGrpSpPr/>
        <p:nvPr/>
      </p:nvGrpSpPr>
      <p:grpSpPr>
        <a:xfrm rot="0">
          <a:off x="0" y="0"/>
          <a:ext cx="0" cy="0"/>
          <a:chOff x="0" y="0"/>
          <a:chExt cx="0" cy="0"/>
        </a:xfrm>
      </p:grpSpPr>
      <p:sp>
        <p:nvSpPr>
          <p:cNvPr id="1048613" name="Google Shape;33;p6"/>
          <p:cNvSpPr/>
          <p:nvPr/>
        </p:nvSpPr>
        <p:spPr>
          <a:xfrm rot="0">
            <a:off x="0" y="0"/>
            <a:ext cx="9144000" cy="127635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614"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615"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616"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7" r:id="rId8"/>
    <p:sldLayoutId id="2147483688" r:id="rId9"/>
    <p:sldLayoutId id="2147483689" r:id="rId10"/>
    <p:sldLayoutId id="2147483690"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11" name=""/>
        <p:cNvGrpSpPr/>
        <p:nvPr/>
      </p:nvGrpSpPr>
      <p:grpSpPr>
        <a:xfrm rot="0">
          <a:off x="0" y="0"/>
          <a:ext cx="0" cy="0"/>
          <a:chOff x="0" y="0"/>
          <a:chExt cx="0" cy="0"/>
        </a:xfrm>
      </p:grpSpPr>
      <p:sp>
        <p:nvSpPr>
          <p:cNvPr id="1048654" name="Google Shape;37;p7"/>
          <p:cNvSpPr/>
          <p:nvPr/>
        </p:nvSpPr>
        <p:spPr>
          <a:xfrm rot="0">
            <a:off x="0" y="0"/>
            <a:ext cx="3763962" cy="514350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655"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656"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657"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white">
      <p:bgPr>
        <a:solidFill>
          <a:srgbClr val="EDE3DA"/>
        </a:solidFill>
      </p:bgPr>
    </p:bg>
    <p:spTree>
      <p:nvGrpSpPr>
        <p:cNvPr id="134" name=""/>
        <p:cNvGrpSpPr/>
        <p:nvPr/>
      </p:nvGrpSpPr>
      <p:grpSpPr>
        <a:xfrm rot="0">
          <a:off x="0" y="0"/>
          <a:ext cx="0" cy="0"/>
          <a:chOff x="0" y="0"/>
          <a:chExt cx="0" cy="0"/>
        </a:xfrm>
      </p:grpSpPr>
      <p:sp>
        <p:nvSpPr>
          <p:cNvPr id="1048683"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684"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685"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57" name=""/>
        <p:cNvGrpSpPr/>
        <p:nvPr/>
      </p:nvGrpSpPr>
      <p:grpSpPr>
        <a:xfrm rot="0">
          <a:off x="0" y="0"/>
          <a:ext cx="0" cy="0"/>
          <a:chOff x="0" y="0"/>
          <a:chExt cx="0" cy="0"/>
        </a:xfrm>
      </p:grpSpPr>
      <p:sp>
        <p:nvSpPr>
          <p:cNvPr id="1048711" name="Google Shape;45;p9"/>
          <p:cNvSpPr/>
          <p:nvPr/>
        </p:nvSpPr>
        <p:spPr>
          <a:xfrm rot="0">
            <a:off x="0" y="0"/>
            <a:ext cx="4572000" cy="5143500"/>
          </a:xfrm>
          <a:prstGeom prst="rect"/>
          <a:solidFill>
            <a:srgbClr val="31394D"/>
          </a:solid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p:txBody>
      </p:sp>
      <p:sp>
        <p:nvSpPr>
          <p:cNvPr id="1048712" name="Google Shape;6;p1"/>
          <p:cNvSpPr/>
          <p:nvPr>
            <p:ph type="title" sz="full" idx="0"/>
          </p:nvPr>
        </p:nvSpPr>
        <p:spPr>
          <a:xfrm rot="0">
            <a:off x="311150" y="444500"/>
            <a:ext cx="8521700" cy="573087"/>
          </a:xfrm>
          <a:prstGeom prst="rect"/>
          <a:noFill/>
          <a:ln>
            <a:noFill/>
          </a:ln>
        </p:spPr>
        <p:txBody>
          <a:bodyPr anchor="t" bIns="91425" lIns="91425" rIns="91425" tIns="91425" vert="horz"/>
          <a:p>
            <a:pPr lvl="0"/>
            <a:endParaRPr altLang="en-US" lang="en-US"/>
          </a:p>
        </p:txBody>
      </p:sp>
      <p:sp>
        <p:nvSpPr>
          <p:cNvPr id="1048713" name="Google Shape;7;p1"/>
          <p:cNvSpPr/>
          <p:nvPr>
            <p:ph type="body" sz="full" idx="1"/>
          </p:nvPr>
        </p:nvSpPr>
        <p:spPr>
          <a:xfrm rot="0">
            <a:off x="311150" y="1152525"/>
            <a:ext cx="8521700" cy="3416300"/>
          </a:xfrm>
          <a:prstGeom prst="rect"/>
          <a:noFill/>
          <a:ln>
            <a:noFill/>
          </a:ln>
        </p:spPr>
        <p:txBody>
          <a:bodyPr anchor="t" bIns="91425" lIns="91425" rIns="91425" tIns="91425" vert="horz"/>
          <a:p>
            <a:pPr lvl="0"/>
            <a:endParaRPr altLang="en-US" lang="en-US"/>
          </a:p>
        </p:txBody>
      </p:sp>
      <p:sp>
        <p:nvSpPr>
          <p:cNvPr id="1048714" name="Google Shape;8;p1"/>
          <p:cNvSpPr/>
          <p:nvPr>
            <p:ph type="sldNum" sz="full" idx="12"/>
          </p:nvPr>
        </p:nvSpPr>
        <p:spPr>
          <a:xfrm rot="0">
            <a:off x="8472488" y="4662487"/>
            <a:ext cx="549275" cy="393700"/>
          </a:xfrm>
          <a:prstGeom prst="rect"/>
          <a:noFill/>
          <a:ln>
            <a:noFill/>
          </a:ln>
        </p:spPr>
        <p:txBody>
          <a:bodyPr anchor="ctr" bIns="91425" lIns="91425" rIns="91425" tIns="91425" vert="horz"/>
          <a:lst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a:lstStyle>
          <a:p>
            <a:pPr algn="r" eaLnBrk="1" fontAlgn="base" hangingPunct="1" indent="0" latinLnBrk="1" lvl="0" marL="0">
              <a:lnSpc>
                <a:spcPct val="100000"/>
              </a:lnSpc>
              <a:spcBef>
                <a:spcPct val="0"/>
              </a:spcBef>
              <a:spcAft>
                <a:spcPct val="0"/>
              </a:spcAft>
              <a:buClr>
                <a:srgbClr val="000000"/>
              </a:buClr>
              <a:buFontTx/>
              <a:buNone/>
            </a:pPr>
            <a:fld id="{566ABCEB-ACFC-4714-9973-3DA970169C29}" type="slidenum">
              <a:rPr altLang="en-US" baseline="0" b="0" sz="1000" i="0" lang="en-US" u="none">
                <a:solidFill>
                  <a:srgbClr val="666666"/>
                </a:solidFill>
                <a:latin typeface="Roboto" pitchFamily="0" charset="1"/>
                <a:ea typeface="Arial" pitchFamily="34" charset="0"/>
                <a:sym typeface="Roboto" pitchFamily="0" charset="1"/>
              </a:rPr>
              <a:pPr algn="r" eaLnBrk="1" fontAlgn="base" hangingPunct="1" indent="0" latinLnBrk="1" lvl="0" marL="0">
                <a:lnSpc>
                  <a:spcPct val="100000"/>
                </a:lnSpc>
                <a:spcBef>
                  <a:spcPct val="0"/>
                </a:spcBef>
                <a:spcAft>
                  <a:spcPct val="0"/>
                </a:spcAft>
                <a:buClr>
                  <a:srgbClr val="000000"/>
                </a:buClr>
                <a:buFontTx/>
                <a:buNone/>
              </a:pPr>
            </a:fld>
            <a:endParaRPr altLang="en-US" baseline="0" b="0" sz="1000" i="0" lang="en-US" u="none">
              <a:solidFill>
                <a:srgbClr val="666666"/>
              </a:solidFill>
              <a:latin typeface="Roboto" pitchFamily="0" charset="1"/>
              <a:ea typeface="Arial" pitchFamily="34" charset="0"/>
              <a:sym typeface="Roboto" pitchFamily="0" charset="1"/>
            </a:endParaRPr>
          </a:p>
        </p:txBody>
      </p:sp>
    </p:spTree>
  </p:cSld>
  <p:clrMap accent1="accent1" accent2="accent2" accent3="accent3" accent4="accent4" accent5="accent5" accent6="accent6" bg1="lt1" bg2="dk2" tx1="dk1" tx2="lt2"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dt="0" ftr="0" hdr="0" sldNum="0"/>
  <p:txStyles>
    <p:title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titleStyle>
    <p:body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p:bodyStyle>
    <p:otherStyle>
      <a:lvl1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1pPr>
      <a:lvl2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2pPr>
      <a:lvl3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3pPr>
      <a:lvl4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4pPr>
      <a:lvl5pPr algn="l" fontAlgn="base" indent="0" marL="0">
        <a:lnSpc>
          <a:spcPct val="100000"/>
        </a:lnSpc>
        <a:spcBef>
          <a:spcPct val="0"/>
        </a:spcBef>
        <a:spcAft>
          <a:spcPct val="0"/>
        </a:spcAft>
        <a:buClr>
          <a:srgbClr val="000000"/>
        </a:buClr>
        <a:buFontTx/>
        <a:buNone/>
        <a:defRPr b="0" sz="1400" i="0" u="none">
          <a:solidFill>
            <a:srgbClr val="000000"/>
          </a:solidFill>
          <a:latin typeface="Arial" pitchFamily="0" charset="0"/>
          <a:ea typeface="Arial" pitchFamily="0" charset="0"/>
          <a:sym typeface="Arial" pitchFamily="0"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png"/><Relationship Id="rId3"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595" name="Google Shape;64;p13"/>
          <p:cNvSpPr/>
          <p:nvPr>
            <p:ph type="ctrTitle" sz="full" idx="4294967295"/>
          </p:nvPr>
        </p:nvSpPr>
        <p:spPr>
          <a:xfrm rot="0">
            <a:off x="311150" y="539750"/>
            <a:ext cx="8521700" cy="12827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hangingPunct="1" latinLnBrk="1" lvl="0">
              <a:spcBef>
                <a:spcPct val="0"/>
              </a:spcBef>
              <a:spcAft>
                <a:spcPct val="0"/>
              </a:spcAft>
              <a:buClr>
                <a:srgbClr val="002F4A"/>
              </a:buClr>
              <a:buFontTx/>
              <a:buNone/>
            </a:pPr>
            <a:r>
              <a:rPr altLang="en-US" sz="7200" lang="en-US">
                <a:solidFill>
                  <a:srgbClr val="002F4A"/>
                </a:solidFill>
                <a:latin typeface="Algerian" pitchFamily="82" charset="0"/>
                <a:ea typeface="Merriweather" pitchFamily="0" charset="0"/>
                <a:sym typeface="Merriweather" pitchFamily="0" charset="0"/>
              </a:rPr>
              <a:t>CUSTOMER</a:t>
            </a:r>
            <a:r>
              <a:rPr altLang="en-US" sz="3200" lang="en-US">
                <a:solidFill>
                  <a:srgbClr val="002F4A"/>
                </a:solidFill>
                <a:latin typeface="Merriweather" pitchFamily="0" charset="0"/>
                <a:ea typeface="Merriweather" pitchFamily="0" charset="0"/>
                <a:sym typeface="Merriweather" pitchFamily="0" charset="0"/>
              </a:rPr>
              <a:t> </a:t>
            </a:r>
            <a:r>
              <a:rPr altLang="en-US" sz="7200" lang="en-US">
                <a:solidFill>
                  <a:srgbClr val="002F4A"/>
                </a:solidFill>
                <a:latin typeface="Algerian" pitchFamily="82" charset="0"/>
                <a:ea typeface="Merriweather" pitchFamily="0" charset="0"/>
                <a:sym typeface="Merriweather" pitchFamily="0" charset="0"/>
              </a:rPr>
              <a:t>CHURN</a:t>
            </a:r>
            <a:r>
              <a:rPr altLang="en-US" sz="3200" lang="en-US">
                <a:solidFill>
                  <a:srgbClr val="002F4A"/>
                </a:solidFill>
                <a:latin typeface="Merriweather" pitchFamily="0" charset="0"/>
                <a:ea typeface="Merriweather" pitchFamily="0" charset="0"/>
                <a:sym typeface="Merriweather" pitchFamily="0" charset="0"/>
              </a:rPr>
              <a:t> </a:t>
            </a:r>
            <a:r>
              <a:rPr altLang="en-US" sz="6500" lang="en-US">
                <a:solidFill>
                  <a:srgbClr val="002F4A"/>
                </a:solidFill>
                <a:latin typeface="Algerian" pitchFamily="82" charset="0"/>
                <a:ea typeface="Merriweather" pitchFamily="0" charset="0"/>
                <a:sym typeface="Merriweather" pitchFamily="0" charset="0"/>
              </a:rPr>
              <a:t>PREDICTION</a:t>
            </a:r>
            <a:r>
              <a:rPr altLang="en-US" sz="3200" lang="en-US">
                <a:solidFill>
                  <a:srgbClr val="002F4A"/>
                </a:solidFill>
                <a:latin typeface="Merriweather" pitchFamily="0" charset="0"/>
                <a:ea typeface="Merriweather" pitchFamily="0" charset="0"/>
                <a:sym typeface="Merriweather" pitchFamily="0" charset="0"/>
              </a:rPr>
              <a:t> </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590" name="Google Shape;123;p21"/>
          <p:cNvSpPr/>
          <p:nvPr>
            <p:ph type="title" sz="full" idx="4294967295"/>
          </p:nvPr>
        </p:nvSpPr>
        <p:spPr>
          <a:xfrm rot="0">
            <a:off x="311150" y="501650"/>
            <a:ext cx="3706812" cy="3141662"/>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3200" lang="en-US" u="none">
                <a:solidFill>
                  <a:srgbClr val="02A5E3"/>
                </a:solidFill>
                <a:latin typeface="Bahnschrift Light Condensed" pitchFamily="34" charset="0"/>
                <a:ea typeface="Merriweather" pitchFamily="0" charset="0"/>
                <a:sym typeface="Merriweather" pitchFamily="0" charset="0"/>
              </a:rPr>
              <a:t>10.Cost Reduction</a:t>
            </a:r>
            <a:br/>
            <a:br/>
            <a:r>
              <a:rPr altLang="en-US" baseline="0" sz="3200" lang="en-US" u="none">
                <a:solidFill>
                  <a:srgbClr val="02A5E3"/>
                </a:solidFill>
                <a:latin typeface="Bahnschrift Light Condensed" pitchFamily="34" charset="0"/>
                <a:ea typeface="Merriweather" pitchFamily="0" charset="0"/>
                <a:sym typeface="Merriweather" pitchFamily="0" charset="0"/>
              </a:rPr>
              <a:t>11.Customer Feedback Integration:</a:t>
            </a:r>
            <a:br/>
            <a:br/>
            <a:r>
              <a:rPr altLang="en-US" baseline="0" sz="3200" lang="en-US" u="none">
                <a:solidFill>
                  <a:srgbClr val="02A5E3"/>
                </a:solidFill>
                <a:latin typeface="Bahnschrift Light Condensed" pitchFamily="34" charset="0"/>
                <a:ea typeface="Merriweather" pitchFamily="0" charset="0"/>
                <a:sym typeface="Merriweather" pitchFamily="0" charset="0"/>
              </a:rPr>
              <a:t>12.Benchmarking</a:t>
            </a:r>
          </a:p>
        </p:txBody>
      </p:sp>
      <p:sp>
        <p:nvSpPr>
          <p:cNvPr id="1048591" name="TextBox 1048704"/>
          <p:cNvSpPr/>
          <p:nvPr/>
        </p:nvSpPr>
        <p:spPr>
          <a:xfrm rot="0">
            <a:off x="4384675" y="985837"/>
            <a:ext cx="4572000" cy="34702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10.Evaluate the cost of customer acquisition compared to the cost of retaining customers. The objective may be to reduce the cost of retention efforts while maximizing their effectiveness.</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11.Integrate customer feedback into the churn prediction process. Identify the sentiment of customer feedback from potential churners and use it to refine retention strategies.</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12.Compare your churn prediction and retention efforts with industry benchmarks or competitors to assess your performance and identify areas for improvement</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bg bwMode="white">
      <p:bgPr>
        <a:solidFill>
          <a:srgbClr val="31394D"/>
        </a:solidFill>
      </p:bgPr>
    </p:bg>
    <p:spTree>
      <p:nvGrpSpPr>
        <p:cNvPr id="56" name=""/>
        <p:cNvGrpSpPr/>
        <p:nvPr/>
      </p:nvGrpSpPr>
      <p:grpSpPr>
        <a:xfrm rot="0">
          <a:off x="0" y="0"/>
          <a:ext cx="0" cy="0"/>
          <a:chOff x="0" y="0"/>
          <a:chExt cx="0" cy="0"/>
        </a:xfrm>
      </p:grpSpPr>
      <p:sp>
        <p:nvSpPr>
          <p:cNvPr id="1048588" name="Title 1048707"/>
          <p:cNvSpPr/>
          <p:nvPr>
            <p:ph type="ctrTitle" sz="full" idx="4294967295"/>
          </p:nvPr>
        </p:nvSpPr>
        <p:spPr>
          <a:xfrm rot="0">
            <a:off x="311150" y="539750"/>
            <a:ext cx="8521700" cy="12827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hangingPunct="1" latinLnBrk="1" lvl="0">
              <a:spcBef>
                <a:spcPct val="0"/>
              </a:spcBef>
              <a:spcAft>
                <a:spcPct val="0"/>
              </a:spcAft>
              <a:buClr>
                <a:srgbClr val="002F4A"/>
              </a:buClr>
              <a:buFontTx/>
              <a:buNone/>
            </a:pPr>
            <a:r>
              <a:rPr altLang="en-US" sz="7200" lang="en-US">
                <a:solidFill>
                  <a:srgbClr val="002F4A"/>
                </a:solidFill>
                <a:latin typeface="Algerian" pitchFamily="82" charset="0"/>
                <a:ea typeface="Merriweather" pitchFamily="0" charset="0"/>
                <a:sym typeface="Merriweather" pitchFamily="0" charset="0"/>
              </a:rPr>
              <a:t>Data </a:t>
            </a:r>
            <a:r>
              <a:rPr altLang="en-US" sz="3600" lang="en-US">
                <a:solidFill>
                  <a:srgbClr val="002F4A"/>
                </a:solidFill>
                <a:latin typeface="Merriweather" pitchFamily="0" charset="0"/>
                <a:ea typeface="Merriweather" pitchFamily="0" charset="0"/>
                <a:sym typeface="Merriweather" pitchFamily="0" charset="0"/>
              </a:rPr>
              <a:t> </a:t>
            </a:r>
            <a:r>
              <a:rPr altLang="en-US" sz="7200" lang="en-US">
                <a:solidFill>
                  <a:srgbClr val="002F4A"/>
                </a:solidFill>
                <a:latin typeface="Algerian" pitchFamily="82" charset="0"/>
                <a:ea typeface="Merriweather" pitchFamily="0" charset="0"/>
                <a:sym typeface="Merriweather" pitchFamily="0" charset="0"/>
              </a:rPr>
              <a:t>Collection</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582" name="Google Shape;129;p22"/>
          <p:cNvSpPr/>
          <p:nvPr>
            <p:ph type="title" sz="full" idx="4294967295"/>
          </p:nvPr>
        </p:nvSpPr>
        <p:spPr>
          <a:xfrm rot="0">
            <a:off x="311150" y="1528762"/>
            <a:ext cx="3706812" cy="1481137"/>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5400" lang="en-US" u="none">
                <a:solidFill>
                  <a:srgbClr val="02A5E3"/>
                </a:solidFill>
                <a:latin typeface="Agency FB" pitchFamily="34" charset="0"/>
                <a:ea typeface="Merriweather" pitchFamily="0" charset="0"/>
                <a:sym typeface="Merriweather" pitchFamily="0" charset="0"/>
              </a:rPr>
              <a:t>Data Collection</a:t>
            </a:r>
          </a:p>
        </p:txBody>
      </p:sp>
      <p:sp>
        <p:nvSpPr>
          <p:cNvPr id="1048583" name="Google Shape;130;p22"/>
          <p:cNvSpPr/>
          <p:nvPr>
            <p:ph type="body" sz="full" idx="4294967295"/>
          </p:nvPr>
        </p:nvSpPr>
        <p:spPr>
          <a:xfrm rot="0">
            <a:off x="4645025" y="501650"/>
            <a:ext cx="4165600" cy="4097337"/>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14000"/>
              </a:lnSpc>
              <a:spcBef>
                <a:spcPct val="0"/>
              </a:spcBef>
              <a:spcAft>
                <a:spcPct val="0"/>
              </a:spcAft>
              <a:buClr>
                <a:srgbClr val="666666"/>
              </a:buClr>
              <a:buFontTx/>
              <a:buNone/>
            </a:pPr>
            <a:r>
              <a:rPr altLang="en-US" baseline="0" b="1" sz="2800" lang="en-US" u="none">
                <a:solidFill>
                  <a:srgbClr val="31394D"/>
                </a:solidFill>
                <a:latin typeface="Roboto" pitchFamily="0" charset="1"/>
                <a:ea typeface="Arial" pitchFamily="34" charset="0"/>
                <a:sym typeface="Roboto" pitchFamily="0" charset="1"/>
              </a:rPr>
              <a:t>Determine the sources and methods for collecting customer data, including customer demographics, usage behavior, and historical interactions.</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graphicFrame>
        <p:nvGraphicFramePr>
          <p:cNvPr id="4194304" name=""/>
          <p:cNvGraphicFramePr>
            <a:graphicFrameLocks/>
          </p:cNvGraphicFramePr>
          <p:nvPr/>
        </p:nvGraphicFramePr>
        <p:xfrm rot="0">
          <a:off x="1473200" y="198437"/>
          <a:ext cx="6197600" cy="4165600"/>
        </p:xfrm>
        <a:graphic>
          <a:graphicData uri="http://schemas.openxmlformats.org/presentationml/2006/ole">
            <mc:AlternateContent xmlns:mc="http://schemas.openxmlformats.org/markup-compatibility/2006">
              <mc:Choice xmlns:v="urn:schemas-microsoft-com:vml" Requires="v">
                <p:oleObj name="Chart" r:id="rId1" spid="" imgH="4165600" imgW="6197600" showAsIcon="0" progId="Excel.Chart.8">
                  <p:embed followColorScheme="full"/>
                  <p:pic>
                    <p:nvPicPr>
                      <p:cNvPr id="2097152" name="Chart 16"/>
                      <p:cNvPicPr>
                        <a:picLocks/>
                      </p:cNvPicPr>
                      <p:nvPr/>
                    </p:nvPicPr>
                    <p:blipFill>
                      <a:blip xmlns:r="http://schemas.openxmlformats.org/officeDocument/2006/relationships" r:embed="rId2"/>
                      <a:srcRect l="0" t="0" r="0" b="0"/>
                      <a:stretch>
                        <a:fillRect/>
                      </a:stretch>
                    </p:blipFill>
                    <p:spPr>
                      <a:xfrm rot="0">
                        <a:off x="1473200" y="198437"/>
                        <a:ext cx="6197600" cy="4165600"/>
                      </a:xfrm>
                      <a:prstGeom prst="rect"/>
                      <a:noFill/>
                      <a:ln>
                        <a:noFill/>
                      </a:ln>
                    </p:spPr>
                  </p:pic>
                </p:oleObj>
              </mc:Choice>
              <mc:Fallback>
                <p:oleObj name="Chart" r:id="rId1" spid="" imgH="4165600" imgW="6197600" showAsIcon="0" progId="Excel.Chart.8">
                  <p:embed followColorScheme="full"/>
                  <p:pic>
                    <p:nvPicPr>
                      <p:cNvPr id="2097152" name="Chart 16"/>
                      <p:cNvPicPr>
                        <a:picLocks/>
                      </p:cNvPicPr>
                      <p:nvPr/>
                    </p:nvPicPr>
                    <p:blipFill>
                      <a:blip xmlns:r="http://schemas.openxmlformats.org/officeDocument/2006/relationships" r:embed="rId2"/>
                      <a:srcRect l="0" t="0" r="0" b="0"/>
                      <a:stretch>
                        <a:fillRect/>
                      </a:stretch>
                    </p:blipFill>
                    <p:spPr>
                      <a:xfrm rot="0">
                        <a:off x="1473200" y="198437"/>
                        <a:ext cx="6197600" cy="4165600"/>
                      </a:xfrm>
                      <a:prstGeom prst="rect"/>
                      <a:noFill/>
                      <a:ln>
                        <a:noFill/>
                      </a:ln>
                    </p:spPr>
                  </p:pic>
                </p:oleObj>
              </mc:Fallback>
            </mc:AlternateContent>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589" name="Google Shape;141;p24"/>
          <p:cNvSpPr/>
          <p:nvPr>
            <p:ph type="title" sz="full" idx="4294967295"/>
          </p:nvPr>
        </p:nvSpPr>
        <p:spPr>
          <a:xfrm rot="0">
            <a:off x="349250" y="568325"/>
            <a:ext cx="3706812" cy="32004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2400" lang="en-US" u="none">
                <a:solidFill>
                  <a:srgbClr val="02A5E3"/>
                </a:solidFill>
                <a:latin typeface="Bahnschrift Light Condensed" pitchFamily="34" charset="0"/>
                <a:ea typeface="Merriweather" pitchFamily="0" charset="0"/>
                <a:sym typeface="Merriweather" pitchFamily="0" charset="0"/>
              </a:rPr>
              <a:t>Methods for Collecting Customer Data:</a:t>
            </a:r>
            <a:br/>
            <a:br/>
            <a:r>
              <a:rPr altLang="en-US" baseline="0" sz="2400" lang="en-US" u="none">
                <a:solidFill>
                  <a:srgbClr val="02A5E3"/>
                </a:solidFill>
                <a:latin typeface="Bahnschrift Light Condensed" pitchFamily="34" charset="0"/>
                <a:ea typeface="Merriweather" pitchFamily="0" charset="0"/>
                <a:sym typeface="Merriweather" pitchFamily="0" charset="0"/>
              </a:rPr>
              <a:t>1.Data Mining</a:t>
            </a:r>
            <a:br/>
            <a:br/>
            <a:r>
              <a:rPr altLang="en-US" baseline="0" sz="2400" lang="en-US" u="none">
                <a:solidFill>
                  <a:srgbClr val="02A5E3"/>
                </a:solidFill>
                <a:latin typeface="Bahnschrift Light Condensed" pitchFamily="34" charset="0"/>
                <a:ea typeface="Merriweather" pitchFamily="0" charset="0"/>
                <a:sym typeface="Merriweather" pitchFamily="0" charset="0"/>
              </a:rPr>
              <a:t>2.Machine Learning Models</a:t>
            </a:r>
            <a:br/>
            <a:br/>
            <a:r>
              <a:rPr altLang="en-US" baseline="0" sz="2400" lang="en-US" u="none">
                <a:solidFill>
                  <a:srgbClr val="02A5E3"/>
                </a:solidFill>
                <a:latin typeface="Bahnschrift Light Condensed" pitchFamily="34" charset="0"/>
                <a:ea typeface="Merriweather" pitchFamily="0" charset="0"/>
                <a:sym typeface="Merriweather" pitchFamily="0" charset="0"/>
              </a:rPr>
              <a:t>3.Third-party Data</a:t>
            </a:r>
          </a:p>
        </p:txBody>
      </p:sp>
      <p:pic>
        <p:nvPicPr>
          <p:cNvPr id="2097153" name="Google Shape;142;p24"/>
          <p:cNvPicPr>
            <a:picLocks/>
          </p:cNvPicPr>
          <p:nvPr>
            <p:ph type="body" sz="full" idx="4294967295"/>
          </p:nvPr>
        </p:nvPicPr>
        <p:blipFill>
          <a:blip xmlns:r="http://schemas.openxmlformats.org/officeDocument/2006/relationships" r:embed="rId1"/>
          <a:srcRect l="0" t="0" r="0" b="0"/>
          <a:stretch>
            <a:fillRect/>
          </a:stretch>
        </p:blipFill>
        <p:spPr>
          <a:xfrm rot="0">
            <a:off x="4559300" y="285750"/>
            <a:ext cx="4176712" cy="4097337"/>
          </a:xfrm>
          <a:prstGeom prst="rect"/>
          <a:noFill/>
          <a:ln>
            <a:noFill/>
          </a:ln>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592" name="Title 1048710"/>
          <p:cNvSpPr/>
          <p:nvPr>
            <p:ph type="ctrTitle" sz="full" idx="4294967295"/>
          </p:nvPr>
        </p:nvSpPr>
        <p:spPr>
          <a:xfrm rot="0">
            <a:off x="147637" y="557212"/>
            <a:ext cx="8520112" cy="892175"/>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hangingPunct="1" latinLnBrk="1" lvl="0">
              <a:spcBef>
                <a:spcPct val="0"/>
              </a:spcBef>
              <a:spcAft>
                <a:spcPct val="0"/>
              </a:spcAft>
              <a:buClr>
                <a:srgbClr val="002F4A"/>
              </a:buClr>
              <a:buFontTx/>
              <a:buNone/>
            </a:pPr>
            <a:r>
              <a:rPr altLang="en-US" sz="7200" lang="en-US">
                <a:solidFill>
                  <a:srgbClr val="002F4A"/>
                </a:solidFill>
                <a:latin typeface="Algerian" pitchFamily="82" charset="0"/>
                <a:ea typeface="Merriweather" pitchFamily="0" charset="0"/>
                <a:sym typeface="Merriweather" pitchFamily="0" charset="0"/>
              </a:rPr>
              <a:t>Visualization</a:t>
            </a:r>
            <a:r>
              <a:rPr altLang="en-US" sz="2900" lang="en-US">
                <a:solidFill>
                  <a:srgbClr val="002F4A"/>
                </a:solidFill>
                <a:latin typeface="Merriweather" pitchFamily="0" charset="0"/>
                <a:ea typeface="Merriweather" pitchFamily="0" charset="0"/>
                <a:sym typeface="Merriweather" pitchFamily="0" charset="0"/>
              </a:rPr>
              <a:t> </a:t>
            </a:r>
            <a:r>
              <a:rPr altLang="en-US" sz="7200" lang="en-US">
                <a:solidFill>
                  <a:srgbClr val="002F4A"/>
                </a:solidFill>
                <a:latin typeface="Algerian" pitchFamily="82" charset="0"/>
                <a:ea typeface="Merriweather" pitchFamily="0" charset="0"/>
                <a:sym typeface="Merriweather" pitchFamily="0" charset="0"/>
              </a:rPr>
              <a:t>Strategy</a:t>
            </a:r>
            <a:br/>
            <a:endParaRPr altLang="en-US" sz="7200" lang="en-US">
              <a:solidFill>
                <a:srgbClr val="002F4A"/>
              </a:solidFill>
              <a:latin typeface="Algerian" pitchFamily="82" charset="0"/>
              <a:ea typeface="Merriweather" pitchFamily="0" charset="0"/>
              <a:sym typeface="Merriweather" pitchFamily="0"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08" name="Google Shape;153;p26"/>
          <p:cNvSpPr/>
          <p:nvPr>
            <p:ph type="title" sz="full" idx="4294967295"/>
          </p:nvPr>
        </p:nvSpPr>
        <p:spPr>
          <a:xfrm rot="0">
            <a:off x="690562" y="1646237"/>
            <a:ext cx="2706687" cy="1490662"/>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3600" lang="en-US" u="none">
                <a:solidFill>
                  <a:srgbClr val="02A5E3"/>
                </a:solidFill>
                <a:latin typeface="Bahnschrift Light Condensed" pitchFamily="34" charset="0"/>
                <a:ea typeface="Merriweather" pitchFamily="0" charset="0"/>
                <a:sym typeface="Merriweather" pitchFamily="0" charset="0"/>
              </a:rPr>
              <a:t>Visualization </a:t>
            </a:r>
            <a:br/>
            <a:r>
              <a:rPr altLang="en-US" baseline="0" sz="3600" lang="en-US" u="none">
                <a:solidFill>
                  <a:srgbClr val="02A5E3"/>
                </a:solidFill>
                <a:latin typeface="Bahnschrift Light Condensed" pitchFamily="34" charset="0"/>
                <a:ea typeface="Merriweather" pitchFamily="0" charset="0"/>
                <a:sym typeface="Merriweather" pitchFamily="0" charset="0"/>
              </a:rPr>
              <a:t>Strategy</a:t>
            </a:r>
          </a:p>
        </p:txBody>
      </p:sp>
      <p:sp>
        <p:nvSpPr>
          <p:cNvPr id="1048609" name="TextBox 1048712"/>
          <p:cNvSpPr/>
          <p:nvPr/>
        </p:nvSpPr>
        <p:spPr>
          <a:xfrm rot="0">
            <a:off x="4572000" y="947737"/>
            <a:ext cx="4572000" cy="3468687"/>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0000"/>
                </a:solidFill>
                <a:latin typeface="Arial" pitchFamily="34" charset="0"/>
                <a:ea typeface="Arial" pitchFamily="34" charset="0"/>
                <a:sym typeface="Arial" pitchFamily="34" charset="0"/>
              </a:rPr>
              <a:t>Plan how to visualize the insights using IBM Cognos, showcasing factors affecting churn and retention rates for customer churn prediction project</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10" name="Google Shape;159;p27"/>
          <p:cNvSpPr/>
          <p:nvPr>
            <p:ph type="title" sz="full" idx="4294967295"/>
          </p:nvPr>
        </p:nvSpPr>
        <p:spPr>
          <a:xfrm rot="0">
            <a:off x="333375" y="1117600"/>
            <a:ext cx="3706812" cy="250825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3200" lang="en-US" u="none">
                <a:solidFill>
                  <a:srgbClr val="02A5E3"/>
                </a:solidFill>
                <a:latin typeface="Bahnschrift Light Condensed" pitchFamily="34" charset="0"/>
                <a:ea typeface="Merriweather" pitchFamily="0" charset="0"/>
                <a:sym typeface="Merriweather" pitchFamily="0" charset="0"/>
              </a:rPr>
              <a:t>1.Understand the Data</a:t>
            </a:r>
            <a:br/>
            <a:br/>
            <a:r>
              <a:rPr altLang="en-US" baseline="0" sz="3200" lang="en-US" u="none">
                <a:solidFill>
                  <a:srgbClr val="02A5E3"/>
                </a:solidFill>
                <a:latin typeface="Bahnschrift Light Condensed" pitchFamily="34" charset="0"/>
                <a:ea typeface="Merriweather" pitchFamily="0" charset="0"/>
                <a:sym typeface="Merriweather" pitchFamily="0" charset="0"/>
              </a:rPr>
              <a:t>2.Choose the Right Visualizations</a:t>
            </a:r>
          </a:p>
        </p:txBody>
      </p:sp>
      <p:pic>
        <p:nvPicPr>
          <p:cNvPr id="2097154" name="Google Shape;160;p27"/>
          <p:cNvPicPr>
            <a:picLocks/>
          </p:cNvPicPr>
          <p:nvPr>
            <p:ph type="body" sz="full" idx="4294967295"/>
          </p:nvPr>
        </p:nvPicPr>
        <p:blipFill>
          <a:blip xmlns:r="http://schemas.openxmlformats.org/officeDocument/2006/relationships" r:embed="rId1"/>
          <a:srcRect l="0" t="0" r="0" b="0"/>
          <a:stretch>
            <a:fillRect/>
          </a:stretch>
        </p:blipFill>
        <p:spPr>
          <a:xfrm rot="0">
            <a:off x="4486275" y="128587"/>
            <a:ext cx="4322762" cy="4473575"/>
          </a:xfrm>
          <a:prstGeom prst="rect"/>
          <a:noFill/>
          <a:ln>
            <a:noFill/>
          </a:ln>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pic>
        <p:nvPicPr>
          <p:cNvPr id="2097155" name="Google Shape;166;p28"/>
          <p:cNvPicPr>
            <a:picLocks/>
          </p:cNvPicPr>
          <p:nvPr>
            <p:ph type="body" sz="full" idx="4294967295"/>
          </p:nvPr>
        </p:nvPicPr>
        <p:blipFill>
          <a:blip xmlns:r="http://schemas.openxmlformats.org/officeDocument/2006/relationships" r:embed="rId1"/>
          <a:srcRect l="0" t="0" r="0" b="0"/>
          <a:stretch>
            <a:fillRect/>
          </a:stretch>
        </p:blipFill>
        <p:spPr>
          <a:xfrm rot="0">
            <a:off x="4535487" y="457200"/>
            <a:ext cx="4260850" cy="4413250"/>
          </a:xfrm>
          <a:prstGeom prst="rect"/>
          <a:noFill/>
          <a:ln>
            <a:noFill/>
          </a:ln>
        </p:spPr>
      </p:pic>
      <p:sp>
        <p:nvSpPr>
          <p:cNvPr id="1048611" name="TextBox 1048713"/>
          <p:cNvSpPr/>
          <p:nvPr/>
        </p:nvSpPr>
        <p:spPr>
          <a:xfrm rot="0">
            <a:off x="165100" y="458787"/>
            <a:ext cx="3917950" cy="3048000"/>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3200" lang="en-US" u="none">
                <a:solidFill>
                  <a:srgbClr val="02A5E3"/>
                </a:solidFill>
                <a:latin typeface="Bahnschrift Light Condensed" pitchFamily="34" charset="0"/>
                <a:ea typeface="Arial" pitchFamily="34" charset="0"/>
                <a:sym typeface="Arial" pitchFamily="34" charset="0"/>
              </a:rPr>
              <a:t>3.Create a dashboard</a:t>
            </a:r>
          </a:p>
          <a:p>
            <a:pPr algn="l" eaLnBrk="1" fontAlgn="base" hangingPunct="1" indent="0" latinLnBrk="1" lvl="0" marL="0">
              <a:lnSpc>
                <a:spcPct val="100000"/>
              </a:lnSpc>
              <a:spcBef>
                <a:spcPct val="0"/>
              </a:spcBef>
              <a:spcAft>
                <a:spcPct val="0"/>
              </a:spcAft>
              <a:buClr>
                <a:srgbClr val="000000"/>
              </a:buClr>
              <a:buFontTx/>
              <a:buNone/>
            </a:pPr>
            <a:endParaRPr altLang="en-US" baseline="0" sz="3200" lang="en-US" u="none">
              <a:solidFill>
                <a:srgbClr val="000000"/>
              </a:solidFill>
              <a:latin typeface="Bahnschrift Light Condensed"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sz="3200" lang="en-US" u="none">
                <a:solidFill>
                  <a:srgbClr val="02A5E3"/>
                </a:solidFill>
                <a:latin typeface="Bahnschrift Light Condensed" pitchFamily="34" charset="0"/>
                <a:ea typeface="Arial" pitchFamily="34" charset="0"/>
                <a:sym typeface="Arial" pitchFamily="34" charset="0"/>
              </a:rPr>
              <a:t>4.Churn and Retention Metrics</a:t>
            </a:r>
          </a:p>
          <a:p>
            <a:pPr algn="l" eaLnBrk="1" fontAlgn="base" hangingPunct="1" indent="0" latinLnBrk="1" lvl="0" marL="0">
              <a:lnSpc>
                <a:spcPct val="100000"/>
              </a:lnSpc>
              <a:spcBef>
                <a:spcPct val="0"/>
              </a:spcBef>
              <a:spcAft>
                <a:spcPct val="0"/>
              </a:spcAft>
              <a:buClr>
                <a:srgbClr val="000000"/>
              </a:buClr>
              <a:buFontTx/>
              <a:buNone/>
            </a:pPr>
            <a:endParaRPr altLang="en-US" baseline="0" sz="3200" lang="en-US" u="none">
              <a:solidFill>
                <a:srgbClr val="000000"/>
              </a:solidFill>
              <a:latin typeface="Bahnschrift Light Condensed"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sz="3200" lang="en-US" u="none">
                <a:solidFill>
                  <a:srgbClr val="02A5E3"/>
                </a:solidFill>
                <a:latin typeface="Bahnschrift Light Condensed" pitchFamily="34" charset="0"/>
                <a:ea typeface="Arial" pitchFamily="34" charset="0"/>
                <a:sym typeface="Arial" pitchFamily="34" charset="0"/>
              </a:rPr>
              <a:t>5.Color and Formatting: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12" name="Title 1048714"/>
          <p:cNvSpPr/>
          <p:nvPr>
            <p:ph type="ctrTitle" sz="full" idx="4294967295"/>
          </p:nvPr>
        </p:nvSpPr>
        <p:spPr>
          <a:xfrm rot="0">
            <a:off x="1344612" y="423862"/>
            <a:ext cx="6081712" cy="22225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hangingPunct="1" latinLnBrk="1" lvl="0">
              <a:spcBef>
                <a:spcPct val="0"/>
              </a:spcBef>
              <a:spcAft>
                <a:spcPct val="0"/>
              </a:spcAft>
              <a:buClr>
                <a:srgbClr val="002F4A"/>
              </a:buClr>
              <a:buFontTx/>
              <a:buNone/>
            </a:pPr>
            <a:r>
              <a:rPr altLang="en-US" sz="7200" lang="en-US">
                <a:solidFill>
                  <a:srgbClr val="02A5E3"/>
                </a:solidFill>
                <a:latin typeface="Algerian" pitchFamily="82" charset="0"/>
                <a:ea typeface="Merriweather" pitchFamily="0" charset="0"/>
                <a:sym typeface="Merriweather" pitchFamily="0" charset="0"/>
              </a:rPr>
              <a:t>Predictive</a:t>
            </a:r>
            <a:r>
              <a:rPr altLang="en-US" sz="2900" lang="en-US">
                <a:solidFill>
                  <a:srgbClr val="02A5E3"/>
                </a:solidFill>
                <a:latin typeface="Merriweather" pitchFamily="0" charset="0"/>
                <a:ea typeface="Merriweather" pitchFamily="0" charset="0"/>
                <a:sym typeface="Merriweather" pitchFamily="0" charset="0"/>
              </a:rPr>
              <a:t> </a:t>
            </a:r>
            <a:r>
              <a:rPr altLang="en-US" sz="6500" lang="en-US">
                <a:solidFill>
                  <a:srgbClr val="02A5E3"/>
                </a:solidFill>
                <a:latin typeface="Algerian" pitchFamily="82" charset="0"/>
                <a:ea typeface="Merriweather" pitchFamily="0" charset="0"/>
                <a:sym typeface="Merriweather" pitchFamily="0" charset="0"/>
              </a:rPr>
              <a:t>modeling</a:t>
            </a:r>
            <a:r>
              <a:rPr altLang="en-US" sz="2900" lang="en-US">
                <a:solidFill>
                  <a:srgbClr val="02A5E3"/>
                </a:solidFill>
                <a:latin typeface="Merriweather" pitchFamily="0" charset="0"/>
                <a:ea typeface="Merriweather" pitchFamily="0" charset="0"/>
                <a:sym typeface="Merriweather" pitchFamily="0" charset="0"/>
              </a:rPr>
              <a:t> </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596" name="Google Shape;70;p14"/>
          <p:cNvSpPr/>
          <p:nvPr>
            <p:ph type="title" sz="full" idx="4294967295"/>
          </p:nvPr>
        </p:nvSpPr>
        <p:spPr>
          <a:xfrm rot="0">
            <a:off x="288925" y="1317625"/>
            <a:ext cx="3706812" cy="1165225"/>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fontAlgn="base" hangingPunct="1" indent="0" latinLnBrk="1" lvl="0" marL="0">
              <a:lnSpc>
                <a:spcPct val="100000"/>
              </a:lnSpc>
              <a:spcBef>
                <a:spcPct val="0"/>
              </a:spcBef>
              <a:spcAft>
                <a:spcPct val="0"/>
              </a:spcAft>
              <a:buClr>
                <a:srgbClr val="FFFFFF"/>
              </a:buClr>
              <a:buFontTx/>
              <a:buNone/>
            </a:pPr>
            <a:r>
              <a:rPr altLang="en-US" baseline="0" sz="6000" lang="en-US" u="none">
                <a:solidFill>
                  <a:srgbClr val="3399FF"/>
                </a:solidFill>
                <a:latin typeface="Agency FB" pitchFamily="34" charset="0"/>
                <a:ea typeface="Merriweather" pitchFamily="0" charset="0"/>
                <a:sym typeface="Merriweather" pitchFamily="0" charset="0"/>
              </a:rPr>
              <a:t>ABSTRACT</a:t>
            </a:r>
          </a:p>
        </p:txBody>
      </p:sp>
      <p:sp>
        <p:nvSpPr>
          <p:cNvPr id="1048597" name="TextBox 1048593"/>
          <p:cNvSpPr/>
          <p:nvPr/>
        </p:nvSpPr>
        <p:spPr>
          <a:xfrm rot="0">
            <a:off x="4572000" y="501650"/>
            <a:ext cx="4572000" cy="3748087"/>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1800" lang="en-US" u="none">
                <a:solidFill>
                  <a:srgbClr val="000000"/>
                </a:solidFill>
                <a:latin typeface="Arial" pitchFamily="34" charset="0"/>
                <a:ea typeface="Arial" pitchFamily="34" charset="0"/>
                <a:sym typeface="Arial" pitchFamily="34" charset="0"/>
              </a:rPr>
              <a:t>Customer churn prediction refers to the practice of using data analysis and predictive modeling techniques to forecast which customers are likely to stop using a product or service, often referred to as "churning" or "churned customers." Churn prediction is a valuable business strategy, especially for subscription-based services, telecom companies, e-commerce platforms, and other businesses that rely on customer retention and loyalty.</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17" name="Title 1048716"/>
          <p:cNvSpPr/>
          <p:nvPr>
            <p:ph type="title" sz="full" idx="4294967295"/>
          </p:nvPr>
        </p:nvSpPr>
        <p:spPr>
          <a:xfrm rot="0">
            <a:off x="519112" y="360362"/>
            <a:ext cx="8521700" cy="6223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fontAlgn="base" hangingPunct="1" indent="0" latinLnBrk="1" lvl="0" marL="0">
              <a:lnSpc>
                <a:spcPct val="100000"/>
              </a:lnSpc>
              <a:spcBef>
                <a:spcPct val="0"/>
              </a:spcBef>
              <a:spcAft>
                <a:spcPct val="0"/>
              </a:spcAft>
              <a:buClr>
                <a:srgbClr val="FFFFFF"/>
              </a:buClr>
              <a:buFontTx/>
              <a:buNone/>
            </a:pPr>
            <a:r>
              <a:rPr altLang="en-US" baseline="0" sz="2500" lang="en-US" u="none">
                <a:solidFill>
                  <a:srgbClr val="FFFFFF"/>
                </a:solidFill>
                <a:latin typeface="Agency FB" pitchFamily="34" charset="0"/>
                <a:ea typeface="Merriweather" pitchFamily="0" charset="0"/>
                <a:sym typeface="Merriweather" pitchFamily="0" charset="0"/>
              </a:rPr>
              <a:t>Algorithms to predict </a:t>
            </a:r>
            <a:r>
              <a:rPr altLang="en-US" baseline="0" sz="2500" lang="en-US" u="none">
                <a:solidFill>
                  <a:srgbClr val="FFFFFF"/>
                </a:solidFill>
                <a:latin typeface="Agency FB" pitchFamily="34" charset="0"/>
                <a:ea typeface="Merriweather" pitchFamily="0" charset="0"/>
                <a:sym typeface="Merriweather" pitchFamily="0" charset="0"/>
              </a:rPr>
              <a:t>customer churn prediction </a:t>
            </a:r>
          </a:p>
        </p:txBody>
      </p:sp>
      <p:sp>
        <p:nvSpPr>
          <p:cNvPr id="1048618" name="TextBox 1048718"/>
          <p:cNvSpPr/>
          <p:nvPr/>
        </p:nvSpPr>
        <p:spPr>
          <a:xfrm rot="0">
            <a:off x="1169987" y="2012950"/>
            <a:ext cx="6804025" cy="1814512"/>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B050"/>
                </a:solidFill>
                <a:latin typeface="Arial" pitchFamily="34" charset="0"/>
                <a:ea typeface="Arial" pitchFamily="34" charset="0"/>
                <a:sym typeface="Arial" pitchFamily="34" charset="0"/>
              </a:rPr>
              <a:t>1.SVM - SVM or Support Vector Machine</a:t>
            </a:r>
          </a:p>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B050"/>
                </a:solidFill>
                <a:latin typeface="Arial" pitchFamily="34" charset="0"/>
                <a:ea typeface="Arial" pitchFamily="34" charset="0"/>
                <a:sym typeface="Arial" pitchFamily="34" charset="0"/>
              </a:rPr>
              <a:t>2.Ridge Classifier</a:t>
            </a:r>
          </a:p>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B050"/>
                </a:solidFill>
                <a:latin typeface="Arial" pitchFamily="34" charset="0"/>
                <a:ea typeface="Arial" pitchFamily="34" charset="0"/>
                <a:sym typeface="Arial" pitchFamily="34" charset="0"/>
              </a:rPr>
              <a:t>3.Random Forest</a:t>
            </a:r>
          </a:p>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B050"/>
                </a:solidFill>
                <a:latin typeface="Arial" pitchFamily="34" charset="0"/>
                <a:ea typeface="Arial" pitchFamily="34" charset="0"/>
                <a:sym typeface="Arial" pitchFamily="34" charset="0"/>
              </a:rPr>
              <a:t>4.XG boost</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19" name="Title 1048719"/>
          <p:cNvSpPr/>
          <p:nvPr>
            <p:ph type="title" sz="full" idx="4294967295"/>
          </p:nvPr>
        </p:nvSpPr>
        <p:spPr>
          <a:xfrm rot="0">
            <a:off x="452437" y="350837"/>
            <a:ext cx="8521700" cy="6223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fontAlgn="base" hangingPunct="1" indent="0" latinLnBrk="1" lvl="0" marL="0">
              <a:lnSpc>
                <a:spcPct val="100000"/>
              </a:lnSpc>
              <a:spcBef>
                <a:spcPct val="0"/>
              </a:spcBef>
              <a:spcAft>
                <a:spcPct val="0"/>
              </a:spcAft>
              <a:buClr>
                <a:srgbClr val="FFFFFF"/>
              </a:buClr>
              <a:buFontTx/>
              <a:buNone/>
            </a:pPr>
            <a:r>
              <a:rPr altLang="en-US" baseline="0" sz="2300" lang="en-US" u="none">
                <a:solidFill>
                  <a:srgbClr val="02A5E3"/>
                </a:solidFill>
                <a:latin typeface="Agency FB" pitchFamily="34" charset="0"/>
                <a:ea typeface="Merriweather" pitchFamily="0" charset="0"/>
                <a:sym typeface="Merriweather" pitchFamily="0" charset="0"/>
              </a:rPr>
              <a:t>About the algorithms </a:t>
            </a:r>
          </a:p>
        </p:txBody>
      </p:sp>
      <p:sp>
        <p:nvSpPr>
          <p:cNvPr id="1048620" name="TextBox 1048720"/>
          <p:cNvSpPr/>
          <p:nvPr/>
        </p:nvSpPr>
        <p:spPr>
          <a:xfrm rot="0">
            <a:off x="411162" y="1673225"/>
            <a:ext cx="8321675" cy="34702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BF0000"/>
                </a:solidFill>
                <a:latin typeface="Arial" pitchFamily="34" charset="0"/>
                <a:ea typeface="Arial" pitchFamily="34" charset="0"/>
                <a:sym typeface="Arial" pitchFamily="34" charset="0"/>
              </a:rPr>
              <a:t>SVM - SVM or Support Vector Machine is a supervised machine learning technique used for classification and regression. Finding a hyperplane in an N-dimensional space that classifies the data points is the goal of the SVM method. The number of features determines the hyperplane's size.</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24" name="TextBox 1048722"/>
          <p:cNvSpPr/>
          <p:nvPr/>
        </p:nvSpPr>
        <p:spPr>
          <a:xfrm rot="0">
            <a:off x="584200" y="1319212"/>
            <a:ext cx="7975600" cy="25050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BF0000"/>
                </a:solidFill>
                <a:latin typeface="Arial" pitchFamily="34" charset="0"/>
                <a:ea typeface="Arial" pitchFamily="34" charset="0"/>
                <a:sym typeface="Arial" pitchFamily="34" charset="0"/>
              </a:rPr>
              <a:t>Ridge Classifier - Ridge classification is a method used in machine learning to assess linear discriminant models. In order to prevent overfitting, this type of normalization limits model coefficients.</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25" name="TextBox 1048723"/>
          <p:cNvSpPr/>
          <p:nvPr/>
        </p:nvSpPr>
        <p:spPr>
          <a:xfrm rot="0">
            <a:off x="511175" y="1001712"/>
            <a:ext cx="8121650" cy="25050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BF0000"/>
                </a:solidFill>
                <a:latin typeface="Arial" pitchFamily="34" charset="0"/>
                <a:ea typeface="Arial" pitchFamily="34" charset="0"/>
                <a:sym typeface="Arial" pitchFamily="34" charset="0"/>
              </a:rPr>
              <a:t>Random Forest - Random Forest is a classification algorithm that uses multiple decision trees on smaller sets of the input dataset and averages the results to enhance the dataset's prediction accuracy.</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26" name="TextBox 1048724"/>
          <p:cNvSpPr/>
          <p:nvPr/>
        </p:nvSpPr>
        <p:spPr>
          <a:xfrm rot="0">
            <a:off x="733425" y="677862"/>
            <a:ext cx="7196137" cy="34702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BF0000"/>
                </a:solidFill>
                <a:latin typeface="Arial" pitchFamily="34" charset="0"/>
                <a:ea typeface="Arial" pitchFamily="34" charset="0"/>
                <a:sym typeface="Arial" pitchFamily="34" charset="0"/>
              </a:rPr>
              <a:t>XG Boost - Formally speaking, XGBoost may be described as a decision tree-based ensemble learning framework that uses Gradient Descent as the underlying objective function. It offers excellent flexibility and efficiently uses computation to produce the mandated results.</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27" name="Title 1048725"/>
          <p:cNvSpPr/>
          <p:nvPr>
            <p:ph type="title" sz="full" idx="4294967295"/>
          </p:nvPr>
        </p:nvSpPr>
        <p:spPr>
          <a:xfrm rot="0">
            <a:off x="311150" y="501650"/>
            <a:ext cx="8521700" cy="62230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fontAlgn="base" hangingPunct="1" indent="0" latinLnBrk="1" lvl="0" marL="0">
              <a:lnSpc>
                <a:spcPct val="100000"/>
              </a:lnSpc>
              <a:spcBef>
                <a:spcPct val="0"/>
              </a:spcBef>
              <a:spcAft>
                <a:spcPct val="0"/>
              </a:spcAft>
              <a:buClr>
                <a:srgbClr val="FFFFFF"/>
              </a:buClr>
              <a:buFontTx/>
              <a:buNone/>
            </a:pPr>
            <a:r>
              <a:rPr altLang="en-US" baseline="0" sz="2500" lang="en-US" u="none">
                <a:solidFill>
                  <a:srgbClr val="FFC000"/>
                </a:solidFill>
                <a:latin typeface="Agency FB" pitchFamily="34" charset="0"/>
                <a:ea typeface="Merriweather" pitchFamily="0" charset="0"/>
                <a:sym typeface="Merriweather" pitchFamily="0" charset="0"/>
              </a:rPr>
              <a:t>Conclusion</a:t>
            </a:r>
            <a:r>
              <a:rPr altLang="en-US" baseline="0" sz="2500" lang="en-US" u="none">
                <a:solidFill>
                  <a:srgbClr val="FFC000"/>
                </a:solidFill>
                <a:latin typeface="Merriweather" pitchFamily="0" charset="0"/>
                <a:ea typeface="Merriweather" pitchFamily="0" charset="0"/>
                <a:sym typeface="Merriweather" pitchFamily="0" charset="0"/>
              </a:rPr>
              <a:t> </a:t>
            </a:r>
          </a:p>
        </p:txBody>
      </p:sp>
      <p:sp>
        <p:nvSpPr>
          <p:cNvPr id="1048628" name="TextBox 1048726"/>
          <p:cNvSpPr/>
          <p:nvPr/>
        </p:nvSpPr>
        <p:spPr>
          <a:xfrm rot="0">
            <a:off x="627062" y="1458912"/>
            <a:ext cx="7721600" cy="39528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92D04F"/>
                </a:solidFill>
                <a:latin typeface="Arial" pitchFamily="34" charset="0"/>
                <a:ea typeface="Arial" pitchFamily="34" charset="0"/>
                <a:sym typeface="Arial" pitchFamily="34" charset="0"/>
              </a:rPr>
              <a:t>In conclusion, customer churn prediction plays a pivotal role in helping businesses retain their customers. By leveraging data-driven models and analytics, companies can identify potential churners and take proactive measures to retain them. This not only helps in maintaining revenue but also enhances customer satisfaction and loyalty.</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598" name="Google Shape;76;p15"/>
          <p:cNvSpPr/>
          <p:nvPr>
            <p:ph type="title" sz="full" idx="4294967295"/>
          </p:nvPr>
        </p:nvSpPr>
        <p:spPr>
          <a:xfrm rot="0">
            <a:off x="660400" y="584200"/>
            <a:ext cx="3005137" cy="2508250"/>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6000" lang="en-US" u="none">
                <a:solidFill>
                  <a:srgbClr val="02A5E3"/>
                </a:solidFill>
                <a:latin typeface="Agency FB" pitchFamily="34" charset="0"/>
                <a:ea typeface="Merriweather" pitchFamily="0" charset="0"/>
                <a:sym typeface="Merriweather" pitchFamily="0" charset="0"/>
              </a:rPr>
              <a:t>PROBLEM DEFINITION</a:t>
            </a:r>
          </a:p>
        </p:txBody>
      </p:sp>
      <p:sp>
        <p:nvSpPr>
          <p:cNvPr id="1048599" name="TextBox 1048597"/>
          <p:cNvSpPr/>
          <p:nvPr/>
        </p:nvSpPr>
        <p:spPr>
          <a:xfrm rot="0">
            <a:off x="4572000" y="696912"/>
            <a:ext cx="4219575" cy="37496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1800" lang="en-US" u="none">
                <a:solidFill>
                  <a:srgbClr val="000000"/>
                </a:solidFill>
                <a:latin typeface="Arial" pitchFamily="34" charset="0"/>
                <a:ea typeface="Arial" pitchFamily="34" charset="0"/>
                <a:sym typeface="Arial" pitchFamily="34" charset="0"/>
              </a:rPr>
              <a:t>The project involves using IBM Cognos to predict customer churn and identify factors influencing customer retention. The goal is to help businesses reduce customer attrition by understanding the patterns and reasons behind customers leaving. This project includes defining analysis objectives, collecting customer data, designing relevant visualizations in IBM   jCognos, and building a predictive model.</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00" name="Google Shape;82;p16"/>
          <p:cNvSpPr/>
          <p:nvPr>
            <p:ph type="ctrTitle" sz="full" idx="4294967295"/>
          </p:nvPr>
        </p:nvSpPr>
        <p:spPr>
          <a:xfrm rot="0">
            <a:off x="311150" y="1008062"/>
            <a:ext cx="8521700" cy="1050925"/>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hangingPunct="1" latinLnBrk="1" lvl="0">
              <a:spcBef>
                <a:spcPct val="0"/>
              </a:spcBef>
              <a:spcAft>
                <a:spcPct val="0"/>
              </a:spcAft>
              <a:buClr>
                <a:srgbClr val="002F4A"/>
              </a:buClr>
              <a:buFontTx/>
              <a:buNone/>
            </a:pPr>
            <a:r>
              <a:rPr altLang="en-US" sz="6500" lang="en-US">
                <a:solidFill>
                  <a:srgbClr val="002F4A"/>
                </a:solidFill>
                <a:latin typeface="Algerian" pitchFamily="82" charset="0"/>
                <a:ea typeface="Merriweather" pitchFamily="0" charset="0"/>
                <a:sym typeface="Merriweather" pitchFamily="0" charset="0"/>
              </a:rPr>
              <a:t>DESIGN</a:t>
            </a:r>
            <a:r>
              <a:rPr altLang="en-US" sz="6500" lang="en-US">
                <a:solidFill>
                  <a:srgbClr val="002F4A"/>
                </a:solidFill>
                <a:latin typeface="Merriweather" pitchFamily="0" charset="0"/>
                <a:ea typeface="Merriweather" pitchFamily="0" charset="0"/>
                <a:sym typeface="Merriweather" pitchFamily="0" charset="0"/>
              </a:rPr>
              <a:t>  </a:t>
            </a:r>
            <a:r>
              <a:rPr altLang="en-US" sz="6500" lang="en-US">
                <a:solidFill>
                  <a:srgbClr val="002F4A"/>
                </a:solidFill>
                <a:latin typeface="Algerian" pitchFamily="82" charset="0"/>
                <a:ea typeface="Merriweather" pitchFamily="0" charset="0"/>
                <a:sym typeface="Merriweather" pitchFamily="0" charset="0"/>
              </a:rPr>
              <a:t>THINKING</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01" name="Title 1048604"/>
          <p:cNvSpPr/>
          <p:nvPr>
            <p:ph type="ctrTitle" sz="full" idx="4294967295"/>
          </p:nvPr>
        </p:nvSpPr>
        <p:spPr>
          <a:xfrm rot="0">
            <a:off x="184150" y="85725"/>
            <a:ext cx="8521700" cy="2084387"/>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ctr" eaLnBrk="1" hangingPunct="1" latinLnBrk="1" lvl="0">
              <a:spcBef>
                <a:spcPct val="0"/>
              </a:spcBef>
              <a:spcAft>
                <a:spcPct val="0"/>
              </a:spcAft>
              <a:buClr>
                <a:srgbClr val="002F4A"/>
              </a:buClr>
              <a:buFontTx/>
              <a:buNone/>
            </a:pPr>
            <a:r>
              <a:rPr altLang="en-US" sz="6500" lang="en-US">
                <a:solidFill>
                  <a:srgbClr val="002F4A"/>
                </a:solidFill>
                <a:latin typeface="Algerian" pitchFamily="82" charset="0"/>
                <a:ea typeface="Merriweather" pitchFamily="0" charset="0"/>
                <a:sym typeface="Merriweather" pitchFamily="0" charset="0"/>
              </a:rPr>
              <a:t>ANALYSIS</a:t>
            </a:r>
            <a:r>
              <a:rPr altLang="en-US" sz="3200" lang="en-US">
                <a:solidFill>
                  <a:srgbClr val="002F4A"/>
                </a:solidFill>
                <a:latin typeface="Merriweather" pitchFamily="0" charset="0"/>
                <a:ea typeface="Merriweather" pitchFamily="0" charset="0"/>
                <a:sym typeface="Merriweather" pitchFamily="0" charset="0"/>
              </a:rPr>
              <a:t> </a:t>
            </a:r>
            <a:r>
              <a:rPr altLang="en-US" sz="6500" lang="en-US">
                <a:solidFill>
                  <a:srgbClr val="002F4A"/>
                </a:solidFill>
                <a:latin typeface="Algerian" pitchFamily="82" charset="0"/>
                <a:ea typeface="Merriweather" pitchFamily="0" charset="0"/>
                <a:sym typeface="Merriweather" pitchFamily="0" charset="0"/>
              </a:rPr>
              <a:t>OBJECTIVES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02" name="TextBox 1048606"/>
          <p:cNvSpPr/>
          <p:nvPr/>
        </p:nvSpPr>
        <p:spPr>
          <a:xfrm rot="0">
            <a:off x="4740275" y="692150"/>
            <a:ext cx="3652837" cy="39528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00000"/>
                </a:solidFill>
                <a:latin typeface="Arial" pitchFamily="34" charset="0"/>
                <a:ea typeface="Arial" pitchFamily="34" charset="0"/>
                <a:sym typeface="Arial" pitchFamily="34" charset="0"/>
              </a:rPr>
              <a:t>Define the specific objectives of predicting customer churn, such as identifying potential churners and understanding the key factors contributing to churn.</a:t>
            </a:r>
          </a:p>
        </p:txBody>
      </p:sp>
      <p:sp>
        <p:nvSpPr>
          <p:cNvPr id="1048603" name="TextBox 1048607"/>
          <p:cNvSpPr/>
          <p:nvPr/>
        </p:nvSpPr>
        <p:spPr>
          <a:xfrm rot="0">
            <a:off x="690562" y="1377950"/>
            <a:ext cx="2454275" cy="17557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4000" lang="en-US" u="none">
                <a:solidFill>
                  <a:srgbClr val="02A5E3"/>
                </a:solidFill>
                <a:latin typeface="Bahnschrift Condensed" pitchFamily="34" charset="0"/>
                <a:ea typeface="Arial" pitchFamily="34" charset="0"/>
                <a:sym typeface="Arial" pitchFamily="34" charset="0"/>
              </a:rPr>
              <a:t>ANALYSIS</a:t>
            </a:r>
          </a:p>
          <a:p>
            <a:pPr algn="l" eaLnBrk="1" fontAlgn="base" hangingPunct="1" indent="0" latinLnBrk="1" lvl="0" marL="0">
              <a:lnSpc>
                <a:spcPct val="100000"/>
              </a:lnSpc>
              <a:spcBef>
                <a:spcPct val="0"/>
              </a:spcBef>
              <a:spcAft>
                <a:spcPct val="0"/>
              </a:spcAft>
              <a:buClr>
                <a:srgbClr val="000000"/>
              </a:buClr>
              <a:buFontTx/>
              <a:buNone/>
            </a:pPr>
            <a:r>
              <a:rPr altLang="en-US" baseline="0" sz="4000" lang="en-US" u="none">
                <a:solidFill>
                  <a:srgbClr val="02A5E3"/>
                </a:solidFill>
                <a:latin typeface="Bahnschrift Condensed" pitchFamily="34" charset="0"/>
                <a:ea typeface="Arial" pitchFamily="34" charset="0"/>
                <a:sym typeface="Arial" pitchFamily="34" charset="0"/>
              </a:rPr>
              <a:t> OBJECTIVES</a:t>
            </a:r>
          </a:p>
          <a:p>
            <a:pPr algn="l" eaLnBrk="1" fontAlgn="base" hangingPunct="1" indent="0" latinLnBrk="1" lvl="0" marL="0">
              <a:lnSpc>
                <a:spcPct val="100000"/>
              </a:lnSpc>
              <a:spcBef>
                <a:spcPct val="0"/>
              </a:spcBef>
              <a:spcAft>
                <a:spcPct val="0"/>
              </a:spcAft>
              <a:buClr>
                <a:srgbClr val="000000"/>
              </a:buClr>
              <a:buFontTx/>
              <a:buNone/>
            </a:pPr>
            <a:endParaRPr altLang="en-US" baseline="0" sz="2800" lang="en-US" u="none">
              <a:solidFill>
                <a:srgbClr val="02A5E3"/>
              </a:solidFill>
              <a:latin typeface="Arial" pitchFamily="34" charset="0"/>
              <a:ea typeface="Arial" pitchFamily="34" charset="0"/>
              <a:sym typeface="Arial"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04" name="Google Shape;95;p18"/>
          <p:cNvSpPr/>
          <p:nvPr>
            <p:ph type="body" sz="full" idx="4294967295"/>
          </p:nvPr>
        </p:nvSpPr>
        <p:spPr>
          <a:xfrm rot="0">
            <a:off x="4668837" y="566737"/>
            <a:ext cx="4167187" cy="4098925"/>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14000"/>
              </a:lnSpc>
              <a:spcBef>
                <a:spcPct val="0"/>
              </a:spcBef>
              <a:spcAft>
                <a:spcPts val="1200"/>
              </a:spcAft>
              <a:buClr>
                <a:srgbClr val="666666"/>
              </a:buClr>
              <a:buFontTx/>
              <a:buNone/>
            </a:pPr>
            <a:r>
              <a:rPr altLang="en-US" baseline="0" b="1" lang="en-US" u="none">
                <a:solidFill>
                  <a:srgbClr val="002F4A"/>
                </a:solidFill>
                <a:latin typeface="Bahnschrift Light" pitchFamily="34" charset="0"/>
                <a:ea typeface="Arial" pitchFamily="34" charset="0"/>
                <a:sym typeface="Roboto" pitchFamily="0" charset="1"/>
              </a:rPr>
              <a:t>1.The primary objective of churn prediction is to identify customers who are at risk of churning. This can be done by developing a predictive model that assigns a churn probability score to each customer</a:t>
            </a:r>
          </a:p>
          <a:p>
            <a:pPr algn="l" eaLnBrk="1" fontAlgn="base" hangingPunct="1" indent="0" latinLnBrk="1" lvl="0" marL="0">
              <a:lnSpc>
                <a:spcPct val="114000"/>
              </a:lnSpc>
              <a:spcBef>
                <a:spcPct val="0"/>
              </a:spcBef>
              <a:spcAft>
                <a:spcPts val="1200"/>
              </a:spcAft>
              <a:buClr>
                <a:srgbClr val="666666"/>
              </a:buClr>
              <a:buFontTx/>
              <a:buNone/>
            </a:pPr>
            <a:r>
              <a:rPr altLang="en-US" baseline="0" b="1" lang="en-US" u="none">
                <a:solidFill>
                  <a:srgbClr val="002F4A"/>
                </a:solidFill>
                <a:latin typeface="Bahnschrift Light" pitchFamily="34" charset="0"/>
                <a:ea typeface="Arial" pitchFamily="34" charset="0"/>
                <a:sym typeface="Roboto" pitchFamily="0" charset="1"/>
              </a:rPr>
              <a:t>2.Aim to detect potential churners as early as possible. Early detection allows for proactive measures to be taken, such as targeted marketing campaigns or personalized incentives, to retain these customers.</a:t>
            </a:r>
          </a:p>
          <a:p>
            <a:pPr algn="l" eaLnBrk="1" fontAlgn="base" hangingPunct="1" indent="0" latinLnBrk="1" lvl="0" marL="0">
              <a:lnSpc>
                <a:spcPct val="114000"/>
              </a:lnSpc>
              <a:spcBef>
                <a:spcPct val="0"/>
              </a:spcBef>
              <a:spcAft>
                <a:spcPts val="1200"/>
              </a:spcAft>
              <a:buClr>
                <a:srgbClr val="666666"/>
              </a:buClr>
              <a:buFontTx/>
              <a:buNone/>
            </a:pPr>
            <a:r>
              <a:rPr altLang="en-US" baseline="0" b="1" lang="en-US" u="none">
                <a:solidFill>
                  <a:srgbClr val="002F4A"/>
                </a:solidFill>
                <a:latin typeface="Bahnschrift Light" pitchFamily="34" charset="0"/>
                <a:ea typeface="Arial" pitchFamily="34" charset="0"/>
                <a:sym typeface="Roboto" pitchFamily="0" charset="1"/>
              </a:rPr>
              <a:t>3.Set a specific target for reducing the churn rate. This objective could be framed as a percentage reduction in churn over a specified time period (e.g., reduce churn by 10% in the next quarter).</a:t>
            </a:r>
          </a:p>
        </p:txBody>
      </p:sp>
      <p:sp>
        <p:nvSpPr>
          <p:cNvPr id="1048605" name="TextBox 1048611"/>
          <p:cNvSpPr/>
          <p:nvPr/>
        </p:nvSpPr>
        <p:spPr>
          <a:xfrm rot="0">
            <a:off x="404812" y="592137"/>
            <a:ext cx="3506787" cy="34702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2A5E3"/>
                </a:solidFill>
                <a:latin typeface="Arial" pitchFamily="34" charset="0"/>
                <a:ea typeface="Arial" pitchFamily="34" charset="0"/>
                <a:sym typeface="Arial" pitchFamily="34" charset="0"/>
              </a:rPr>
              <a:t>1.Identify Potential Churners</a:t>
            </a:r>
          </a:p>
          <a:p>
            <a:pPr algn="l" eaLnBrk="1" fontAlgn="base" hangingPunct="1" indent="0" latinLnBrk="1" lvl="0" marL="0">
              <a:lnSpc>
                <a:spcPct val="100000"/>
              </a:lnSpc>
              <a:spcBef>
                <a:spcPct val="0"/>
              </a:spcBef>
              <a:spcAft>
                <a:spcPct val="0"/>
              </a:spcAft>
              <a:buClr>
                <a:srgbClr val="000000"/>
              </a:buClr>
              <a:buFontTx/>
              <a:buNone/>
            </a:pPr>
            <a:endParaRPr altLang="en-US" baseline="0" sz="2800" lang="en-US" u="none">
              <a:solidFill>
                <a:srgbClr val="02A5E3"/>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2A5E3"/>
                </a:solidFill>
                <a:latin typeface="Arial" pitchFamily="34" charset="0"/>
                <a:ea typeface="Arial" pitchFamily="34" charset="0"/>
                <a:sym typeface="Arial" pitchFamily="34" charset="0"/>
              </a:rPr>
              <a:t>2.Early Detection</a:t>
            </a:r>
          </a:p>
          <a:p>
            <a:pPr algn="l" eaLnBrk="1" fontAlgn="base" hangingPunct="1" indent="0" latinLnBrk="1" lvl="0" marL="0">
              <a:lnSpc>
                <a:spcPct val="100000"/>
              </a:lnSpc>
              <a:spcBef>
                <a:spcPct val="0"/>
              </a:spcBef>
              <a:spcAft>
                <a:spcPct val="0"/>
              </a:spcAft>
              <a:buClr>
                <a:srgbClr val="000000"/>
              </a:buClr>
              <a:buFontTx/>
              <a:buNone/>
            </a:pPr>
            <a:endParaRPr altLang="en-US" baseline="0" sz="2800" lang="en-US" u="none">
              <a:solidFill>
                <a:srgbClr val="02A5E3"/>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sz="2800" lang="en-US" u="none">
                <a:solidFill>
                  <a:srgbClr val="02A5E3"/>
                </a:solidFill>
                <a:latin typeface="Arial" pitchFamily="34" charset="0"/>
                <a:ea typeface="Arial" pitchFamily="34" charset="0"/>
                <a:sym typeface="Arial" pitchFamily="34" charset="0"/>
              </a:rPr>
              <a:t>3.Reduce Churn Rate</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06" name="Google Shape;111;p19"/>
          <p:cNvSpPr/>
          <p:nvPr>
            <p:ph type="title" sz="full" idx="4294967295"/>
          </p:nvPr>
        </p:nvSpPr>
        <p:spPr>
          <a:xfrm rot="0">
            <a:off x="311150" y="501650"/>
            <a:ext cx="3706812" cy="3141662"/>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3200" lang="en-US" u="none">
                <a:solidFill>
                  <a:srgbClr val="02A5E3"/>
                </a:solidFill>
                <a:latin typeface="Bahnschrift Light Condensed" pitchFamily="34" charset="0"/>
                <a:ea typeface="Merriweather" pitchFamily="0" charset="0"/>
                <a:sym typeface="Merriweather" pitchFamily="0" charset="0"/>
              </a:rPr>
              <a:t>4.Segmentation</a:t>
            </a:r>
            <a:br/>
            <a:br/>
            <a:r>
              <a:rPr altLang="en-US" baseline="0" sz="3200" lang="en-US" u="none">
                <a:solidFill>
                  <a:srgbClr val="02A5E3"/>
                </a:solidFill>
                <a:latin typeface="Bahnschrift Light Condensed" pitchFamily="34" charset="0"/>
                <a:ea typeface="Merriweather" pitchFamily="0" charset="0"/>
                <a:sym typeface="Merriweather" pitchFamily="0" charset="0"/>
              </a:rPr>
              <a:t>5.Feature Analysis</a:t>
            </a:r>
            <a:br/>
            <a:br/>
            <a:r>
              <a:rPr altLang="en-US" baseline="0" sz="3200" lang="en-US" u="none">
                <a:solidFill>
                  <a:srgbClr val="02A5E3"/>
                </a:solidFill>
                <a:latin typeface="Bahnschrift Light Condensed" pitchFamily="34" charset="0"/>
                <a:ea typeface="Merriweather" pitchFamily="0" charset="0"/>
                <a:sym typeface="Merriweather" pitchFamily="0" charset="0"/>
              </a:rPr>
              <a:t>6.Customer Lifetime Value (CLV)</a:t>
            </a:r>
          </a:p>
        </p:txBody>
      </p:sp>
      <p:sp>
        <p:nvSpPr>
          <p:cNvPr id="1048607" name="TextBox 1048702"/>
          <p:cNvSpPr/>
          <p:nvPr/>
        </p:nvSpPr>
        <p:spPr>
          <a:xfrm rot="0">
            <a:off x="4468812" y="835025"/>
            <a:ext cx="4572000" cy="3952875"/>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4.Segment the customer base based on churn probability and other relevant factors. This allows for tailored retention strategies for different customer groups. For example, high-value customers may receive different retention efforts compared to low-value customers.</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5.Understand the key factors contributing to churn. Conduct feature importance analysis to identify which customer attributes, behaviors, or interactions with the company have the most significant impact on churn.</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6.Calculate CLV for each customer and analyze how it correlates with churn. The objective may be to increase the CLV of customers at risk of churning</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593" name="Google Shape;117;p20"/>
          <p:cNvSpPr/>
          <p:nvPr>
            <p:ph type="title" sz="full" idx="4294967295"/>
          </p:nvPr>
        </p:nvSpPr>
        <p:spPr>
          <a:xfrm rot="0">
            <a:off x="311150" y="501650"/>
            <a:ext cx="3706812" cy="3602037"/>
          </a:xfrm>
          <a:prstGeom prst="rect"/>
          <a:noFill/>
          <a:ln>
            <a:noFill/>
          </a:ln>
        </p:spPr>
        <p:txBody>
          <a:bodyPr anchor="t" bIns="91425" lIns="91425" rIns="91425" tIns="91425" vert="horz"/>
          <a:lstStyle>
            <a:lvl1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1pPr>
            <a:lvl2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2pPr>
            <a:lvl3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3pPr>
            <a:lvl4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4pPr>
            <a:lvl5pPr algn="l" eaLnBrk="1" fontAlgn="base" hangingPunct="1" indent="0" marL="0">
              <a:spcBef>
                <a:spcPct val="0"/>
              </a:spcBef>
              <a:spcAft>
                <a:spcPct val="0"/>
              </a:spcAft>
              <a:buClr>
                <a:srgbClr val="000000"/>
              </a:buClr>
              <a:buFontTx/>
              <a:buNone/>
              <a:defRPr b="0" sz="1400">
                <a:solidFill>
                  <a:srgbClr val="000000"/>
                </a:solidFill>
                <a:latin typeface="Arial" pitchFamily="0" charset="0"/>
                <a:ea typeface="Arial" pitchFamily="0" charset="0"/>
                <a:sym typeface="Arial" pitchFamily="34" charset="0"/>
              </a:defRPr>
            </a:lvl5pPr>
          </a:lstStyle>
          <a:p>
            <a:pPr algn="l" eaLnBrk="1" fontAlgn="base" hangingPunct="1" indent="0" latinLnBrk="1" lvl="0" marL="0">
              <a:lnSpc>
                <a:spcPct val="100000"/>
              </a:lnSpc>
              <a:spcBef>
                <a:spcPct val="0"/>
              </a:spcBef>
              <a:spcAft>
                <a:spcPct val="0"/>
              </a:spcAft>
              <a:buClr>
                <a:srgbClr val="FFFFFF"/>
              </a:buClr>
              <a:buFontTx/>
              <a:buNone/>
            </a:pPr>
            <a:r>
              <a:rPr altLang="en-US" baseline="0" sz="3600" lang="en-US" u="none">
                <a:solidFill>
                  <a:srgbClr val="02A5E3"/>
                </a:solidFill>
                <a:latin typeface="Bahnschrift Light Condensed" pitchFamily="34" charset="0"/>
                <a:ea typeface="Merriweather" pitchFamily="0" charset="0"/>
                <a:sym typeface="Merriweather" pitchFamily="0" charset="0"/>
              </a:rPr>
              <a:t>7.Model Performance</a:t>
            </a:r>
            <a:br/>
            <a:br/>
            <a:r>
              <a:rPr altLang="en-US" baseline="0" sz="3600" lang="en-US" u="none">
                <a:solidFill>
                  <a:srgbClr val="02A5E3"/>
                </a:solidFill>
                <a:latin typeface="Bahnschrift Light Condensed" pitchFamily="34" charset="0"/>
                <a:ea typeface="Merriweather" pitchFamily="0" charset="0"/>
                <a:sym typeface="Merriweather" pitchFamily="0" charset="0"/>
              </a:rPr>
              <a:t>8.Actionable Insights</a:t>
            </a:r>
            <a:br/>
            <a:br/>
            <a:r>
              <a:rPr altLang="en-US" baseline="0" sz="3600" lang="en-US" u="none">
                <a:solidFill>
                  <a:srgbClr val="02A5E3"/>
                </a:solidFill>
                <a:latin typeface="Bahnschrift Light Condensed" pitchFamily="34" charset="0"/>
                <a:ea typeface="Merriweather" pitchFamily="0" charset="0"/>
                <a:sym typeface="Merriweather" pitchFamily="0" charset="0"/>
              </a:rPr>
              <a:t>9.Monitoring and Iteration</a:t>
            </a:r>
          </a:p>
        </p:txBody>
      </p:sp>
      <p:sp>
        <p:nvSpPr>
          <p:cNvPr id="1048594" name="TextBox 1048703"/>
          <p:cNvSpPr/>
          <p:nvPr/>
        </p:nvSpPr>
        <p:spPr>
          <a:xfrm rot="0">
            <a:off x="4518025" y="501650"/>
            <a:ext cx="4440237" cy="4433887"/>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1pPr>
            <a:lvl2pPr algn="l" fontAlgn="base" indent="0" latinLnBrk="1" marL="4572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2pPr>
            <a:lvl3pPr algn="l" fontAlgn="base" indent="0" latinLnBrk="1" marL="9144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3pPr>
            <a:lvl4pPr algn="l" fontAlgn="base" indent="0" latinLnBrk="1" marL="13716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4pPr>
            <a:lvl5pPr algn="l" fontAlgn="base" indent="0" latinLnBrk="1" marL="1828800">
              <a:lnSpc>
                <a:spcPct val="100000"/>
              </a:lnSpc>
              <a:spcBef>
                <a:spcPct val="0"/>
              </a:spcBef>
              <a:spcAft>
                <a:spcPct val="0"/>
              </a:spcAft>
              <a:buFontTx/>
              <a:buNone/>
              <a:defRPr baseline="0" b="0" sz="1400" i="0" u="none">
                <a:solidFill>
                  <a:srgbClr val="000000"/>
                </a:solidFill>
                <a:latin typeface="Arial" pitchFamily="34" charset="0"/>
                <a:ea typeface="Arial" pitchFamily="34" charset="0"/>
                <a:sym typeface="Arial" pitchFamily="34" charset="0"/>
              </a:defRPr>
            </a:lvl5pPr>
          </a:lstStyle>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7.Set performance benchmarks for your churn prediction model. This includes metrics such as accuracy, precision, recall, and F1-score. Aim to achieve a certain level of model accuracy in predicting churn.</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8.The ultimate goal is to provide actionable insights to the business. Ensure that your churn prediction analysis translates into specific actions that can be taken to retain customers. These actions may include sending targeted offers, improving customer service, or enhancing product features.</a:t>
            </a:r>
          </a:p>
          <a:p>
            <a:pPr algn="l" eaLnBrk="1" fontAlgn="base" hangingPunct="1" indent="0" latinLnBrk="1" lvl="0" marL="0">
              <a:lnSpc>
                <a:spcPct val="100000"/>
              </a:lnSpc>
              <a:spcBef>
                <a:spcPct val="0"/>
              </a:spcBef>
              <a:spcAft>
                <a:spcPct val="0"/>
              </a:spcAft>
              <a:buClr>
                <a:srgbClr val="000000"/>
              </a:buClr>
              <a:buFontTx/>
              <a:buNone/>
            </a:pPr>
            <a:endParaRPr altLang="en-US" baseline="0" lang="en-US" u="none">
              <a:solidFill>
                <a:srgbClr val="000000"/>
              </a:solidFill>
              <a:latin typeface="Arial" pitchFamily="34" charset="0"/>
              <a:ea typeface="Arial" pitchFamily="34" charset="0"/>
              <a:sym typeface="Arial" pitchFamily="34" charset="0"/>
            </a:endParaRPr>
          </a:p>
          <a:p>
            <a:pPr algn="l" eaLnBrk="1" fontAlgn="base" hangingPunct="1" indent="0" latinLnBrk="1" lvl="0" marL="0">
              <a:lnSpc>
                <a:spcPct val="100000"/>
              </a:lnSpc>
              <a:spcBef>
                <a:spcPct val="0"/>
              </a:spcBef>
              <a:spcAft>
                <a:spcPct val="0"/>
              </a:spcAft>
              <a:buClr>
                <a:srgbClr val="000000"/>
              </a:buClr>
              <a:buFontTx/>
              <a:buNone/>
            </a:pPr>
            <a:r>
              <a:rPr altLang="en-US" baseline="0" lang="en-US" u="none">
                <a:solidFill>
                  <a:srgbClr val="000000"/>
                </a:solidFill>
                <a:latin typeface="Arial" pitchFamily="34" charset="0"/>
                <a:ea typeface="Arial" pitchFamily="34" charset="0"/>
                <a:sym typeface="Arial" pitchFamily="34" charset="0"/>
              </a:rPr>
              <a:t>9.Implement a system for continuous monitoring of churn and model performance. Establish a process for regular model retraining and refinement to adapt to changing customer behaviors and market conditions.</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0.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1.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3.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4.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5.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6.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7.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8.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9.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CUSTOMER CHURN PREDICTION </dc:title>
  <dc:creator>IV2201</dc:creator>
  <cp:lastModifiedBy>nehasakthivel72@gmail.com</cp:lastModifiedBy>
  <dcterms:created xsi:type="dcterms:W3CDTF">2023-09-26T12:08:01Z</dcterms:created>
  <dcterms:modified xsi:type="dcterms:W3CDTF">2023-09-29T07:36:11Z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str>2618791fc54e4ff59de3dae8fcb95a80</vt:lpstr>
  </property>
</Properties>
</file>