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92" d="100"/>
          <a:sy n="92" d="100"/>
        </p:scale>
        <p:origin x="29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9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 users are human resource</a:t>
            </a:r>
            <a:r>
              <a:rPr lang="en-US" baseline="0" dirty="0"/>
              <a:t> team, managers, team leads and employees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9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formatting</a:t>
            </a:r>
            <a:r>
              <a:rPr lang="en-US" baseline="0" dirty="0"/>
              <a:t> for missing figures</a:t>
            </a:r>
          </a:p>
          <a:p>
            <a:r>
              <a:rPr lang="en-US" baseline="0" dirty="0"/>
              <a:t>Filter for removing blanks</a:t>
            </a:r>
          </a:p>
          <a:p>
            <a:r>
              <a:rPr lang="en-US" baseline="0" dirty="0" err="1"/>
              <a:t>Pivote</a:t>
            </a:r>
            <a:r>
              <a:rPr lang="en-US" baseline="0" dirty="0"/>
              <a:t> table for summary</a:t>
            </a:r>
          </a:p>
          <a:p>
            <a:r>
              <a:rPr lang="en-US" baseline="0" dirty="0"/>
              <a:t>Graph for data visualization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7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DATA – KAGGLE</a:t>
            </a:r>
          </a:p>
          <a:p>
            <a:r>
              <a:rPr lang="en-US" dirty="0"/>
              <a:t>9– FEATURES</a:t>
            </a:r>
          </a:p>
          <a:p>
            <a:r>
              <a:rPr lang="en-US" dirty="0"/>
              <a:t>4</a:t>
            </a:r>
            <a:r>
              <a:rPr lang="en-US" baseline="0" dirty="0"/>
              <a:t> </a:t>
            </a:r>
            <a:r>
              <a:rPr lang="en-US" dirty="0"/>
              <a:t>- FEATURES </a:t>
            </a:r>
          </a:p>
          <a:p>
            <a:r>
              <a:rPr lang="en-US" dirty="0"/>
              <a:t>LIST</a:t>
            </a:r>
            <a:r>
              <a:rPr lang="en-US" baseline="0" dirty="0"/>
              <a:t> THE NAME OF FEATURES</a:t>
            </a:r>
          </a:p>
          <a:p>
            <a:r>
              <a:rPr lang="en-US" dirty="0"/>
              <a:t>Name, gender,</a:t>
            </a:r>
            <a:r>
              <a:rPr lang="en-US" baseline="0" dirty="0"/>
              <a:t> </a:t>
            </a:r>
            <a:r>
              <a:rPr lang="en-US" baseline="0" dirty="0" err="1"/>
              <a:t>fte</a:t>
            </a:r>
            <a:r>
              <a:rPr lang="en-US" baseline="0" dirty="0"/>
              <a:t>,  employee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0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Feature collection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en-US" baseline="0" dirty="0"/>
              <a:t> the analysis it is observed that most of the employees have achieved equal to or more than 1 FTE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5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NIVETHA D</a:t>
            </a:r>
          </a:p>
          <a:p>
            <a:r>
              <a:rPr lang="en-US" sz="2400" dirty="0"/>
              <a:t>REGISTER NO: 322200019, asunm1353322200019</a:t>
            </a:r>
          </a:p>
          <a:p>
            <a:r>
              <a:rPr lang="en-US" sz="2400" dirty="0"/>
              <a:t>DEPARTMENT: B.COM HONOURS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743199" y="1183303"/>
            <a:ext cx="36480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Gender</a:t>
            </a:r>
          </a:p>
          <a:p>
            <a:r>
              <a:rPr lang="en-US" sz="2400" dirty="0"/>
              <a:t>Feature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 type</a:t>
            </a:r>
          </a:p>
          <a:p>
            <a:r>
              <a:rPr lang="en-US" sz="2400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Gender </a:t>
            </a:r>
          </a:p>
          <a:p>
            <a:r>
              <a:rPr lang="en-US" sz="2400" dirty="0"/>
              <a:t>Work time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Pivote</a:t>
            </a:r>
            <a:r>
              <a:rPr lang="en-US" sz="2400" dirty="0"/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Filter</a:t>
            </a:r>
          </a:p>
          <a:p>
            <a:r>
              <a:rPr lang="en-US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86672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828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Through the analysis it is observed that most of the employees have achieved equal to or more than 1 FTE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 TIME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-75228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14400" y="1651755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optimize productivity and ensure fair workload distribution, it's crucial to understand how employee work time aligns with full-time equivalent (FTE) standards. Organizations currently lacks a systematic approach to analyze this, leading to potential inefficiencies and imbalanced workloads. A comprehensive analysis of employee work time by FTE is needed to improve resource allocation, operational efficiency, and workforce balance.</a:t>
            </a: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179344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23397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Organizations struggle to optimize productivity and maintain fair workloads without understanding how employee work time aligns with Full-Time Equivalent (FTE) standards. This lack of analysis can lead to inefficiencies, imbalanced workloads, and poor resource allocation. A thorough FTE-based work time analysis is essential to improve operational efficiency, ensure fair task distribution, and enhance workforce management.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371600" y="196521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The End Users Are Human Resource Team, Managers, Team Leads And Employees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9355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Conditional formatting for missing figures</a:t>
            </a:r>
          </a:p>
          <a:p>
            <a:pPr algn="just"/>
            <a:r>
              <a:rPr lang="en-US" sz="2400" dirty="0"/>
              <a:t>Filter for removing blanks</a:t>
            </a:r>
          </a:p>
          <a:p>
            <a:pPr algn="just"/>
            <a:r>
              <a:rPr lang="en-US" sz="2400" dirty="0" err="1"/>
              <a:t>Pivote</a:t>
            </a:r>
            <a:r>
              <a:rPr lang="en-US" sz="2400" dirty="0"/>
              <a:t> table for summary</a:t>
            </a:r>
          </a:p>
          <a:p>
            <a:pPr algn="just"/>
            <a:r>
              <a:rPr lang="en-US" sz="2400" dirty="0"/>
              <a:t>Graph for data visualization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71563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EMPLOYEE DATA – KAGGLE</a:t>
            </a:r>
          </a:p>
          <a:p>
            <a:r>
              <a:rPr lang="en-US" sz="3200" dirty="0"/>
              <a:t>9– FEATURES</a:t>
            </a:r>
          </a:p>
          <a:p>
            <a:r>
              <a:rPr lang="en-US" sz="3200" dirty="0"/>
              <a:t>4 - FEATURES </a:t>
            </a:r>
          </a:p>
          <a:p>
            <a:r>
              <a:rPr lang="en-US" sz="3200" dirty="0"/>
              <a:t>LIST THE NAME OF FEATURES</a:t>
            </a:r>
          </a:p>
          <a:p>
            <a:r>
              <a:rPr lang="en-US" sz="3200" dirty="0"/>
              <a:t>NAME</a:t>
            </a:r>
          </a:p>
          <a:p>
            <a:r>
              <a:rPr lang="en-US" sz="3200" dirty="0"/>
              <a:t>GENDER</a:t>
            </a:r>
          </a:p>
          <a:p>
            <a:r>
              <a:rPr lang="en-US" sz="3200" dirty="0"/>
              <a:t>FTE</a:t>
            </a:r>
          </a:p>
          <a:p>
            <a:r>
              <a:rPr lang="en-US" sz="3200" dirty="0"/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" y="337474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030" y="2246981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CONDITIONAL FORMATTING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414</Words>
  <Application>Microsoft Office PowerPoint</Application>
  <PresentationFormat>Widescreen</PresentationFormat>
  <Paragraphs>90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Boobalan D</cp:lastModifiedBy>
  <cp:revision>24</cp:revision>
  <dcterms:created xsi:type="dcterms:W3CDTF">2024-03-29T15:07:22Z</dcterms:created>
  <dcterms:modified xsi:type="dcterms:W3CDTF">2024-08-31T05:40:14Z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