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9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44" y="-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 : Nivetha S.R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       : 312209215</a:t>
            </a:r>
            <a:endParaRPr lang="en-US" sz="2400" dirty="0"/>
          </a:p>
          <a:p>
            <a:r>
              <a:rPr lang="en-US" sz="2400" dirty="0" smtClean="0"/>
              <a:t>DEPARTMENT      </a:t>
            </a:r>
            <a:r>
              <a:rPr lang="en-US" sz="2400" dirty="0"/>
              <a:t>: </a:t>
            </a:r>
            <a:r>
              <a:rPr lang="en-US" sz="2400" dirty="0" smtClean="0"/>
              <a:t>B.Com</a:t>
            </a:r>
            <a:r>
              <a:rPr lang="en-US" sz="2400" i="1" dirty="0" smtClean="0"/>
              <a:t> </a:t>
            </a:r>
            <a:r>
              <a:rPr lang="en-US" sz="2400" dirty="0" smtClean="0"/>
              <a:t>Bank Management </a:t>
            </a:r>
            <a:endParaRPr lang="en-US" sz="2400" dirty="0"/>
          </a:p>
          <a:p>
            <a:r>
              <a:rPr lang="en-US" sz="2400" dirty="0" smtClean="0"/>
              <a:t>COLLEGE               : 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8" y="1400174"/>
            <a:ext cx="8188142" cy="4090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a powerful tool for making informed decisions about overall performance trend, identify strength and weakness employee capabilities. Based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analysis, suggest areas where additional training or professional development could enhance performance</a:t>
            </a:r>
            <a:r>
              <a:rPr lang="en-GB" dirty="0" smtClean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229600" y="131365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7319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5257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65796" y="1474783"/>
            <a:ext cx="70961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1.Trend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Observing how employee ratings change over time or in response to certain factors can provide insights into the effectiveness of changes or interventions implemented in the workplace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2.Diversity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Inclusion: Understanding gender distribution and its impact on ratings helps in evaluating the effectiveness of diversity and inclusion initiatives. This can guide efforts to promote a more equitable work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758237" y="13458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275" y="1854200"/>
            <a:ext cx="7705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analyze employment data to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uncover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related to employee ratings based on gender and various row labels (e.g., departments, job roles). This analysis aims to identify patterns, disparities, and trends that can inform decision-making to enhance organizational performance and promote a fair work environment</a:t>
            </a:r>
            <a:r>
              <a:rPr lang="en-GB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752600"/>
            <a:ext cx="8382001" cy="36933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 smtClean="0"/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Collection: The dataset includes employee ratings, gender, and row labels representing different categories such as departments, job roles, or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Focus : Assess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gender-based disparities in employee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across different row labels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and patterns in ratings over time or between categories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Explore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correlations between gender and performance ratings.</a:t>
            </a:r>
          </a:p>
        </p:txBody>
      </p:sp>
    </p:spTree>
    <p:extLst>
      <p:ext uri="{BB962C8B-B14F-4D97-AF65-F5344CB8AC3E}">
        <p14:creationId xmlns:p14="http://schemas.microsoft.com/office/powerpoint/2010/main" val="3326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29712" y="101155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1600200"/>
            <a:ext cx="84058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use performance analysis to make informed decisions about promotions, raises, training needs, and to address potential issues related to employee satisfaction 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Team Leaders: Managers use performance data to assess team performance, identify high performers and those needing support, and make decisions related to team composition and development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Executive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Leadership: Senior leaders and executives use the data to understand overall organizational performance, assess the effectiveness of strategic initiatives, and guide decision-making for organizational growth and culture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10750" y="1752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914525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- refine raw data 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Charts - visualisation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ivot table - Summary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332" y="144780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dataset - kaggle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unit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 employee 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448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Scope </vt:lpstr>
      <vt:lpstr>WHO ARE THE END USERS?</vt:lpstr>
      <vt:lpstr>OUR SOLUTION AND ITS VALUE PROPOSITION</vt:lpstr>
      <vt:lpstr>Dataset Description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usear</cp:lastModifiedBy>
  <cp:revision>24</cp:revision>
  <dcterms:created xsi:type="dcterms:W3CDTF">2024-03-29T15:07:22Z</dcterms:created>
  <dcterms:modified xsi:type="dcterms:W3CDTF">2024-08-31T10:46:42Z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