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2" autoAdjust="0"/>
    <p:restoredTop sz="94660"/>
  </p:normalViewPr>
  <p:slideViewPr>
    <p:cSldViewPr>
      <p:cViewPr varScale="1">
        <p:scale>
          <a:sx n="75" d="100"/>
          <a:sy n="75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10/7/2023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808976" cy="15240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Arial Black" pitchFamily="34" charset="0"/>
              </a:rPr>
              <a:t>POLITICAL JUGGERNAUTS</a:t>
            </a:r>
            <a:br>
              <a:rPr lang="en-US" sz="2000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A  </a:t>
            </a:r>
            <a:r>
              <a:rPr lang="en-US" sz="2000" dirty="0" err="1">
                <a:solidFill>
                  <a:schemeClr val="tx1"/>
                </a:solidFill>
                <a:latin typeface="Arial Black" pitchFamily="34" charset="0"/>
              </a:rPr>
              <a:t>Quantative</a:t>
            </a:r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 Analysis of </a:t>
            </a:r>
            <a:r>
              <a:rPr lang="en-US" sz="2000" dirty="0" err="1">
                <a:solidFill>
                  <a:schemeClr val="tx1"/>
                </a:solidFill>
                <a:latin typeface="Arial Black" pitchFamily="34" charset="0"/>
              </a:rPr>
              <a:t>Canditates</a:t>
            </a:r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 in the 2019 </a:t>
            </a:r>
            <a:r>
              <a:rPr lang="en-US" sz="2000" dirty="0" err="1">
                <a:solidFill>
                  <a:schemeClr val="tx1"/>
                </a:solidFill>
                <a:latin typeface="Arial Black" pitchFamily="34" charset="0"/>
              </a:rPr>
              <a:t>Lok</a:t>
            </a:r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Black" pitchFamily="34" charset="0"/>
              </a:rPr>
              <a:t>Sabha</a:t>
            </a:r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 Elections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GOVERNMENT ARTS COLLEGE AUTONOMOUS KARUR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7656576" cy="1371600"/>
          </a:xfrm>
        </p:spPr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808976" cy="1905000"/>
          </a:xfrm>
        </p:spPr>
        <p:txBody>
          <a:bodyPr/>
          <a:lstStyle/>
          <a:p>
            <a:pPr marL="493776" indent="-457200" algn="l">
              <a:buAutoNum type="arabicPeriod"/>
            </a:pPr>
            <a:r>
              <a:rPr lang="en-US" dirty="0"/>
              <a:t>Election are used to change a government smoothly</a:t>
            </a:r>
          </a:p>
          <a:p>
            <a:pPr marL="493776" indent="-457200" algn="l">
              <a:buAutoNum type="arabicPeriod"/>
            </a:pPr>
            <a:r>
              <a:rPr lang="en-US" dirty="0"/>
              <a:t>Election help to  integrate the different societies</a:t>
            </a:r>
          </a:p>
          <a:p>
            <a:pPr marL="493776" indent="-457200" algn="l">
              <a:buAutoNum type="arabicPeriod"/>
            </a:pPr>
            <a:r>
              <a:rPr lang="en-US" dirty="0"/>
              <a:t>Election help to socialize the people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7656576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7885176" cy="1856232"/>
          </a:xfrm>
        </p:spPr>
        <p:txBody>
          <a:bodyPr/>
          <a:lstStyle/>
          <a:p>
            <a:pPr marL="493776" indent="-457200" algn="l">
              <a:buFont typeface="+mj-lt"/>
              <a:buAutoNum type="arabicPeriod"/>
            </a:pPr>
            <a:r>
              <a:rPr lang="en-US" dirty="0"/>
              <a:t>Elections are too expensive to conduct</a:t>
            </a:r>
          </a:p>
          <a:p>
            <a:pPr marL="493776" indent="-457200" algn="l">
              <a:buFont typeface="+mj-lt"/>
              <a:buAutoNum type="arabicPeriod"/>
            </a:pPr>
            <a:r>
              <a:rPr lang="en-US" dirty="0"/>
              <a:t>Minority groups are usually not </a:t>
            </a:r>
            <a:r>
              <a:rPr lang="en-US" dirty="0" err="1"/>
              <a:t>favoured</a:t>
            </a:r>
            <a:r>
              <a:rPr lang="en-US" dirty="0"/>
              <a:t> during election</a:t>
            </a:r>
          </a:p>
          <a:p>
            <a:pPr marL="493776" indent="-457200" algn="l">
              <a:buFont typeface="+mj-lt"/>
              <a:buAutoNum type="arabicPeriod"/>
            </a:pPr>
            <a:r>
              <a:rPr lang="en-US" dirty="0"/>
              <a:t>Election breeds nepotism divisionism and ethnocentrism</a:t>
            </a:r>
          </a:p>
          <a:p>
            <a:pPr marL="493776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A election is formal group decision making.  To elect means “to select or make a decision”.  “my vote is my future power of one vote”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FUTURE HOPE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An election has change the future.  To our younger generation as we say that voting is your right and your duty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656576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037576" cy="3276600"/>
          </a:xfrm>
        </p:spPr>
        <p:txBody>
          <a:bodyPr/>
          <a:lstStyle/>
          <a:p>
            <a:pPr marL="493776" indent="-457200" algn="ctr"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S.Nivetha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Team Leader</a:t>
            </a:r>
          </a:p>
          <a:p>
            <a:pPr marL="493776" indent="-457200" algn="ctr"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M.Mawliswaran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Team Member</a:t>
            </a:r>
          </a:p>
          <a:p>
            <a:pPr marL="493776" indent="-457200" algn="ctr"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V.S.Mourya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Team Member</a:t>
            </a:r>
          </a:p>
          <a:p>
            <a:pPr marL="493776" indent="-457200" algn="ctr"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K.Nagavel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Team Member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62000"/>
            <a:ext cx="8183880" cy="3657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dirty="0"/>
              <a:t>         INTRODUCTION 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1.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An election may be defined as an act of choosing or selecting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canditates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into different offices in  government.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2. The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canditate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are represent the people of a country in parliament or other position of government.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3276600"/>
          </a:xfrm>
        </p:spPr>
        <p:txBody>
          <a:bodyPr>
            <a:normAutofit/>
          </a:bodyPr>
          <a:lstStyle/>
          <a:p>
            <a:r>
              <a:rPr lang="en-US" dirty="0"/>
              <a:t>           Purpose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1. Accountability of government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2. Legitimacy of government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3. communication link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4. political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educaion</a:t>
            </a:r>
            <a:br>
              <a:rPr lang="en-US" sz="2000" dirty="0">
                <a:latin typeface="Arial Black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Empathy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33C31-991A-BDCB-F1A0-5BB536E80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3" y="822959"/>
            <a:ext cx="6315865" cy="44086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Brainstorm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C0C1C3-6F36-EB68-DEB8-4F0D0EF31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302492"/>
            <a:ext cx="8183562" cy="264329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656576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About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305800" cy="3200400"/>
          </a:xfrm>
        </p:spPr>
        <p:txBody>
          <a:bodyPr>
            <a:normAutofit fontScale="92500" lnSpcReduction="20000"/>
          </a:bodyPr>
          <a:lstStyle/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state:  Dimension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represent states names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constituency: it shows dimension of constituency o states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name: participate name from their party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Symbol: part of symbol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part:  name of party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gender: gender of participant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criminal cases: cases on party participant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Category: BC SC OBC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winners: winners in data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Age: age of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canditte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General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votes:shows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total general vote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Postal votes: postal vote from country</a:t>
            </a:r>
          </a:p>
          <a:p>
            <a:pPr marL="493776" indent="-457200" algn="l"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Total electors: total count of electors in a country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F811-8B35-B1E8-91E9-31245271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91" y="795655"/>
            <a:ext cx="7543218" cy="41878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534FB9-847D-32F5-67B7-91A90D36C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84" y="692865"/>
            <a:ext cx="4316758" cy="41878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86</TotalTime>
  <Words>214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POLITICAL JUGGERNAUTS A  Quantative Analysis of Canditates in the 2019 Lok Sabha Elections</vt:lpstr>
      <vt:lpstr>TEAM MEMBERS</vt:lpstr>
      <vt:lpstr>         INTRODUCTION   1. An election may be defined as an act of choosing or selecting canditates into different offices in  government. 2. The canditate are represent the people of a country in parliament or other position of government. </vt:lpstr>
      <vt:lpstr>           Purpose  1. Accountability of government 2. Legitimacy of government 3. communication link 4. political educaion </vt:lpstr>
      <vt:lpstr>Empathy Map</vt:lpstr>
      <vt:lpstr>Brainstorm</vt:lpstr>
      <vt:lpstr>About Dataset</vt:lpstr>
      <vt:lpstr>DASBOARD</vt:lpstr>
      <vt:lpstr>STORY</vt:lpstr>
      <vt:lpstr>ADVANTAGES</vt:lpstr>
      <vt:lpstr>DISADVANTAGES</vt:lpstr>
      <vt:lpstr>CONCLUSION</vt:lpstr>
      <vt:lpstr>FUTURE HOPE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JUGGERNAUTS A  Quantative Analysis of Canditates in the 2019 Lok Sabha Elections</dc:title>
  <dc:creator>user</dc:creator>
  <cp:lastModifiedBy>Naga Vel</cp:lastModifiedBy>
  <cp:revision>10</cp:revision>
  <dcterms:created xsi:type="dcterms:W3CDTF">2012-10-20T03:23:54Z</dcterms:created>
  <dcterms:modified xsi:type="dcterms:W3CDTF">2023-10-07T15:24:34Z</dcterms:modified>
</cp:coreProperties>
</file>