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ownloads\NAN%20MON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[NAN MONI.xlsx]Sheet2!PivotTable1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2081829615048118E-2"/>
          <c:y val="4.0506329113924051E-2"/>
          <c:w val="0.82796710958005248"/>
          <c:h val="0.884562809395661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Sheet2!$B$5:$B$14</c:f>
              <c:numCache>
                <c:formatCode>General</c:formatCode>
                <c:ptCount val="9"/>
                <c:pt idx="8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CFD-49E6-878F-1D9F9E9A375B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Sheet2!$C$5:$C$14</c:f>
              <c:numCache>
                <c:formatCode>General</c:formatCode>
                <c:ptCount val="9"/>
                <c:pt idx="1">
                  <c:v>1</c:v>
                </c:pt>
                <c:pt idx="3">
                  <c:v>1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CFD-49E6-878F-1D9F9E9A375B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Sheet2!$D$5:$D$14</c:f>
              <c:numCache>
                <c:formatCode>General</c:formatCode>
                <c:ptCount val="9"/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CFD-49E6-878F-1D9F9E9A375B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Sheet2!$E$5:$E$14</c:f>
              <c:numCache>
                <c:formatCode>General</c:formatCode>
                <c:ptCount val="9"/>
                <c:pt idx="0">
                  <c:v>1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CFD-49E6-878F-1D9F9E9A3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75198104"/>
        <c:axId val="275198888"/>
      </c:barChart>
      <c:catAx>
        <c:axId val="275198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198888"/>
        <c:crosses val="autoZero"/>
        <c:auto val="1"/>
        <c:lblAlgn val="ctr"/>
        <c:lblOffset val="100"/>
        <c:noMultiLvlLbl val="0"/>
      </c:catAx>
      <c:valAx>
        <c:axId val="275198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5198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305350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490661" y="3183404"/>
            <a:ext cx="91011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 : </a:t>
            </a:r>
            <a:r>
              <a:rPr lang="en-US" sz="2400" dirty="0" smtClean="0">
                <a:solidFill>
                  <a:schemeClr val="tx2"/>
                </a:solidFill>
              </a:rPr>
              <a:t>V.NIVETHA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/>
              <a:t>REGISTER </a:t>
            </a:r>
            <a:r>
              <a:rPr lang="en-US" sz="2400"/>
              <a:t>NO    </a:t>
            </a:r>
            <a:r>
              <a:rPr lang="en-US" sz="2400" smtClean="0"/>
              <a:t>   : </a:t>
            </a:r>
            <a:r>
              <a:rPr lang="en-US" sz="2400" smtClean="0">
                <a:solidFill>
                  <a:schemeClr val="tx2"/>
                </a:solidFill>
              </a:rPr>
              <a:t>312201503/0E700C3D04E1F06AFE945D18D6E0439F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/>
              <a:t>DEPARTMENT      : </a:t>
            </a:r>
            <a:r>
              <a:rPr lang="en-US" sz="2400" dirty="0">
                <a:solidFill>
                  <a:schemeClr val="tx2"/>
                </a:solidFill>
              </a:rPr>
              <a:t>B.COM (GENERAL)</a:t>
            </a:r>
          </a:p>
          <a:p>
            <a:r>
              <a:rPr lang="en-US" sz="2400" dirty="0"/>
              <a:t>COLLEGE               : </a:t>
            </a:r>
            <a:r>
              <a:rPr lang="en-US" sz="2400" dirty="0">
                <a:solidFill>
                  <a:schemeClr val="tx2"/>
                </a:solidFill>
              </a:rPr>
              <a:t>S.S.GOVERNMENT.ARTS.COLLEGE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6600" y="374646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9A42B4-32ED-3431-AEAC-DDA17A0509C9}"/>
              </a:ext>
            </a:extLst>
          </p:cNvPr>
          <p:cNvSpPr txBox="1"/>
          <p:nvPr/>
        </p:nvSpPr>
        <p:spPr>
          <a:xfrm>
            <a:off x="3733800" y="1524000"/>
            <a:ext cx="472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Kaggle</a:t>
            </a:r>
          </a:p>
          <a:p>
            <a:r>
              <a:rPr lang="en-IN" sz="2400" b="1" dirty="0"/>
              <a:t>Features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Kaggle</a:t>
            </a:r>
          </a:p>
          <a:p>
            <a:r>
              <a:rPr lang="en-IN" sz="2400" b="1" dirty="0"/>
              <a:t>Data cleaning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filter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conditional formatting</a:t>
            </a:r>
          </a:p>
          <a:p>
            <a:r>
              <a:rPr lang="en-IN" sz="2400" b="1" dirty="0"/>
              <a:t>Performance Level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Formulas</a:t>
            </a:r>
          </a:p>
          <a:p>
            <a:r>
              <a:rPr lang="en-IN" sz="2400" b="1" dirty="0"/>
              <a:t>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Graph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Pivot table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Slicer</a:t>
            </a:r>
          </a:p>
          <a:p>
            <a:endParaRPr lang="en-US" dirty="0"/>
          </a:p>
          <a:p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382000" y="7275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58870" y="651508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xmlns="" id="{ED3DA4D1-6EBB-6037-CCF6-2FF18C7501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538138"/>
              </p:ext>
            </p:extLst>
          </p:nvPr>
        </p:nvGraphicFramePr>
        <p:xfrm>
          <a:off x="1066800" y="2057399"/>
          <a:ext cx="7315200" cy="376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5334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1B25A27-EF19-4DD1-0555-4D32515DFD1C}"/>
              </a:ext>
            </a:extLst>
          </p:cNvPr>
          <p:cNvSpPr txBox="1"/>
          <p:nvPr/>
        </p:nvSpPr>
        <p:spPr>
          <a:xfrm>
            <a:off x="2286000" y="1981200"/>
            <a:ext cx="701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Employee performance analysis is a vital process that enables organisations to evaluate employees performance accurately, identify strengths and weaknesses, and align individual goals with organisational objectives.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56306" y="1268941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036578" y="3098700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57400" y="4572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761F076-62D1-7BE5-1204-B42D7DADA202}"/>
              </a:ext>
            </a:extLst>
          </p:cNvPr>
          <p:cNvSpPr txBox="1"/>
          <p:nvPr/>
        </p:nvSpPr>
        <p:spPr>
          <a:xfrm>
            <a:off x="1143000" y="2054762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Performance Improvement: Pinpointing areas where employees need training or development to enhance their skills.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Incentivizing and Gaps : recognizing and rewarding top performers, motivating them to continue excelling.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Weakness and gaps : Identifying underperforming employees and providing targeted support or training.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14600" y="719108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2ABDA3-09E8-AFB0-5C79-FE505C0D2F84}"/>
              </a:ext>
            </a:extLst>
          </p:cNvPr>
          <p:cNvSpPr txBox="1"/>
          <p:nvPr/>
        </p:nvSpPr>
        <p:spPr>
          <a:xfrm flipH="1">
            <a:off x="2255516" y="2133600"/>
            <a:ext cx="66598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Data Collection and integration.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Data cleaning </a:t>
            </a:r>
            <a:r>
              <a:rPr lang="en-IN" sz="3200" dirty="0" smtClean="0"/>
              <a:t>and Pre-processing.</a:t>
            </a: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Exploratory Employees </a:t>
            </a:r>
            <a:r>
              <a:rPr lang="en-IN" sz="3200" dirty="0" smtClean="0"/>
              <a:t>Performance </a:t>
            </a:r>
            <a:r>
              <a:rPr lang="en-IN" sz="3200" dirty="0"/>
              <a:t>analysis.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Recommendations for performance improvement and development.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Performance evaluation framework.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8400" y="838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50CA35-C3B0-55BC-C19C-F4742F625FBD}"/>
              </a:ext>
            </a:extLst>
          </p:cNvPr>
          <p:cNvSpPr txBox="1"/>
          <p:nvPr/>
        </p:nvSpPr>
        <p:spPr>
          <a:xfrm>
            <a:off x="2286000" y="1987648"/>
            <a:ext cx="6172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HR Department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Managers and Supervisors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Senior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Training and Development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Recruitment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Compensation and Benefits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206B58-8AF8-8923-9D33-B5C1A414DCF4}"/>
              </a:ext>
            </a:extLst>
          </p:cNvPr>
          <p:cNvSpPr txBox="1"/>
          <p:nvPr/>
        </p:nvSpPr>
        <p:spPr>
          <a:xfrm>
            <a:off x="2995807" y="2308518"/>
            <a:ext cx="601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Conditional formatting – </a:t>
            </a:r>
            <a:r>
              <a:rPr lang="en-IN" sz="3200" dirty="0" smtClean="0"/>
              <a:t>To identify </a:t>
            </a:r>
            <a:r>
              <a:rPr lang="en-IN" sz="3200" dirty="0"/>
              <a:t>Missing values</a:t>
            </a:r>
          </a:p>
          <a:p>
            <a:r>
              <a:rPr lang="en-IN" sz="3200" dirty="0"/>
              <a:t>Filter – To Remove Black Space</a:t>
            </a:r>
          </a:p>
          <a:p>
            <a:r>
              <a:rPr lang="en-IN" sz="3200" dirty="0"/>
              <a:t>Formula – To identify Performance level</a:t>
            </a:r>
          </a:p>
          <a:p>
            <a:r>
              <a:rPr lang="en-IN" sz="3200" dirty="0"/>
              <a:t>Pivot table – Summary the Data</a:t>
            </a:r>
          </a:p>
          <a:p>
            <a:r>
              <a:rPr lang="en-IN" sz="3200" dirty="0"/>
              <a:t>Graph – Data Visualization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048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2339F65-26A8-C8BA-A89B-E3D8286BD27E}"/>
              </a:ext>
            </a:extLst>
          </p:cNvPr>
          <p:cNvSpPr txBox="1"/>
          <p:nvPr/>
        </p:nvSpPr>
        <p:spPr>
          <a:xfrm>
            <a:off x="2971800" y="1676400"/>
            <a:ext cx="4800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Dataset Record from – Kaggle</a:t>
            </a:r>
          </a:p>
          <a:p>
            <a:r>
              <a:rPr lang="en-IN" sz="2000" dirty="0"/>
              <a:t>Features – 26</a:t>
            </a:r>
          </a:p>
          <a:p>
            <a:r>
              <a:rPr lang="en-IN" sz="2000" dirty="0"/>
              <a:t>Used features – 9</a:t>
            </a:r>
          </a:p>
          <a:p>
            <a:r>
              <a:rPr lang="en-IN" sz="2000" dirty="0"/>
              <a:t>Emp id – Number</a:t>
            </a:r>
          </a:p>
          <a:p>
            <a:r>
              <a:rPr lang="en-IN" sz="2000" dirty="0"/>
              <a:t>First Name – Text</a:t>
            </a:r>
          </a:p>
          <a:p>
            <a:r>
              <a:rPr lang="en-IN" sz="2000" dirty="0"/>
              <a:t>Last Name – Text</a:t>
            </a:r>
          </a:p>
          <a:p>
            <a:r>
              <a:rPr lang="en-US" sz="2000" dirty="0"/>
              <a:t>Exit Date – Text</a:t>
            </a:r>
          </a:p>
          <a:p>
            <a:r>
              <a:rPr lang="en-US" sz="2000" dirty="0"/>
              <a:t>Business Unit – Text</a:t>
            </a:r>
          </a:p>
          <a:p>
            <a:r>
              <a:rPr lang="en-US" sz="2000" dirty="0"/>
              <a:t>Employee Status – Text</a:t>
            </a:r>
          </a:p>
          <a:p>
            <a:r>
              <a:rPr lang="en-US" sz="2000" dirty="0"/>
              <a:t>Employee Type – Text</a:t>
            </a:r>
          </a:p>
          <a:p>
            <a:r>
              <a:rPr lang="en-US" sz="2000" dirty="0"/>
              <a:t>Employee Classification Type – Text</a:t>
            </a:r>
          </a:p>
          <a:p>
            <a:r>
              <a:rPr lang="en-US" sz="2000" dirty="0"/>
              <a:t>Gender Code – Text</a:t>
            </a:r>
          </a:p>
          <a:p>
            <a:r>
              <a:rPr lang="en-US" sz="2000" dirty="0"/>
              <a:t>Performance Score – Text</a:t>
            </a:r>
          </a:p>
          <a:p>
            <a:r>
              <a:rPr lang="en-US" sz="2000" dirty="0"/>
              <a:t>Current Employee Rating – Number</a:t>
            </a:r>
          </a:p>
          <a:p>
            <a:r>
              <a:rPr lang="en-US" sz="2000" dirty="0"/>
              <a:t>Performance level - Text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70854" y="169545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9869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CFB41DA-BC91-3FBC-119F-9441749DFB90}"/>
              </a:ext>
            </a:extLst>
          </p:cNvPr>
          <p:cNvSpPr txBox="1"/>
          <p:nvPr/>
        </p:nvSpPr>
        <p:spPr>
          <a:xfrm>
            <a:off x="2743200" y="3643195"/>
            <a:ext cx="6160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 Calculation = IFS (Z8&gt;=5, “ VERY HIGH” , Z8&gt;=4, “HIGH”, Z8&gt;=3, “MED”, TRUE, “LOW”)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364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27</cp:revision>
  <dcterms:created xsi:type="dcterms:W3CDTF">2024-03-29T15:07:22Z</dcterms:created>
  <dcterms:modified xsi:type="dcterms:W3CDTF">2024-09-05T09:58:30Z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