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3.xml" ContentType="application/vnd.openxmlformats-officedocument.drawingml.chart+xml"/>
  <Override PartName="/ppt/slides/slide15.xml" ContentType="application/vnd.openxmlformats-officedocument.presentationml.slide+xml"/>
  <Override PartName="/ppt/charts/chart4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autoTitleDeleted val="1"/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v>Exceeds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</c:numLit>
          </c:val>
        </c:ser>
        <c:gapWidth val="150"/>
        <c:axId val="68628887"/>
        <c:axId val="68628877"/>
      </c:barChart>
      <c:catAx>
        <c:axId val="68628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/>
        <c:crossAx val="68628877"/>
        <c:crosses val="autoZero"/>
        <c:lblOffset val="100"/>
        <c:noMultiLvlLbl val="0"/>
      </c:catAx>
      <c:valAx>
        <c:axId val="68628877"/>
        <c:scaling>
          <c:orientation val="minMax"/>
        </c:scaling>
        <c:delete val="0"/>
        <c:axPos val="l"/>
        <c:numFmt formatCode="General" sourceLinked="1"/>
        <c:majorGridlines>
          <c:spPr>
            <a:ln w="9525">
              <a:solidFill>
                <a:srgbClr val="808080"/>
              </a:solidFill>
              <a:prstDash val="solid"/>
            </a:ln>
          </c:spPr>
        </c:majorGridlines>
        <c:majorTickMark val="out"/>
        <c:minorTickMark val="none"/>
        <c:tickLblPos val="nextTo"/>
        <c:spPr/>
        <c:crossAx val="68628887"/>
        <c:crosses val="autoZero"/>
        <c:crossBetween val="between"/>
      </c:valAx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title>
      <c:txPr>
        <a:bodyPr rot="0"/>
        <a:lstStyle/>
        <a:p>
          <a:pPr>
            <a:defRPr sz="1800" b="1" i="0" u="none" strike="noStrike">
              <a:solidFill>
                <a:srgbClr val="000000"/>
              </a:solidFill>
            </a:defRPr>
          </a:pPr>
        </a:p>
      </c:txPr>
      <c:overlay val="0"/>
      <c:spPr/>
    </c:title>
    <c:plotArea>
      <c:layout/>
      <c:pieChart>
        <c:varyColors val="1"/>
        <c:ser>
          <c:idx val="0"/>
          <c:order val="0"/>
          <c:tx>
            <c:v>Exceeds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dPt>
            <c:idx val="10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dPt>
            <c:idx val="10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dPt>
            <c:idx val="10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dPt>
            <c:idx val="10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dPt>
            <c:idx val="10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1"/>
            </c:numLit>
          </c:val>
        </c:ser>
        <c:firstSliceAng val="0"/>
      </c:pieChart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legendEntry>
        <c:idx val="5"/>
      </c:legendEntry>
      <c:legendEntry>
        <c:idx val="6"/>
      </c:legendEntry>
      <c:legendEntry>
        <c:idx val="7"/>
      </c:legendEntry>
      <c:legendEntry>
        <c:idx val="8"/>
      </c:legendEntry>
      <c:legendEntry>
        <c:idx val="9"/>
      </c:legendEntry>
      <c:legendEntry>
        <c:idx val="10"/>
      </c:legendEntry>
      <c:legendEntry>
        <c:idx val="11"/>
        <c:delete delete="1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0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1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03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4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5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6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7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9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0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1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3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4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5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6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7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8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1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9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90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591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21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5833" lnSpcReduction="10000"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</a:t>
            </a:r>
            <a:r>
              <a:rPr dirty="0" lang="en-US" smtClean="0"/>
              <a:t> </a:t>
            </a:r>
            <a:r>
              <a:rPr dirty="0" lang="en-US" smtClean="0"/>
              <a:t>N</a:t>
            </a:r>
            <a:r>
              <a:rPr dirty="0" lang="en-US" smtClean="0"/>
              <a:t>i</a:t>
            </a:r>
            <a:r>
              <a:rPr dirty="0" lang="en-US" smtClean="0"/>
              <a:t>v</a:t>
            </a:r>
            <a:r>
              <a:rPr dirty="0" lang="en-US" smtClean="0"/>
              <a:t>e</a:t>
            </a:r>
            <a:r>
              <a:rPr dirty="0" lang="en-US" smtClean="0"/>
              <a:t>t</a:t>
            </a:r>
            <a:r>
              <a:rPr dirty="0" lang="en-US" smtClean="0"/>
              <a:t>h</a:t>
            </a:r>
            <a:r>
              <a:rPr dirty="0" lang="en-US" smtClean="0"/>
              <a:t>a</a:t>
            </a:r>
            <a:r>
              <a:rPr dirty="0" lang="en-US" smtClean="0"/>
              <a:t> </a:t>
            </a:r>
            <a:r>
              <a:rPr dirty="0" lang="en-US" smtClean="0"/>
              <a:t>B</a:t>
            </a:r>
            <a:r>
              <a:rPr dirty="0" lang="en-US" smtClean="0"/>
              <a:t>a</a:t>
            </a:r>
            <a:r>
              <a:rPr dirty="0" lang="en-US" smtClean="0"/>
              <a:t>i</a:t>
            </a:r>
            <a:r>
              <a:rPr dirty="0" lang="en-US" smtClean="0"/>
              <a:t> </a:t>
            </a:r>
            <a:r>
              <a:rPr dirty="0" lang="en-US" smtClean="0"/>
              <a:t>R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</a:t>
            </a:r>
            <a:r>
              <a:rPr dirty="0" lang="en-US" smtClean="0"/>
              <a:t>1</a:t>
            </a:r>
            <a:r>
              <a:rPr dirty="0" lang="en-US" smtClean="0"/>
              <a:t>3</a:t>
            </a:r>
            <a:r>
              <a:rPr dirty="0" lang="en-US" smtClean="0"/>
              <a:t>5</a:t>
            </a:r>
            <a:r>
              <a:rPr dirty="0" lang="en-US" smtClean="0"/>
              <a:t>    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2024-09-02T05:29:28Z</dcterms:modified>
</cp:coreProperties>
</file>