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7C97322-DE57-49BD-9732-19E506DDE85C}" type="datetimeFigureOut">
              <a:rPr lang="en-US" smtClean="0"/>
              <a:t>4/4/2024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ABE1159-211A-41C3-90EA-ECE0BF6926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ABE1159-211A-41C3-90EA-ECE0BF6926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AABE1159-211A-41C3-90EA-ECE0BF6926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7C97322-DE57-49BD-9732-19E506DDE85C}" type="datetimeFigureOut">
              <a:rPr lang="en-US" smtClean="0"/>
              <a:t>4/4/2024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7C97322-DE57-49BD-9732-19E506DDE85C}" type="datetimeFigureOut">
              <a:rPr lang="en-US" smtClean="0"/>
              <a:t>4/4/2024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ABE1159-211A-41C3-90EA-ECE0BF6926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a:t>
            </a:r>
            <a:r>
              <a:rPr lang="en-IN" sz="2000" dirty="0" smtClean="0"/>
              <a:t>M.NIVETHA</a:t>
            </a:r>
            <a:endParaRPr lang="en-IN" sz="20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71604" y="2285993"/>
            <a:ext cx="5072098" cy="1143007"/>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925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77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Trebuchet MS</vt:lpstr>
      <vt:lpstr>Wingdings</vt:lpstr>
      <vt:lpstr>Wingdings 2</vt:lpstr>
      <vt:lpstr>Opulent</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6</cp:revision>
  <dcterms:created xsi:type="dcterms:W3CDTF">2024-04-03T12:09:26Z</dcterms:created>
  <dcterms:modified xsi:type="dcterms:W3CDTF">2024-04-04T00:38:36Z</dcterms:modified>
</cp:coreProperties>
</file>