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B0pqRuRZP0qbVxbPYEZMkrRh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 rot="-120">
            <a:off x="2554525" y="3314145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STUDENT NAME: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REGISTER NO: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DEPARTMENT: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179293" y="331399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Nivetha.A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830359" y="3777803"/>
            <a:ext cx="7204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312213540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4830350" y="4042412"/>
            <a:ext cx="8477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Bcom(gen)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524375" y="4271602"/>
            <a:ext cx="8477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Tagore college of arts and science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529805" y="2930204"/>
            <a:ext cx="8477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8" name="Google Shape;78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2" name="Google Shape;92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3" name="Google Shape;9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" name="Google Shape;104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9" name="Google Shape;11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9" name="Google Shape;129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676275" y="2756150"/>
            <a:ext cx="68628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**Problem Statement: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company seeks to analyze employee performance using Excel to identify high-performing employees, areas for improvement, and trends in productivity. The objective is to create a comprehensive performance analysis dashboard that captures key metrics such as attendance, task completion rates, quality of work, and feedback scores. The goal is to enable management to make data-driven decisions on promotions, training needs, and performance improvements, thereby enhancing overall organizational efficiency and employee satisfaction.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-907475" y="2628869"/>
            <a:ext cx="8898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2" name="Google Shape;14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6" name="Google Shape;186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