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437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39775" y="575055"/>
            <a:ext cx="5731827" cy="93275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20202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20202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58165" y="291147"/>
            <a:ext cx="9764395" cy="12166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527300" y="2082800"/>
            <a:ext cx="9292590" cy="3439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20202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277218" y="6473337"/>
            <a:ext cx="241300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5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8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4" name="object 4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484620" y="2821622"/>
            <a:ext cx="18592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2D936B"/>
                </a:solidFill>
                <a:latin typeface="Trebuchet MS"/>
                <a:cs typeface="Trebuchet MS"/>
              </a:rPr>
              <a:t>Final</a:t>
            </a:r>
            <a:r>
              <a:rPr sz="2400" b="1" spc="-40" dirty="0">
                <a:solidFill>
                  <a:srgbClr val="2D936B"/>
                </a:solidFill>
                <a:latin typeface="Trebuchet MS"/>
                <a:cs typeface="Trebuchet MS"/>
              </a:rPr>
              <a:t> </a:t>
            </a:r>
            <a:r>
              <a:rPr sz="2400" b="1" spc="-10" dirty="0">
                <a:solidFill>
                  <a:srgbClr val="2D936B"/>
                </a:solidFill>
                <a:latin typeface="Trebuchet MS"/>
                <a:cs typeface="Trebuchet MS"/>
              </a:rPr>
              <a:t>Project</a:t>
            </a:r>
            <a:endParaRPr sz="240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6400800" y="2028189"/>
            <a:ext cx="1815464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dirty="0">
                <a:latin typeface="Trebuchet MS"/>
                <a:cs typeface="Trebuchet MS"/>
              </a:rPr>
              <a:t>Nivetha</a:t>
            </a:r>
            <a:r>
              <a:rPr sz="3200" spc="-235" dirty="0">
                <a:latin typeface="Trebuchet MS"/>
                <a:cs typeface="Trebuchet MS"/>
              </a:rPr>
              <a:t> </a:t>
            </a:r>
            <a:r>
              <a:rPr sz="3200" spc="-60" dirty="0">
                <a:latin typeface="Trebuchet MS"/>
                <a:cs typeface="Trebuchet MS"/>
              </a:rPr>
              <a:t>M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1</a:t>
            </a:fld>
            <a:endParaRPr spc="-25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5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8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60" dirty="0"/>
              <a:t>RESULTS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83259" y="6111875"/>
            <a:ext cx="1230630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0" u="sng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</a:rPr>
              <a:t>Demo</a:t>
            </a:r>
            <a:r>
              <a:rPr sz="2000" u="sng" spc="1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</a:rPr>
              <a:t> </a:t>
            </a:r>
            <a:r>
              <a:rPr sz="2000" u="sng" spc="-2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</a:rPr>
              <a:t>Link</a:t>
            </a:r>
            <a:endParaRPr sz="200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48200" y="4169367"/>
            <a:ext cx="2237197" cy="2409232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2700" y="1739900"/>
            <a:ext cx="11964670" cy="221996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 marR="901700" indent="84455">
              <a:lnSpc>
                <a:spcPts val="2400"/>
              </a:lnSpc>
              <a:spcBef>
                <a:spcPts val="580"/>
              </a:spcBef>
            </a:pPr>
            <a:r>
              <a:rPr sz="2400" b="1" dirty="0">
                <a:solidFill>
                  <a:srgbClr val="202020"/>
                </a:solidFill>
                <a:latin typeface="Arial"/>
                <a:cs typeface="Arial"/>
              </a:rPr>
              <a:t>However,</a:t>
            </a:r>
            <a:r>
              <a:rPr sz="2400" b="1" spc="-2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202020"/>
                </a:solidFill>
                <a:latin typeface="Arial"/>
                <a:cs typeface="Arial"/>
              </a:rPr>
              <a:t>if</a:t>
            </a:r>
            <a:r>
              <a:rPr sz="2400" b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202020"/>
                </a:solidFill>
                <a:latin typeface="Arial"/>
                <a:cs typeface="Arial"/>
              </a:rPr>
              <a:t>the</a:t>
            </a:r>
            <a:r>
              <a:rPr sz="2400" b="1" spc="-2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202020"/>
                </a:solidFill>
                <a:latin typeface="Arial"/>
                <a:cs typeface="Arial"/>
              </a:rPr>
              <a:t>original</a:t>
            </a:r>
            <a:r>
              <a:rPr sz="2400" b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202020"/>
                </a:solidFill>
                <a:latin typeface="Arial"/>
                <a:cs typeface="Arial"/>
              </a:rPr>
              <a:t>image</a:t>
            </a:r>
            <a:r>
              <a:rPr sz="2400" b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202020"/>
                </a:solidFill>
                <a:latin typeface="Arial"/>
                <a:cs typeface="Arial"/>
              </a:rPr>
              <a:t>contained</a:t>
            </a:r>
            <a:r>
              <a:rPr sz="2400" b="1" spc="-2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202020"/>
                </a:solidFill>
                <a:latin typeface="Arial"/>
                <a:cs typeface="Arial"/>
              </a:rPr>
              <a:t>artifacts</a:t>
            </a:r>
            <a:r>
              <a:rPr sz="2400" b="1" spc="-2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202020"/>
                </a:solidFill>
                <a:latin typeface="Arial"/>
                <a:cs typeface="Arial"/>
              </a:rPr>
              <a:t>such</a:t>
            </a:r>
            <a:r>
              <a:rPr sz="2400" b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202020"/>
                </a:solidFill>
                <a:latin typeface="Arial"/>
                <a:cs typeface="Arial"/>
              </a:rPr>
              <a:t>as</a:t>
            </a:r>
            <a:r>
              <a:rPr sz="2400" b="1" spc="-2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202020"/>
                </a:solidFill>
                <a:latin typeface="Arial"/>
                <a:cs typeface="Arial"/>
              </a:rPr>
              <a:t>shadows</a:t>
            </a:r>
            <a:r>
              <a:rPr sz="2400" b="1" spc="-2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202020"/>
                </a:solidFill>
                <a:latin typeface="Arial"/>
                <a:cs typeface="Arial"/>
              </a:rPr>
              <a:t>or</a:t>
            </a:r>
            <a:r>
              <a:rPr sz="2400" b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2400" b="1" spc="-10" dirty="0">
                <a:solidFill>
                  <a:srgbClr val="202020"/>
                </a:solidFill>
                <a:latin typeface="Arial"/>
                <a:cs typeface="Arial"/>
              </a:rPr>
              <a:t>other </a:t>
            </a:r>
            <a:r>
              <a:rPr sz="2400" b="1" dirty="0">
                <a:solidFill>
                  <a:srgbClr val="202020"/>
                </a:solidFill>
                <a:latin typeface="Arial"/>
                <a:cs typeface="Arial"/>
              </a:rPr>
              <a:t>markings</a:t>
            </a:r>
            <a:r>
              <a:rPr sz="2400" b="1" spc="-4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2400" b="1" spc="-25" dirty="0">
                <a:solidFill>
                  <a:srgbClr val="202020"/>
                </a:solidFill>
                <a:latin typeface="Arial"/>
                <a:cs typeface="Arial"/>
              </a:rPr>
              <a:t>on</a:t>
            </a:r>
            <a:endParaRPr sz="2400">
              <a:latin typeface="Arial"/>
              <a:cs typeface="Arial"/>
            </a:endParaRPr>
          </a:p>
          <a:p>
            <a:pPr marL="12700" marR="2442210">
              <a:lnSpc>
                <a:spcPts val="2400"/>
              </a:lnSpc>
            </a:pPr>
            <a:r>
              <a:rPr sz="2400" b="1" dirty="0">
                <a:solidFill>
                  <a:srgbClr val="202020"/>
                </a:solidFill>
                <a:latin typeface="Arial"/>
                <a:cs typeface="Arial"/>
              </a:rPr>
              <a:t>the</a:t>
            </a:r>
            <a:r>
              <a:rPr sz="2400" b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202020"/>
                </a:solidFill>
                <a:latin typeface="Arial"/>
                <a:cs typeface="Arial"/>
              </a:rPr>
              <a:t>paper,</a:t>
            </a:r>
            <a:r>
              <a:rPr sz="2400" b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202020"/>
                </a:solidFill>
                <a:latin typeface="Arial"/>
                <a:cs typeface="Arial"/>
              </a:rPr>
              <a:t>then</a:t>
            </a:r>
            <a:r>
              <a:rPr sz="2400" b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202020"/>
                </a:solidFill>
                <a:latin typeface="Arial"/>
                <a:cs typeface="Arial"/>
              </a:rPr>
              <a:t>cropping</a:t>
            </a:r>
            <a:r>
              <a:rPr sz="2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202020"/>
                </a:solidFill>
                <a:latin typeface="Arial"/>
                <a:cs typeface="Arial"/>
              </a:rPr>
              <a:t>them</a:t>
            </a:r>
            <a:r>
              <a:rPr sz="2400" b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202020"/>
                </a:solidFill>
                <a:latin typeface="Arial"/>
                <a:cs typeface="Arial"/>
              </a:rPr>
              <a:t>out can</a:t>
            </a:r>
            <a:r>
              <a:rPr sz="2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202020"/>
                </a:solidFill>
                <a:latin typeface="Arial"/>
                <a:cs typeface="Arial"/>
              </a:rPr>
              <a:t>be</a:t>
            </a:r>
            <a:r>
              <a:rPr sz="2400" b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202020"/>
                </a:solidFill>
                <a:latin typeface="Arial"/>
                <a:cs typeface="Arial"/>
              </a:rPr>
              <a:t>helpful</a:t>
            </a:r>
            <a:r>
              <a:rPr sz="2400" b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202020"/>
                </a:solidFill>
                <a:latin typeface="Arial"/>
                <a:cs typeface="Arial"/>
              </a:rPr>
              <a:t>prior</a:t>
            </a:r>
            <a:r>
              <a:rPr sz="2400" b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202020"/>
                </a:solidFill>
                <a:latin typeface="Arial"/>
                <a:cs typeface="Arial"/>
              </a:rPr>
              <a:t>to </a:t>
            </a:r>
            <a:r>
              <a:rPr sz="2400" b="1" spc="-10" dirty="0">
                <a:solidFill>
                  <a:srgbClr val="202020"/>
                </a:solidFill>
                <a:latin typeface="Arial"/>
                <a:cs typeface="Arial"/>
              </a:rPr>
              <a:t>creating </a:t>
            </a:r>
            <a:r>
              <a:rPr sz="2400" b="1" dirty="0">
                <a:solidFill>
                  <a:srgbClr val="202020"/>
                </a:solidFill>
                <a:latin typeface="Arial"/>
                <a:cs typeface="Arial"/>
              </a:rPr>
              <a:t>the</a:t>
            </a:r>
            <a:r>
              <a:rPr sz="2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202020"/>
                </a:solidFill>
                <a:latin typeface="Arial"/>
                <a:cs typeface="Arial"/>
              </a:rPr>
              <a:t>alpha</a:t>
            </a:r>
            <a:r>
              <a:rPr sz="2400" b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2400" b="1" spc="-10" dirty="0">
                <a:solidFill>
                  <a:srgbClr val="202020"/>
                </a:solidFill>
                <a:latin typeface="Arial"/>
                <a:cs typeface="Arial"/>
              </a:rPr>
              <a:t>mask.</a:t>
            </a:r>
            <a:endParaRPr sz="2400">
              <a:latin typeface="Arial"/>
              <a:cs typeface="Arial"/>
            </a:endParaRPr>
          </a:p>
          <a:p>
            <a:pPr marL="12700" marR="5080">
              <a:lnSpc>
                <a:spcPts val="2400"/>
              </a:lnSpc>
            </a:pPr>
            <a:r>
              <a:rPr sz="2400" b="1" dirty="0">
                <a:solidFill>
                  <a:srgbClr val="202020"/>
                </a:solidFill>
                <a:latin typeface="Arial"/>
                <a:cs typeface="Arial"/>
              </a:rPr>
              <a:t>Removing</a:t>
            </a:r>
            <a:r>
              <a:rPr sz="2400" b="1" spc="-2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202020"/>
                </a:solidFill>
                <a:latin typeface="Arial"/>
                <a:cs typeface="Arial"/>
              </a:rPr>
              <a:t>excess</a:t>
            </a:r>
            <a:r>
              <a:rPr sz="2400" b="1" spc="-2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202020"/>
                </a:solidFill>
                <a:latin typeface="Arial"/>
                <a:cs typeface="Arial"/>
              </a:rPr>
              <a:t>whitespace</a:t>
            </a:r>
            <a:r>
              <a:rPr sz="2400" b="1" spc="-2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202020"/>
                </a:solidFill>
                <a:latin typeface="Arial"/>
                <a:cs typeface="Arial"/>
              </a:rPr>
              <a:t>around</a:t>
            </a:r>
            <a:r>
              <a:rPr sz="2400" b="1" spc="-2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202020"/>
                </a:solidFill>
                <a:latin typeface="Arial"/>
                <a:cs typeface="Arial"/>
              </a:rPr>
              <a:t>the</a:t>
            </a:r>
            <a:r>
              <a:rPr sz="2400" b="1" spc="-2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202020"/>
                </a:solidFill>
                <a:latin typeface="Arial"/>
                <a:cs typeface="Arial"/>
              </a:rPr>
              <a:t>signature</a:t>
            </a:r>
            <a:r>
              <a:rPr sz="2400" b="1" spc="-2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202020"/>
                </a:solidFill>
                <a:latin typeface="Arial"/>
                <a:cs typeface="Arial"/>
              </a:rPr>
              <a:t>also</a:t>
            </a:r>
            <a:r>
              <a:rPr sz="2400" b="1" spc="-2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202020"/>
                </a:solidFill>
                <a:latin typeface="Arial"/>
                <a:cs typeface="Arial"/>
              </a:rPr>
              <a:t>makes</a:t>
            </a:r>
            <a:r>
              <a:rPr sz="2400" b="1" spc="-2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202020"/>
                </a:solidFill>
                <a:latin typeface="Arial"/>
                <a:cs typeface="Arial"/>
              </a:rPr>
              <a:t>it</a:t>
            </a:r>
            <a:r>
              <a:rPr sz="2400" b="1" spc="-2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202020"/>
                </a:solidFill>
                <a:latin typeface="Arial"/>
                <a:cs typeface="Arial"/>
              </a:rPr>
              <a:t>more</a:t>
            </a:r>
            <a:r>
              <a:rPr sz="2400" b="1" spc="-2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2400" b="1" spc="-10" dirty="0">
                <a:solidFill>
                  <a:srgbClr val="202020"/>
                </a:solidFill>
                <a:latin typeface="Arial"/>
                <a:cs typeface="Arial"/>
              </a:rPr>
              <a:t>convenient </a:t>
            </a:r>
            <a:r>
              <a:rPr sz="2400" b="1" dirty="0">
                <a:solidFill>
                  <a:srgbClr val="202020"/>
                </a:solidFill>
                <a:latin typeface="Arial"/>
                <a:cs typeface="Arial"/>
              </a:rPr>
              <a:t>to </a:t>
            </a:r>
            <a:r>
              <a:rPr sz="2400" b="1" spc="-20" dirty="0">
                <a:solidFill>
                  <a:srgbClr val="202020"/>
                </a:solidFill>
                <a:latin typeface="Arial"/>
                <a:cs typeface="Arial"/>
              </a:rPr>
              <a:t>work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400"/>
              </a:lnSpc>
            </a:pPr>
            <a:r>
              <a:rPr sz="2400" b="1" dirty="0">
                <a:solidFill>
                  <a:srgbClr val="202020"/>
                </a:solidFill>
                <a:latin typeface="Arial"/>
                <a:cs typeface="Arial"/>
              </a:rPr>
              <a:t>with</a:t>
            </a:r>
            <a:r>
              <a:rPr sz="2400" b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202020"/>
                </a:solidFill>
                <a:latin typeface="Arial"/>
                <a:cs typeface="Arial"/>
              </a:rPr>
              <a:t>and</a:t>
            </a:r>
            <a:r>
              <a:rPr sz="2400" b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202020"/>
                </a:solidFill>
                <a:latin typeface="Arial"/>
                <a:cs typeface="Arial"/>
              </a:rPr>
              <a:t>transform once brought</a:t>
            </a:r>
            <a:r>
              <a:rPr sz="2400" b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202020"/>
                </a:solidFill>
                <a:latin typeface="Arial"/>
                <a:cs typeface="Arial"/>
              </a:rPr>
              <a:t>into a</a:t>
            </a:r>
            <a:r>
              <a:rPr sz="2400" b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202020"/>
                </a:solidFill>
                <a:latin typeface="Arial"/>
                <a:cs typeface="Arial"/>
              </a:rPr>
              <a:t>PDF </a:t>
            </a:r>
            <a:r>
              <a:rPr sz="2400" b="1" spc="-10" dirty="0">
                <a:solidFill>
                  <a:srgbClr val="202020"/>
                </a:solidFill>
                <a:latin typeface="Arial"/>
                <a:cs typeface="Arial"/>
              </a:rPr>
              <a:t>editor.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5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8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27108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dirty="0"/>
              <a:t>PROJECT</a:t>
            </a:r>
            <a:r>
              <a:rPr sz="4250" spc="-90" dirty="0"/>
              <a:t> </a:t>
            </a:r>
            <a:r>
              <a:rPr sz="4250" spc="-10" dirty="0"/>
              <a:t>TITLE</a:t>
            </a:r>
            <a:endParaRPr sz="4250"/>
          </a:p>
        </p:txBody>
      </p:sp>
      <p:grpSp>
        <p:nvGrpSpPr>
          <p:cNvPr id="19" name="object 19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/>
          <p:nvPr/>
        </p:nvSpPr>
        <p:spPr>
          <a:xfrm>
            <a:off x="3810000" y="3276600"/>
            <a:ext cx="42913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202020"/>
                </a:solidFill>
                <a:latin typeface="Arial"/>
                <a:cs typeface="Arial"/>
              </a:rPr>
              <a:t>Handwritten</a:t>
            </a:r>
            <a:r>
              <a:rPr sz="2400" b="1" spc="-5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202020"/>
                </a:solidFill>
                <a:latin typeface="Arial"/>
                <a:cs typeface="Arial"/>
              </a:rPr>
              <a:t>Digital</a:t>
            </a:r>
            <a:r>
              <a:rPr sz="2400" b="1" spc="-4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2400" b="1" spc="-10" dirty="0">
                <a:solidFill>
                  <a:srgbClr val="202020"/>
                </a:solidFill>
                <a:latin typeface="Arial"/>
                <a:cs typeface="Arial"/>
              </a:rPr>
              <a:t>Signature</a:t>
            </a:r>
            <a:endParaRPr sz="2400">
              <a:latin typeface="Arial"/>
              <a:cs typeface="Arial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2</a:t>
            </a:fld>
            <a:endParaRPr spc="-25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5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8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7576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AGENDA</a:t>
            </a: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3</a:t>
            </a:fld>
            <a:endParaRPr spc="-25" dirty="0"/>
          </a:p>
        </p:txBody>
      </p:sp>
      <p:sp>
        <p:nvSpPr>
          <p:cNvPr id="22" name="object 22"/>
          <p:cNvSpPr txBox="1"/>
          <p:nvPr/>
        </p:nvSpPr>
        <p:spPr>
          <a:xfrm>
            <a:off x="3441700" y="1689100"/>
            <a:ext cx="4258945" cy="2524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1155" indent="-339090">
              <a:lnSpc>
                <a:spcPts val="2640"/>
              </a:lnSpc>
              <a:spcBef>
                <a:spcPts val="100"/>
              </a:spcBef>
              <a:buAutoNum type="arabicPeriod"/>
              <a:tabLst>
                <a:tab pos="351790" algn="l"/>
              </a:tabLst>
            </a:pPr>
            <a:r>
              <a:rPr sz="2400" b="1" dirty="0">
                <a:solidFill>
                  <a:srgbClr val="202020"/>
                </a:solidFill>
                <a:latin typeface="Arial"/>
                <a:cs typeface="Arial"/>
              </a:rPr>
              <a:t>Problem </a:t>
            </a:r>
            <a:r>
              <a:rPr sz="2400" b="1" spc="-10" dirty="0">
                <a:solidFill>
                  <a:srgbClr val="202020"/>
                </a:solidFill>
                <a:latin typeface="Arial"/>
                <a:cs typeface="Arial"/>
              </a:rPr>
              <a:t>statement</a:t>
            </a:r>
            <a:endParaRPr sz="2400">
              <a:latin typeface="Arial"/>
              <a:cs typeface="Arial"/>
            </a:endParaRPr>
          </a:p>
          <a:p>
            <a:pPr marL="351155" indent="-339090">
              <a:lnSpc>
                <a:spcPts val="2400"/>
              </a:lnSpc>
              <a:buAutoNum type="arabicPeriod"/>
              <a:tabLst>
                <a:tab pos="351790" algn="l"/>
              </a:tabLst>
            </a:pPr>
            <a:r>
              <a:rPr sz="2400" b="1" dirty="0">
                <a:solidFill>
                  <a:srgbClr val="202020"/>
                </a:solidFill>
                <a:latin typeface="Arial"/>
                <a:cs typeface="Arial"/>
              </a:rPr>
              <a:t>Project </a:t>
            </a:r>
            <a:r>
              <a:rPr sz="2400" b="1" spc="-10" dirty="0">
                <a:solidFill>
                  <a:srgbClr val="202020"/>
                </a:solidFill>
                <a:latin typeface="Arial"/>
                <a:cs typeface="Arial"/>
              </a:rPr>
              <a:t>overview</a:t>
            </a:r>
            <a:endParaRPr sz="2400">
              <a:latin typeface="Arial"/>
              <a:cs typeface="Arial"/>
            </a:endParaRPr>
          </a:p>
          <a:p>
            <a:pPr marL="351155" indent="-339090">
              <a:lnSpc>
                <a:spcPts val="2400"/>
              </a:lnSpc>
              <a:buAutoNum type="arabicPeriod"/>
              <a:tabLst>
                <a:tab pos="351790" algn="l"/>
              </a:tabLst>
            </a:pPr>
            <a:r>
              <a:rPr sz="2400" b="1" dirty="0">
                <a:solidFill>
                  <a:srgbClr val="202020"/>
                </a:solidFill>
                <a:latin typeface="Arial"/>
                <a:cs typeface="Arial"/>
              </a:rPr>
              <a:t>Who</a:t>
            </a:r>
            <a:r>
              <a:rPr sz="2400" b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202020"/>
                </a:solidFill>
                <a:latin typeface="Arial"/>
                <a:cs typeface="Arial"/>
              </a:rPr>
              <a:t>are</a:t>
            </a:r>
            <a:r>
              <a:rPr sz="2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202020"/>
                </a:solidFill>
                <a:latin typeface="Arial"/>
                <a:cs typeface="Arial"/>
              </a:rPr>
              <a:t>the</a:t>
            </a:r>
            <a:r>
              <a:rPr sz="2400" b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202020"/>
                </a:solidFill>
                <a:latin typeface="Arial"/>
                <a:cs typeface="Arial"/>
              </a:rPr>
              <a:t>end</a:t>
            </a:r>
            <a:r>
              <a:rPr sz="2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2400" b="1" spc="-20" dirty="0">
                <a:solidFill>
                  <a:srgbClr val="202020"/>
                </a:solidFill>
                <a:latin typeface="Arial"/>
                <a:cs typeface="Arial"/>
              </a:rPr>
              <a:t>user?</a:t>
            </a:r>
            <a:endParaRPr sz="2400">
              <a:latin typeface="Arial"/>
              <a:cs typeface="Arial"/>
            </a:endParaRPr>
          </a:p>
          <a:p>
            <a:pPr marL="12700" marR="5080" indent="339090">
              <a:lnSpc>
                <a:spcPts val="2400"/>
              </a:lnSpc>
              <a:spcBef>
                <a:spcPts val="240"/>
              </a:spcBef>
              <a:buAutoNum type="arabicPeriod"/>
              <a:tabLst>
                <a:tab pos="351790" algn="l"/>
              </a:tabLst>
            </a:pPr>
            <a:r>
              <a:rPr sz="2400" b="1" dirty="0">
                <a:solidFill>
                  <a:srgbClr val="202020"/>
                </a:solidFill>
                <a:latin typeface="Arial"/>
                <a:cs typeface="Arial"/>
              </a:rPr>
              <a:t>Your</a:t>
            </a:r>
            <a:r>
              <a:rPr sz="2400" b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202020"/>
                </a:solidFill>
                <a:latin typeface="Arial"/>
                <a:cs typeface="Arial"/>
              </a:rPr>
              <a:t>solution</a:t>
            </a:r>
            <a:r>
              <a:rPr sz="2400" b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202020"/>
                </a:solidFill>
                <a:latin typeface="Arial"/>
                <a:cs typeface="Arial"/>
              </a:rPr>
              <a:t>and</a:t>
            </a:r>
            <a:r>
              <a:rPr sz="2400" b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202020"/>
                </a:solidFill>
                <a:latin typeface="Arial"/>
                <a:cs typeface="Arial"/>
              </a:rPr>
              <a:t>its</a:t>
            </a:r>
            <a:r>
              <a:rPr sz="2400" b="1" spc="-10" dirty="0">
                <a:solidFill>
                  <a:srgbClr val="202020"/>
                </a:solidFill>
                <a:latin typeface="Arial"/>
                <a:cs typeface="Arial"/>
              </a:rPr>
              <a:t> value Proposition</a:t>
            </a:r>
            <a:endParaRPr sz="2400">
              <a:latin typeface="Arial"/>
              <a:cs typeface="Arial"/>
            </a:endParaRPr>
          </a:p>
          <a:p>
            <a:pPr marL="351155" indent="-339090">
              <a:lnSpc>
                <a:spcPts val="2160"/>
              </a:lnSpc>
              <a:buAutoNum type="arabicPeriod"/>
              <a:tabLst>
                <a:tab pos="351790" algn="l"/>
              </a:tabLst>
            </a:pPr>
            <a:r>
              <a:rPr sz="2400" b="1" dirty="0">
                <a:solidFill>
                  <a:srgbClr val="202020"/>
                </a:solidFill>
                <a:latin typeface="Arial"/>
                <a:cs typeface="Arial"/>
              </a:rPr>
              <a:t>The</a:t>
            </a:r>
            <a:r>
              <a:rPr sz="2400" b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202020"/>
                </a:solidFill>
                <a:latin typeface="Arial"/>
                <a:cs typeface="Arial"/>
              </a:rPr>
              <a:t>wow</a:t>
            </a:r>
            <a:r>
              <a:rPr sz="2400" b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202020"/>
                </a:solidFill>
                <a:latin typeface="Arial"/>
                <a:cs typeface="Arial"/>
              </a:rPr>
              <a:t>in</a:t>
            </a:r>
            <a:r>
              <a:rPr sz="2400" b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202020"/>
                </a:solidFill>
                <a:latin typeface="Arial"/>
                <a:cs typeface="Arial"/>
              </a:rPr>
              <a:t>your</a:t>
            </a:r>
            <a:r>
              <a:rPr sz="2400" b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2400" b="1" spc="-10" dirty="0">
                <a:solidFill>
                  <a:srgbClr val="202020"/>
                </a:solidFill>
                <a:latin typeface="Arial"/>
                <a:cs typeface="Arial"/>
              </a:rPr>
              <a:t>solution</a:t>
            </a:r>
            <a:endParaRPr sz="2400">
              <a:latin typeface="Arial"/>
              <a:cs typeface="Arial"/>
            </a:endParaRPr>
          </a:p>
          <a:p>
            <a:pPr marL="351155" indent="-339090">
              <a:lnSpc>
                <a:spcPts val="2400"/>
              </a:lnSpc>
              <a:buAutoNum type="arabicPeriod"/>
              <a:tabLst>
                <a:tab pos="351790" algn="l"/>
              </a:tabLst>
            </a:pPr>
            <a:r>
              <a:rPr sz="2400" b="1" spc="-10" dirty="0">
                <a:solidFill>
                  <a:srgbClr val="202020"/>
                </a:solidFill>
                <a:latin typeface="Arial"/>
                <a:cs typeface="Arial"/>
              </a:rPr>
              <a:t>Modelling</a:t>
            </a:r>
            <a:endParaRPr sz="2400">
              <a:latin typeface="Arial"/>
              <a:cs typeface="Arial"/>
            </a:endParaRPr>
          </a:p>
          <a:p>
            <a:pPr marL="351155" indent="-339090">
              <a:lnSpc>
                <a:spcPts val="2640"/>
              </a:lnSpc>
              <a:buAutoNum type="arabicPeriod"/>
              <a:tabLst>
                <a:tab pos="351790" algn="l"/>
              </a:tabLst>
            </a:pPr>
            <a:r>
              <a:rPr sz="2400" b="1" spc="-10" dirty="0">
                <a:solidFill>
                  <a:srgbClr val="202020"/>
                </a:solidFill>
                <a:latin typeface="Arial"/>
                <a:cs typeface="Arial"/>
              </a:rPr>
              <a:t>Results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5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8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6" name="object 6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06680">
              <a:lnSpc>
                <a:spcPct val="100000"/>
              </a:lnSpc>
              <a:spcBef>
                <a:spcPts val="130"/>
              </a:spcBef>
              <a:tabLst>
                <a:tab pos="2822575" algn="l"/>
              </a:tabLst>
            </a:pPr>
            <a:r>
              <a:rPr sz="4250" spc="-10" dirty="0"/>
              <a:t>PROBLEM</a:t>
            </a:r>
            <a:r>
              <a:rPr sz="4250" dirty="0"/>
              <a:t>	</a:t>
            </a:r>
            <a:r>
              <a:rPr sz="4250" spc="-80" dirty="0"/>
              <a:t>STATEMENT</a:t>
            </a:r>
            <a:endParaRPr sz="425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384300" y="2159000"/>
            <a:ext cx="7306945" cy="100076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 marR="5080" algn="just">
              <a:lnSpc>
                <a:spcPts val="2400"/>
              </a:lnSpc>
              <a:spcBef>
                <a:spcPts val="580"/>
              </a:spcBef>
            </a:pPr>
            <a:r>
              <a:rPr sz="2400" b="1" dirty="0">
                <a:solidFill>
                  <a:srgbClr val="202020"/>
                </a:solidFill>
                <a:latin typeface="Arial"/>
                <a:cs typeface="Arial"/>
              </a:rPr>
              <a:t>Develop</a:t>
            </a:r>
            <a:r>
              <a:rPr sz="2400" b="1" spc="-2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202020"/>
                </a:solidFill>
                <a:latin typeface="Arial"/>
                <a:cs typeface="Arial"/>
              </a:rPr>
              <a:t>an</a:t>
            </a:r>
            <a:r>
              <a:rPr sz="2400" b="1" spc="-2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202020"/>
                </a:solidFill>
                <a:latin typeface="Arial"/>
                <a:cs typeface="Arial"/>
              </a:rPr>
              <a:t>AI</a:t>
            </a:r>
            <a:r>
              <a:rPr sz="2400" b="1" spc="-2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202020"/>
                </a:solidFill>
                <a:latin typeface="Arial"/>
                <a:cs typeface="Arial"/>
              </a:rPr>
              <a:t>system</a:t>
            </a:r>
            <a:r>
              <a:rPr sz="2400" b="1" spc="-2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202020"/>
                </a:solidFill>
                <a:latin typeface="Arial"/>
                <a:cs typeface="Arial"/>
              </a:rPr>
              <a:t>to</a:t>
            </a:r>
            <a:r>
              <a:rPr sz="2400" b="1" spc="-2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202020"/>
                </a:solidFill>
                <a:latin typeface="Arial"/>
                <a:cs typeface="Arial"/>
              </a:rPr>
              <a:t>authenticate</a:t>
            </a:r>
            <a:r>
              <a:rPr sz="2400" b="1" spc="-2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2400" b="1" spc="-10" dirty="0">
                <a:solidFill>
                  <a:srgbClr val="202020"/>
                </a:solidFill>
                <a:latin typeface="Arial"/>
                <a:cs typeface="Arial"/>
              </a:rPr>
              <a:t>handwritten </a:t>
            </a:r>
            <a:r>
              <a:rPr sz="2400" b="1" dirty="0">
                <a:solidFill>
                  <a:srgbClr val="202020"/>
                </a:solidFill>
                <a:latin typeface="Arial"/>
                <a:cs typeface="Arial"/>
              </a:rPr>
              <a:t>digital</a:t>
            </a:r>
            <a:r>
              <a:rPr sz="2400" b="1" spc="-3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202020"/>
                </a:solidFill>
                <a:latin typeface="Arial"/>
                <a:cs typeface="Arial"/>
              </a:rPr>
              <a:t>signatures,</a:t>
            </a:r>
            <a:r>
              <a:rPr sz="2400" b="1" spc="-3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202020"/>
                </a:solidFill>
                <a:latin typeface="Arial"/>
                <a:cs typeface="Arial"/>
              </a:rPr>
              <a:t>ensuring</a:t>
            </a:r>
            <a:r>
              <a:rPr sz="2400" b="1" spc="-3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202020"/>
                </a:solidFill>
                <a:latin typeface="Arial"/>
                <a:cs typeface="Arial"/>
              </a:rPr>
              <a:t>accuracy,</a:t>
            </a:r>
            <a:r>
              <a:rPr sz="2400" b="1" spc="-3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2400" b="1" spc="-10" dirty="0">
                <a:solidFill>
                  <a:srgbClr val="202020"/>
                </a:solidFill>
                <a:latin typeface="Arial"/>
                <a:cs typeface="Arial"/>
              </a:rPr>
              <a:t>robustness, </a:t>
            </a:r>
            <a:r>
              <a:rPr sz="2400" b="1" dirty="0">
                <a:solidFill>
                  <a:srgbClr val="202020"/>
                </a:solidFill>
                <a:latin typeface="Arial"/>
                <a:cs typeface="Arial"/>
              </a:rPr>
              <a:t>and</a:t>
            </a:r>
            <a:r>
              <a:rPr sz="2400" b="1" spc="-2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202020"/>
                </a:solidFill>
                <a:latin typeface="Arial"/>
                <a:cs typeface="Arial"/>
              </a:rPr>
              <a:t>efficiency</a:t>
            </a:r>
            <a:r>
              <a:rPr sz="2400" b="1" spc="-2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202020"/>
                </a:solidFill>
                <a:latin typeface="Arial"/>
                <a:cs typeface="Arial"/>
              </a:rPr>
              <a:t>for</a:t>
            </a:r>
            <a:r>
              <a:rPr sz="2400" b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202020"/>
                </a:solidFill>
                <a:latin typeface="Arial"/>
                <a:cs typeface="Arial"/>
              </a:rPr>
              <a:t>secure</a:t>
            </a:r>
            <a:r>
              <a:rPr sz="2400" b="1" spc="-2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202020"/>
                </a:solidFill>
                <a:latin typeface="Arial"/>
                <a:cs typeface="Arial"/>
              </a:rPr>
              <a:t>digital</a:t>
            </a:r>
            <a:r>
              <a:rPr sz="2400" b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2400" b="1" spc="-10" dirty="0">
                <a:solidFill>
                  <a:srgbClr val="202020"/>
                </a:solidFill>
                <a:latin typeface="Arial"/>
                <a:cs typeface="Arial"/>
              </a:rPr>
              <a:t>transactions.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4</a:t>
            </a:fld>
            <a:endParaRPr spc="-25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5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8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6" name="object 6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4150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3505" algn="l"/>
              </a:tabLst>
            </a:pPr>
            <a:r>
              <a:rPr sz="4250" spc="-10" dirty="0"/>
              <a:t>PROJECT</a:t>
            </a:r>
            <a:r>
              <a:rPr sz="4250" dirty="0"/>
              <a:t>	</a:t>
            </a:r>
            <a:r>
              <a:rPr sz="4250" spc="-10" dirty="0"/>
              <a:t>OVERVIEW</a:t>
            </a:r>
            <a:endParaRPr sz="425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333500" y="2095500"/>
            <a:ext cx="7833359" cy="252476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 marR="5080" indent="84455">
              <a:lnSpc>
                <a:spcPts val="2400"/>
              </a:lnSpc>
              <a:spcBef>
                <a:spcPts val="580"/>
              </a:spcBef>
            </a:pPr>
            <a:r>
              <a:rPr sz="2400" b="1" dirty="0">
                <a:solidFill>
                  <a:srgbClr val="202020"/>
                </a:solidFill>
                <a:latin typeface="Arial"/>
                <a:cs typeface="Arial"/>
              </a:rPr>
              <a:t>This</a:t>
            </a:r>
            <a:r>
              <a:rPr sz="2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202020"/>
                </a:solidFill>
                <a:latin typeface="Arial"/>
                <a:cs typeface="Arial"/>
              </a:rPr>
              <a:t>project</a:t>
            </a:r>
            <a:r>
              <a:rPr sz="2400" b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202020"/>
                </a:solidFill>
                <a:latin typeface="Arial"/>
                <a:cs typeface="Arial"/>
              </a:rPr>
              <a:t>aims</a:t>
            </a:r>
            <a:r>
              <a:rPr sz="2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202020"/>
                </a:solidFill>
                <a:latin typeface="Arial"/>
                <a:cs typeface="Arial"/>
              </a:rPr>
              <a:t>to</a:t>
            </a:r>
            <a:r>
              <a:rPr sz="2400" b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202020"/>
                </a:solidFill>
                <a:latin typeface="Arial"/>
                <a:cs typeface="Arial"/>
              </a:rPr>
              <a:t>develop</a:t>
            </a:r>
            <a:r>
              <a:rPr sz="2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202020"/>
                </a:solidFill>
                <a:latin typeface="Arial"/>
                <a:cs typeface="Arial"/>
              </a:rPr>
              <a:t>an</a:t>
            </a:r>
            <a:r>
              <a:rPr sz="2400" b="1" spc="-10" dirty="0">
                <a:solidFill>
                  <a:srgbClr val="202020"/>
                </a:solidFill>
                <a:latin typeface="Arial"/>
                <a:cs typeface="Arial"/>
              </a:rPr>
              <a:t> AI-</a:t>
            </a:r>
            <a:r>
              <a:rPr sz="2400" b="1" dirty="0">
                <a:solidFill>
                  <a:srgbClr val="202020"/>
                </a:solidFill>
                <a:latin typeface="Arial"/>
                <a:cs typeface="Arial"/>
              </a:rPr>
              <a:t>based</a:t>
            </a:r>
            <a:r>
              <a:rPr sz="2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202020"/>
                </a:solidFill>
                <a:latin typeface="Arial"/>
                <a:cs typeface="Arial"/>
              </a:rPr>
              <a:t>system</a:t>
            </a:r>
            <a:r>
              <a:rPr sz="2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2400" b="1" spc="-25" dirty="0">
                <a:solidFill>
                  <a:srgbClr val="202020"/>
                </a:solidFill>
                <a:latin typeface="Arial"/>
                <a:cs typeface="Arial"/>
              </a:rPr>
              <a:t>for </a:t>
            </a:r>
            <a:r>
              <a:rPr sz="2400" b="1" dirty="0">
                <a:solidFill>
                  <a:srgbClr val="202020"/>
                </a:solidFill>
                <a:latin typeface="Arial"/>
                <a:cs typeface="Arial"/>
              </a:rPr>
              <a:t>authenticating</a:t>
            </a:r>
            <a:r>
              <a:rPr sz="2400" b="1" spc="-3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202020"/>
                </a:solidFill>
                <a:latin typeface="Arial"/>
                <a:cs typeface="Arial"/>
              </a:rPr>
              <a:t>handwritten</a:t>
            </a:r>
            <a:r>
              <a:rPr sz="2400" b="1" spc="-2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202020"/>
                </a:solidFill>
                <a:latin typeface="Arial"/>
                <a:cs typeface="Arial"/>
              </a:rPr>
              <a:t>digital</a:t>
            </a:r>
            <a:r>
              <a:rPr sz="2400" b="1" spc="-2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2400" b="1" spc="-10" dirty="0">
                <a:solidFill>
                  <a:srgbClr val="202020"/>
                </a:solidFill>
                <a:latin typeface="Arial"/>
                <a:cs typeface="Arial"/>
              </a:rPr>
              <a:t>signatures, </a:t>
            </a:r>
            <a:r>
              <a:rPr sz="2400" b="1" dirty="0">
                <a:solidFill>
                  <a:srgbClr val="202020"/>
                </a:solidFill>
                <a:latin typeface="Arial"/>
                <a:cs typeface="Arial"/>
              </a:rPr>
              <a:t>leveraging</a:t>
            </a:r>
            <a:r>
              <a:rPr sz="2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202020"/>
                </a:solidFill>
                <a:latin typeface="Arial"/>
                <a:cs typeface="Arial"/>
              </a:rPr>
              <a:t>machine</a:t>
            </a:r>
            <a:r>
              <a:rPr sz="2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202020"/>
                </a:solidFill>
                <a:latin typeface="Arial"/>
                <a:cs typeface="Arial"/>
              </a:rPr>
              <a:t>learning</a:t>
            </a:r>
            <a:r>
              <a:rPr sz="2400" b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202020"/>
                </a:solidFill>
                <a:latin typeface="Arial"/>
                <a:cs typeface="Arial"/>
              </a:rPr>
              <a:t>techniques</a:t>
            </a:r>
            <a:r>
              <a:rPr sz="2400" b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202020"/>
                </a:solidFill>
                <a:latin typeface="Arial"/>
                <a:cs typeface="Arial"/>
              </a:rPr>
              <a:t>to</a:t>
            </a:r>
            <a:r>
              <a:rPr sz="2400" b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2400" b="1" spc="-10" dirty="0">
                <a:solidFill>
                  <a:srgbClr val="202020"/>
                </a:solidFill>
                <a:latin typeface="Arial"/>
                <a:cs typeface="Arial"/>
              </a:rPr>
              <a:t>ensure </a:t>
            </a:r>
            <a:r>
              <a:rPr sz="2400" b="1" dirty="0">
                <a:solidFill>
                  <a:srgbClr val="202020"/>
                </a:solidFill>
                <a:latin typeface="Arial"/>
                <a:cs typeface="Arial"/>
              </a:rPr>
              <a:t>secure</a:t>
            </a:r>
            <a:r>
              <a:rPr sz="2400" b="1" spc="-3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202020"/>
                </a:solidFill>
                <a:latin typeface="Arial"/>
                <a:cs typeface="Arial"/>
              </a:rPr>
              <a:t>and</a:t>
            </a:r>
            <a:r>
              <a:rPr sz="2400" b="1" spc="-2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202020"/>
                </a:solidFill>
                <a:latin typeface="Arial"/>
                <a:cs typeface="Arial"/>
              </a:rPr>
              <a:t>reliable</a:t>
            </a:r>
            <a:r>
              <a:rPr sz="2400" b="1" spc="-2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202020"/>
                </a:solidFill>
                <a:latin typeface="Arial"/>
                <a:cs typeface="Arial"/>
              </a:rPr>
              <a:t>verification</a:t>
            </a:r>
            <a:r>
              <a:rPr sz="2400" b="1" spc="-2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202020"/>
                </a:solidFill>
                <a:latin typeface="Arial"/>
                <a:cs typeface="Arial"/>
              </a:rPr>
              <a:t>in</a:t>
            </a:r>
            <a:r>
              <a:rPr sz="2400" b="1" spc="-2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202020"/>
                </a:solidFill>
                <a:latin typeface="Arial"/>
                <a:cs typeface="Arial"/>
              </a:rPr>
              <a:t>digital</a:t>
            </a:r>
            <a:r>
              <a:rPr sz="2400" b="1" spc="-2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2400" b="1" spc="-10" dirty="0">
                <a:solidFill>
                  <a:srgbClr val="202020"/>
                </a:solidFill>
                <a:latin typeface="Arial"/>
                <a:cs typeface="Arial"/>
              </a:rPr>
              <a:t>transactions </a:t>
            </a:r>
            <a:r>
              <a:rPr sz="2400" b="1" dirty="0">
                <a:solidFill>
                  <a:srgbClr val="202020"/>
                </a:solidFill>
                <a:latin typeface="Arial"/>
                <a:cs typeface="Arial"/>
              </a:rPr>
              <a:t>and</a:t>
            </a:r>
            <a:r>
              <a:rPr sz="2400" b="1" spc="-3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202020"/>
                </a:solidFill>
                <a:latin typeface="Arial"/>
                <a:cs typeface="Arial"/>
              </a:rPr>
              <a:t>document</a:t>
            </a:r>
            <a:r>
              <a:rPr sz="2400" b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202020"/>
                </a:solidFill>
                <a:latin typeface="Arial"/>
                <a:cs typeface="Arial"/>
              </a:rPr>
              <a:t>authentication.</a:t>
            </a:r>
            <a:r>
              <a:rPr sz="2400" b="1" spc="-2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202020"/>
                </a:solidFill>
                <a:latin typeface="Arial"/>
                <a:cs typeface="Arial"/>
              </a:rPr>
              <a:t>The</a:t>
            </a:r>
            <a:r>
              <a:rPr sz="2400" b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202020"/>
                </a:solidFill>
                <a:latin typeface="Arial"/>
                <a:cs typeface="Arial"/>
              </a:rPr>
              <a:t>system</a:t>
            </a:r>
            <a:r>
              <a:rPr sz="2400" b="1" spc="-2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202020"/>
                </a:solidFill>
                <a:latin typeface="Arial"/>
                <a:cs typeface="Arial"/>
              </a:rPr>
              <a:t>will</a:t>
            </a:r>
            <a:r>
              <a:rPr sz="2400" b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2400" b="1" spc="-10" dirty="0">
                <a:solidFill>
                  <a:srgbClr val="202020"/>
                </a:solidFill>
                <a:latin typeface="Arial"/>
                <a:cs typeface="Arial"/>
              </a:rPr>
              <a:t>involve </a:t>
            </a:r>
            <a:r>
              <a:rPr sz="2400" b="1" dirty="0">
                <a:solidFill>
                  <a:srgbClr val="202020"/>
                </a:solidFill>
                <a:latin typeface="Arial"/>
                <a:cs typeface="Arial"/>
              </a:rPr>
              <a:t>data</a:t>
            </a:r>
            <a:r>
              <a:rPr sz="2400" b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202020"/>
                </a:solidFill>
                <a:latin typeface="Arial"/>
                <a:cs typeface="Arial"/>
              </a:rPr>
              <a:t>collection,</a:t>
            </a:r>
            <a:r>
              <a:rPr sz="2400" b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202020"/>
                </a:solidFill>
                <a:latin typeface="Arial"/>
                <a:cs typeface="Arial"/>
              </a:rPr>
              <a:t>preprocessing,</a:t>
            </a:r>
            <a:r>
              <a:rPr sz="2400" b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202020"/>
                </a:solidFill>
                <a:latin typeface="Arial"/>
                <a:cs typeface="Arial"/>
              </a:rPr>
              <a:t>feature</a:t>
            </a:r>
            <a:r>
              <a:rPr sz="2400" b="1" spc="-10" dirty="0">
                <a:solidFill>
                  <a:srgbClr val="202020"/>
                </a:solidFill>
                <a:latin typeface="Arial"/>
                <a:cs typeface="Arial"/>
              </a:rPr>
              <a:t> extraction, </a:t>
            </a:r>
            <a:r>
              <a:rPr sz="2400" b="1" dirty="0">
                <a:solidFill>
                  <a:srgbClr val="202020"/>
                </a:solidFill>
                <a:latin typeface="Arial"/>
                <a:cs typeface="Arial"/>
              </a:rPr>
              <a:t>model</a:t>
            </a:r>
            <a:r>
              <a:rPr sz="2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202020"/>
                </a:solidFill>
                <a:latin typeface="Arial"/>
                <a:cs typeface="Arial"/>
              </a:rPr>
              <a:t>training,</a:t>
            </a:r>
            <a:r>
              <a:rPr sz="2400" b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202020"/>
                </a:solidFill>
                <a:latin typeface="Arial"/>
                <a:cs typeface="Arial"/>
              </a:rPr>
              <a:t>and</a:t>
            </a:r>
            <a:r>
              <a:rPr sz="2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202020"/>
                </a:solidFill>
                <a:latin typeface="Arial"/>
                <a:cs typeface="Arial"/>
              </a:rPr>
              <a:t>deployment</a:t>
            </a:r>
            <a:r>
              <a:rPr sz="2400" b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202020"/>
                </a:solidFill>
                <a:latin typeface="Arial"/>
                <a:cs typeface="Arial"/>
              </a:rPr>
              <a:t>phases</a:t>
            </a:r>
            <a:r>
              <a:rPr sz="2400" b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202020"/>
                </a:solidFill>
                <a:latin typeface="Arial"/>
                <a:cs typeface="Arial"/>
              </a:rPr>
              <a:t>to</a:t>
            </a:r>
            <a:r>
              <a:rPr sz="2400" b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2400" b="1" spc="-10" dirty="0">
                <a:solidFill>
                  <a:srgbClr val="202020"/>
                </a:solidFill>
                <a:latin typeface="Arial"/>
                <a:cs typeface="Arial"/>
              </a:rPr>
              <a:t>achieve </a:t>
            </a:r>
            <a:r>
              <a:rPr sz="2400" b="1" dirty="0">
                <a:solidFill>
                  <a:srgbClr val="202020"/>
                </a:solidFill>
                <a:latin typeface="Arial"/>
                <a:cs typeface="Arial"/>
              </a:rPr>
              <a:t>high</a:t>
            </a:r>
            <a:r>
              <a:rPr sz="2400" b="1" spc="-2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202020"/>
                </a:solidFill>
                <a:latin typeface="Arial"/>
                <a:cs typeface="Arial"/>
              </a:rPr>
              <a:t>accuracy</a:t>
            </a:r>
            <a:r>
              <a:rPr sz="2400" b="1" spc="-2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202020"/>
                </a:solidFill>
                <a:latin typeface="Arial"/>
                <a:cs typeface="Arial"/>
              </a:rPr>
              <a:t>and</a:t>
            </a:r>
            <a:r>
              <a:rPr sz="2400" b="1" spc="-2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202020"/>
                </a:solidFill>
                <a:latin typeface="Arial"/>
                <a:cs typeface="Arial"/>
              </a:rPr>
              <a:t>efficiency</a:t>
            </a:r>
            <a:r>
              <a:rPr sz="2400" b="1" spc="-3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202020"/>
                </a:solidFill>
                <a:latin typeface="Arial"/>
                <a:cs typeface="Arial"/>
              </a:rPr>
              <a:t>in</a:t>
            </a:r>
            <a:r>
              <a:rPr sz="2400" b="1" spc="-2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202020"/>
                </a:solidFill>
                <a:latin typeface="Arial"/>
                <a:cs typeface="Arial"/>
              </a:rPr>
              <a:t>signature</a:t>
            </a:r>
            <a:r>
              <a:rPr sz="2400" b="1" spc="-2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2400" b="1" spc="-10" dirty="0">
                <a:solidFill>
                  <a:srgbClr val="202020"/>
                </a:solidFill>
                <a:latin typeface="Arial"/>
                <a:cs typeface="Arial"/>
              </a:rPr>
              <a:t>verification.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5</a:t>
            </a:fld>
            <a:endParaRPr spc="-25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5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8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17156" rIns="0" bIns="0" rtlCol="0">
            <a:spAutoFit/>
          </a:bodyPr>
          <a:lstStyle/>
          <a:p>
            <a:pPr marL="153670">
              <a:lnSpc>
                <a:spcPct val="100000"/>
              </a:lnSpc>
              <a:spcBef>
                <a:spcPts val="130"/>
              </a:spcBef>
            </a:pPr>
            <a:r>
              <a:rPr sz="3200" spc="-20" dirty="0"/>
              <a:t>WHO</a:t>
            </a:r>
            <a:r>
              <a:rPr sz="3200" spc="-235" dirty="0"/>
              <a:t> </a:t>
            </a:r>
            <a:r>
              <a:rPr sz="3200" dirty="0"/>
              <a:t>ARE</a:t>
            </a:r>
            <a:r>
              <a:rPr sz="3200" spc="-90" dirty="0"/>
              <a:t> </a:t>
            </a:r>
            <a:r>
              <a:rPr sz="3200" dirty="0"/>
              <a:t>THE</a:t>
            </a:r>
            <a:r>
              <a:rPr sz="3200" spc="-65" dirty="0"/>
              <a:t> </a:t>
            </a:r>
            <a:r>
              <a:rPr sz="3200" dirty="0"/>
              <a:t>END</a:t>
            </a:r>
            <a:r>
              <a:rPr sz="3200" spc="-75" dirty="0"/>
              <a:t> </a:t>
            </a:r>
            <a:r>
              <a:rPr sz="3200" spc="-10" dirty="0"/>
              <a:t>USERS?</a:t>
            </a:r>
            <a:endParaRPr sz="3200"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562100" y="1803400"/>
            <a:ext cx="9051925" cy="343916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 marR="105410" indent="255270">
              <a:lnSpc>
                <a:spcPts val="2400"/>
              </a:lnSpc>
              <a:spcBef>
                <a:spcPts val="580"/>
              </a:spcBef>
              <a:buSzPct val="95833"/>
              <a:buAutoNum type="arabicPeriod"/>
              <a:tabLst>
                <a:tab pos="267970" algn="l"/>
              </a:tabLst>
            </a:pPr>
            <a:r>
              <a:rPr sz="2400" b="1" dirty="0">
                <a:solidFill>
                  <a:srgbClr val="202020"/>
                </a:solidFill>
                <a:latin typeface="Arial"/>
                <a:cs typeface="Arial"/>
              </a:rPr>
              <a:t>Financial</a:t>
            </a:r>
            <a:r>
              <a:rPr sz="2400" b="1" spc="-3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202020"/>
                </a:solidFill>
                <a:latin typeface="Arial"/>
                <a:cs typeface="Arial"/>
              </a:rPr>
              <a:t>institutions:</a:t>
            </a:r>
            <a:r>
              <a:rPr sz="2400" b="1" spc="-2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202020"/>
                </a:solidFill>
                <a:latin typeface="Arial"/>
                <a:cs typeface="Arial"/>
              </a:rPr>
              <a:t>Banks,</a:t>
            </a:r>
            <a:r>
              <a:rPr sz="2400" b="1" spc="-3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202020"/>
                </a:solidFill>
                <a:latin typeface="Arial"/>
                <a:cs typeface="Arial"/>
              </a:rPr>
              <a:t>insurance</a:t>
            </a:r>
            <a:r>
              <a:rPr sz="2400" b="1" spc="-2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202020"/>
                </a:solidFill>
                <a:latin typeface="Arial"/>
                <a:cs typeface="Arial"/>
              </a:rPr>
              <a:t>companies,</a:t>
            </a:r>
            <a:r>
              <a:rPr sz="2400" b="1" spc="-25" dirty="0">
                <a:solidFill>
                  <a:srgbClr val="202020"/>
                </a:solidFill>
                <a:latin typeface="Arial"/>
                <a:cs typeface="Arial"/>
              </a:rPr>
              <a:t> and </a:t>
            </a:r>
            <a:r>
              <a:rPr sz="2400" b="1" dirty="0">
                <a:solidFill>
                  <a:srgbClr val="202020"/>
                </a:solidFill>
                <a:latin typeface="Arial"/>
                <a:cs typeface="Arial"/>
              </a:rPr>
              <a:t>other financial organizations often use digital </a:t>
            </a:r>
            <a:r>
              <a:rPr sz="2400" b="1" spc="-10" dirty="0">
                <a:solidFill>
                  <a:srgbClr val="202020"/>
                </a:solidFill>
                <a:latin typeface="Arial"/>
                <a:cs typeface="Arial"/>
              </a:rPr>
              <a:t>signature </a:t>
            </a:r>
            <a:r>
              <a:rPr sz="2400" b="1" dirty="0">
                <a:solidFill>
                  <a:srgbClr val="202020"/>
                </a:solidFill>
                <a:latin typeface="Arial"/>
                <a:cs typeface="Arial"/>
              </a:rPr>
              <a:t>detection</a:t>
            </a:r>
            <a:r>
              <a:rPr sz="2400" b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202020"/>
                </a:solidFill>
                <a:latin typeface="Arial"/>
                <a:cs typeface="Arial"/>
              </a:rPr>
              <a:t>for</a:t>
            </a:r>
            <a:r>
              <a:rPr sz="2400" b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202020"/>
                </a:solidFill>
                <a:latin typeface="Arial"/>
                <a:cs typeface="Arial"/>
              </a:rPr>
              <a:t>verifying</a:t>
            </a:r>
            <a:r>
              <a:rPr sz="2400" b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202020"/>
                </a:solidFill>
                <a:latin typeface="Arial"/>
                <a:cs typeface="Arial"/>
              </a:rPr>
              <a:t>signatures</a:t>
            </a:r>
            <a:r>
              <a:rPr sz="2400" b="1" spc="-2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202020"/>
                </a:solidFill>
                <a:latin typeface="Arial"/>
                <a:cs typeface="Arial"/>
              </a:rPr>
              <a:t>on</a:t>
            </a:r>
            <a:r>
              <a:rPr sz="2400" b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202020"/>
                </a:solidFill>
                <a:latin typeface="Arial"/>
                <a:cs typeface="Arial"/>
              </a:rPr>
              <a:t>documents</a:t>
            </a:r>
            <a:r>
              <a:rPr sz="2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202020"/>
                </a:solidFill>
                <a:latin typeface="Arial"/>
                <a:cs typeface="Arial"/>
              </a:rPr>
              <a:t>such</a:t>
            </a:r>
            <a:r>
              <a:rPr sz="2400" b="1" spc="-2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202020"/>
                </a:solidFill>
                <a:latin typeface="Arial"/>
                <a:cs typeface="Arial"/>
              </a:rPr>
              <a:t>as</a:t>
            </a:r>
            <a:r>
              <a:rPr sz="2400" b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2400" b="1" spc="-20" dirty="0">
                <a:solidFill>
                  <a:srgbClr val="202020"/>
                </a:solidFill>
                <a:latin typeface="Arial"/>
                <a:cs typeface="Arial"/>
              </a:rPr>
              <a:t>loan </a:t>
            </a:r>
            <a:r>
              <a:rPr sz="2400" b="1" dirty="0">
                <a:solidFill>
                  <a:srgbClr val="202020"/>
                </a:solidFill>
                <a:latin typeface="Arial"/>
                <a:cs typeface="Arial"/>
              </a:rPr>
              <a:t>agreements,</a:t>
            </a:r>
            <a:r>
              <a:rPr sz="2400" b="1" spc="-3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202020"/>
                </a:solidFill>
                <a:latin typeface="Arial"/>
                <a:cs typeface="Arial"/>
              </a:rPr>
              <a:t>contracts,</a:t>
            </a:r>
            <a:r>
              <a:rPr sz="2400" b="1" spc="-3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202020"/>
                </a:solidFill>
                <a:latin typeface="Arial"/>
                <a:cs typeface="Arial"/>
              </a:rPr>
              <a:t>and</a:t>
            </a:r>
            <a:r>
              <a:rPr sz="2400" b="1" spc="-3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202020"/>
                </a:solidFill>
                <a:latin typeface="Arial"/>
                <a:cs typeface="Arial"/>
              </a:rPr>
              <a:t>financial</a:t>
            </a:r>
            <a:r>
              <a:rPr sz="2400" b="1" spc="-2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2400" b="1" spc="-10" dirty="0">
                <a:solidFill>
                  <a:srgbClr val="202020"/>
                </a:solidFill>
                <a:latin typeface="Arial"/>
                <a:cs typeface="Arial"/>
              </a:rPr>
              <a:t>transactions.</a:t>
            </a:r>
            <a:endParaRPr sz="2400">
              <a:latin typeface="Arial"/>
              <a:cs typeface="Arial"/>
            </a:endParaRPr>
          </a:p>
          <a:p>
            <a:pPr marL="12700" marR="5080" indent="255270">
              <a:lnSpc>
                <a:spcPts val="2400"/>
              </a:lnSpc>
              <a:buSzPct val="95833"/>
              <a:buAutoNum type="arabicPeriod"/>
              <a:tabLst>
                <a:tab pos="267970" algn="l"/>
              </a:tabLst>
            </a:pPr>
            <a:r>
              <a:rPr sz="2400" b="1" dirty="0">
                <a:solidFill>
                  <a:srgbClr val="202020"/>
                </a:solidFill>
                <a:latin typeface="Arial"/>
                <a:cs typeface="Arial"/>
              </a:rPr>
              <a:t>Legal</a:t>
            </a:r>
            <a:r>
              <a:rPr sz="2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202020"/>
                </a:solidFill>
                <a:latin typeface="Arial"/>
                <a:cs typeface="Arial"/>
              </a:rPr>
              <a:t>firms:</a:t>
            </a:r>
            <a:r>
              <a:rPr sz="2400" b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202020"/>
                </a:solidFill>
                <a:latin typeface="Arial"/>
                <a:cs typeface="Arial"/>
              </a:rPr>
              <a:t>Law</a:t>
            </a:r>
            <a:r>
              <a:rPr sz="2400" b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202020"/>
                </a:solidFill>
                <a:latin typeface="Arial"/>
                <a:cs typeface="Arial"/>
              </a:rPr>
              <a:t>firms</a:t>
            </a:r>
            <a:r>
              <a:rPr sz="2400" b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202020"/>
                </a:solidFill>
                <a:latin typeface="Arial"/>
                <a:cs typeface="Arial"/>
              </a:rPr>
              <a:t>and</a:t>
            </a:r>
            <a:r>
              <a:rPr sz="2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202020"/>
                </a:solidFill>
                <a:latin typeface="Arial"/>
                <a:cs typeface="Arial"/>
              </a:rPr>
              <a:t>legal</a:t>
            </a:r>
            <a:r>
              <a:rPr sz="2400" b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202020"/>
                </a:solidFill>
                <a:latin typeface="Arial"/>
                <a:cs typeface="Arial"/>
              </a:rPr>
              <a:t>departments </a:t>
            </a:r>
            <a:r>
              <a:rPr sz="2400" b="1" spc="-10" dirty="0">
                <a:solidFill>
                  <a:srgbClr val="202020"/>
                </a:solidFill>
                <a:latin typeface="Arial"/>
                <a:cs typeface="Arial"/>
              </a:rPr>
              <a:t>within </a:t>
            </a:r>
            <a:r>
              <a:rPr sz="2400" b="1" dirty="0">
                <a:solidFill>
                  <a:srgbClr val="202020"/>
                </a:solidFill>
                <a:latin typeface="Arial"/>
                <a:cs typeface="Arial"/>
              </a:rPr>
              <a:t>companies</a:t>
            </a:r>
            <a:r>
              <a:rPr sz="2400" b="1" spc="-2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202020"/>
                </a:solidFill>
                <a:latin typeface="Arial"/>
                <a:cs typeface="Arial"/>
              </a:rPr>
              <a:t>may</a:t>
            </a:r>
            <a:r>
              <a:rPr sz="2400" b="1" spc="-2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202020"/>
                </a:solidFill>
                <a:latin typeface="Arial"/>
                <a:cs typeface="Arial"/>
              </a:rPr>
              <a:t>use</a:t>
            </a:r>
            <a:r>
              <a:rPr sz="2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202020"/>
                </a:solidFill>
                <a:latin typeface="Arial"/>
                <a:cs typeface="Arial"/>
              </a:rPr>
              <a:t>digital</a:t>
            </a:r>
            <a:r>
              <a:rPr sz="2400" b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202020"/>
                </a:solidFill>
                <a:latin typeface="Arial"/>
                <a:cs typeface="Arial"/>
              </a:rPr>
              <a:t>signature</a:t>
            </a:r>
            <a:r>
              <a:rPr sz="2400" b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202020"/>
                </a:solidFill>
                <a:latin typeface="Arial"/>
                <a:cs typeface="Arial"/>
              </a:rPr>
              <a:t>detection</a:t>
            </a:r>
            <a:r>
              <a:rPr sz="2400" b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202020"/>
                </a:solidFill>
                <a:latin typeface="Arial"/>
                <a:cs typeface="Arial"/>
              </a:rPr>
              <a:t>for</a:t>
            </a:r>
            <a:r>
              <a:rPr sz="2400" b="1" spc="-10" dirty="0">
                <a:solidFill>
                  <a:srgbClr val="202020"/>
                </a:solidFill>
                <a:latin typeface="Arial"/>
                <a:cs typeface="Arial"/>
              </a:rPr>
              <a:t> verifying </a:t>
            </a:r>
            <a:r>
              <a:rPr sz="2400" b="1" dirty="0">
                <a:solidFill>
                  <a:srgbClr val="202020"/>
                </a:solidFill>
                <a:latin typeface="Arial"/>
                <a:cs typeface="Arial"/>
              </a:rPr>
              <a:t>signatures</a:t>
            </a:r>
            <a:r>
              <a:rPr sz="2400" b="1" spc="-2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202020"/>
                </a:solidFill>
                <a:latin typeface="Arial"/>
                <a:cs typeface="Arial"/>
              </a:rPr>
              <a:t>on</a:t>
            </a:r>
            <a:r>
              <a:rPr sz="2400" b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202020"/>
                </a:solidFill>
                <a:latin typeface="Arial"/>
                <a:cs typeface="Arial"/>
              </a:rPr>
              <a:t>legal</a:t>
            </a:r>
            <a:r>
              <a:rPr sz="2400" b="1" spc="-2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202020"/>
                </a:solidFill>
                <a:latin typeface="Arial"/>
                <a:cs typeface="Arial"/>
              </a:rPr>
              <a:t>documents,</a:t>
            </a:r>
            <a:r>
              <a:rPr sz="2400" b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202020"/>
                </a:solidFill>
                <a:latin typeface="Arial"/>
                <a:cs typeface="Arial"/>
              </a:rPr>
              <a:t>contracts,</a:t>
            </a:r>
            <a:r>
              <a:rPr sz="2400" b="1" spc="-2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202020"/>
                </a:solidFill>
                <a:latin typeface="Arial"/>
                <a:cs typeface="Arial"/>
              </a:rPr>
              <a:t>and</a:t>
            </a:r>
            <a:r>
              <a:rPr sz="2400" b="1" spc="-2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2400" b="1" spc="-10" dirty="0">
                <a:solidFill>
                  <a:srgbClr val="202020"/>
                </a:solidFill>
                <a:latin typeface="Arial"/>
                <a:cs typeface="Arial"/>
              </a:rPr>
              <a:t>agreements. </a:t>
            </a:r>
            <a:r>
              <a:rPr sz="2400" b="1" dirty="0">
                <a:solidFill>
                  <a:srgbClr val="202020"/>
                </a:solidFill>
                <a:latin typeface="Arial"/>
                <a:cs typeface="Arial"/>
              </a:rPr>
              <a:t>3.Government</a:t>
            </a:r>
            <a:r>
              <a:rPr sz="2400" b="1" spc="-3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202020"/>
                </a:solidFill>
                <a:latin typeface="Arial"/>
                <a:cs typeface="Arial"/>
              </a:rPr>
              <a:t>agencies:</a:t>
            </a:r>
            <a:r>
              <a:rPr sz="2400" b="1" spc="-3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202020"/>
                </a:solidFill>
                <a:latin typeface="Arial"/>
                <a:cs typeface="Arial"/>
              </a:rPr>
              <a:t>Government</a:t>
            </a:r>
            <a:r>
              <a:rPr sz="2400" b="1" spc="-2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202020"/>
                </a:solidFill>
                <a:latin typeface="Arial"/>
                <a:cs typeface="Arial"/>
              </a:rPr>
              <a:t>organizations</a:t>
            </a:r>
            <a:r>
              <a:rPr sz="2400" b="1" spc="-2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2400" b="1" spc="-25" dirty="0">
                <a:solidFill>
                  <a:srgbClr val="202020"/>
                </a:solidFill>
                <a:latin typeface="Arial"/>
                <a:cs typeface="Arial"/>
              </a:rPr>
              <a:t>may </a:t>
            </a:r>
            <a:r>
              <a:rPr sz="2400" b="1" dirty="0">
                <a:solidFill>
                  <a:srgbClr val="202020"/>
                </a:solidFill>
                <a:latin typeface="Arial"/>
                <a:cs typeface="Arial"/>
              </a:rPr>
              <a:t>utilize</a:t>
            </a:r>
            <a:r>
              <a:rPr sz="2400" b="1" spc="-2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202020"/>
                </a:solidFill>
                <a:latin typeface="Arial"/>
                <a:cs typeface="Arial"/>
              </a:rPr>
              <a:t>digital</a:t>
            </a:r>
            <a:r>
              <a:rPr sz="2400" b="1" spc="-2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202020"/>
                </a:solidFill>
                <a:latin typeface="Arial"/>
                <a:cs typeface="Arial"/>
              </a:rPr>
              <a:t>signature</a:t>
            </a:r>
            <a:r>
              <a:rPr sz="2400" b="1" spc="-2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202020"/>
                </a:solidFill>
                <a:latin typeface="Arial"/>
                <a:cs typeface="Arial"/>
              </a:rPr>
              <a:t>detection</a:t>
            </a:r>
            <a:r>
              <a:rPr sz="2400" b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202020"/>
                </a:solidFill>
                <a:latin typeface="Arial"/>
                <a:cs typeface="Arial"/>
              </a:rPr>
              <a:t>for</a:t>
            </a:r>
            <a:r>
              <a:rPr sz="2400" b="1" spc="-2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202020"/>
                </a:solidFill>
                <a:latin typeface="Arial"/>
                <a:cs typeface="Arial"/>
              </a:rPr>
              <a:t>authenticating</a:t>
            </a:r>
            <a:r>
              <a:rPr sz="2400" b="1" spc="-2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2400" b="1" spc="-10" dirty="0">
                <a:solidFill>
                  <a:srgbClr val="202020"/>
                </a:solidFill>
                <a:latin typeface="Arial"/>
                <a:cs typeface="Arial"/>
              </a:rPr>
              <a:t>signatures </a:t>
            </a:r>
            <a:r>
              <a:rPr sz="2400" b="1" dirty="0">
                <a:solidFill>
                  <a:srgbClr val="202020"/>
                </a:solidFill>
                <a:latin typeface="Arial"/>
                <a:cs typeface="Arial"/>
              </a:rPr>
              <a:t>on</a:t>
            </a:r>
            <a:r>
              <a:rPr sz="2400" b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202020"/>
                </a:solidFill>
                <a:latin typeface="Arial"/>
                <a:cs typeface="Arial"/>
              </a:rPr>
              <a:t>various</a:t>
            </a:r>
            <a:r>
              <a:rPr sz="2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202020"/>
                </a:solidFill>
                <a:latin typeface="Arial"/>
                <a:cs typeface="Arial"/>
              </a:rPr>
              <a:t>official</a:t>
            </a:r>
            <a:r>
              <a:rPr sz="2400" b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202020"/>
                </a:solidFill>
                <a:latin typeface="Arial"/>
                <a:cs typeface="Arial"/>
              </a:rPr>
              <a:t>documents,</a:t>
            </a:r>
            <a:r>
              <a:rPr sz="2400" b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202020"/>
                </a:solidFill>
                <a:latin typeface="Arial"/>
                <a:cs typeface="Arial"/>
              </a:rPr>
              <a:t>including</a:t>
            </a:r>
            <a:r>
              <a:rPr sz="2400" b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202020"/>
                </a:solidFill>
                <a:latin typeface="Arial"/>
                <a:cs typeface="Arial"/>
              </a:rPr>
              <a:t>permits,</a:t>
            </a:r>
            <a:r>
              <a:rPr sz="2400" b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2400" b="1" spc="-10" dirty="0">
                <a:solidFill>
                  <a:srgbClr val="202020"/>
                </a:solidFill>
                <a:latin typeface="Arial"/>
                <a:cs typeface="Arial"/>
              </a:rPr>
              <a:t>licenses, </a:t>
            </a:r>
            <a:r>
              <a:rPr sz="2400" b="1" dirty="0">
                <a:solidFill>
                  <a:srgbClr val="202020"/>
                </a:solidFill>
                <a:latin typeface="Arial"/>
                <a:cs typeface="Arial"/>
              </a:rPr>
              <a:t>and</a:t>
            </a:r>
            <a:r>
              <a:rPr sz="2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202020"/>
                </a:solidFill>
                <a:latin typeface="Arial"/>
                <a:cs typeface="Arial"/>
              </a:rPr>
              <a:t>legal</a:t>
            </a:r>
            <a:r>
              <a:rPr sz="2400" b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2400" b="1" spc="-10" dirty="0">
                <a:solidFill>
                  <a:srgbClr val="202020"/>
                </a:solidFill>
                <a:latin typeface="Arial"/>
                <a:cs typeface="Arial"/>
              </a:rPr>
              <a:t>forms.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6</a:t>
            </a:fld>
            <a:endParaRPr spc="-25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5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8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80072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dirty="0"/>
              <a:t>YOUR</a:t>
            </a:r>
            <a:r>
              <a:rPr sz="3600" spc="-100" dirty="0"/>
              <a:t> </a:t>
            </a:r>
            <a:r>
              <a:rPr sz="3600" dirty="0"/>
              <a:t>SOLUTION</a:t>
            </a:r>
            <a:r>
              <a:rPr sz="3600" spc="-345" dirty="0"/>
              <a:t> </a:t>
            </a:r>
            <a:r>
              <a:rPr sz="3600" dirty="0"/>
              <a:t>AND</a:t>
            </a:r>
            <a:r>
              <a:rPr sz="3600" spc="-20" dirty="0"/>
              <a:t> </a:t>
            </a:r>
            <a:r>
              <a:rPr sz="3600" dirty="0"/>
              <a:t>ITS</a:t>
            </a:r>
            <a:r>
              <a:rPr sz="3600" spc="5" dirty="0"/>
              <a:t> </a:t>
            </a:r>
            <a:r>
              <a:rPr sz="3600" spc="-20" dirty="0"/>
              <a:t>VALUE</a:t>
            </a:r>
            <a:r>
              <a:rPr sz="3600" spc="-114" dirty="0"/>
              <a:t> </a:t>
            </a:r>
            <a:r>
              <a:rPr sz="3600" spc="-10" dirty="0"/>
              <a:t>PROPOSITION</a:t>
            </a:r>
            <a:endParaRPr sz="360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3149600" y="1828800"/>
            <a:ext cx="8968740" cy="404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640"/>
              </a:lnSpc>
              <a:spcBef>
                <a:spcPts val="100"/>
              </a:spcBef>
            </a:pPr>
            <a:r>
              <a:rPr sz="2400" b="1" dirty="0">
                <a:solidFill>
                  <a:srgbClr val="202020"/>
                </a:solidFill>
                <a:latin typeface="Arial"/>
                <a:cs typeface="Arial"/>
              </a:rPr>
              <a:t>Value </a:t>
            </a:r>
            <a:r>
              <a:rPr sz="2400" b="1" spc="-10" dirty="0">
                <a:solidFill>
                  <a:srgbClr val="202020"/>
                </a:solidFill>
                <a:latin typeface="Arial"/>
                <a:cs typeface="Arial"/>
              </a:rPr>
              <a:t>Proposition:</a:t>
            </a:r>
            <a:endParaRPr sz="2400">
              <a:latin typeface="Arial"/>
              <a:cs typeface="Arial"/>
            </a:endParaRPr>
          </a:p>
          <a:p>
            <a:pPr marL="12700" marR="5080" indent="339090">
              <a:lnSpc>
                <a:spcPts val="2400"/>
              </a:lnSpc>
              <a:spcBef>
                <a:spcPts val="240"/>
              </a:spcBef>
              <a:buAutoNum type="arabicPeriod"/>
              <a:tabLst>
                <a:tab pos="351790" algn="l"/>
              </a:tabLst>
            </a:pPr>
            <a:r>
              <a:rPr sz="2400" b="1" dirty="0">
                <a:solidFill>
                  <a:srgbClr val="202020"/>
                </a:solidFill>
                <a:latin typeface="Arial"/>
                <a:cs typeface="Arial"/>
              </a:rPr>
              <a:t>Legality</a:t>
            </a:r>
            <a:r>
              <a:rPr sz="2400" b="1" spc="-3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202020"/>
                </a:solidFill>
                <a:latin typeface="Arial"/>
                <a:cs typeface="Arial"/>
              </a:rPr>
              <a:t>and</a:t>
            </a:r>
            <a:r>
              <a:rPr sz="2400" b="1" spc="-2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202020"/>
                </a:solidFill>
                <a:latin typeface="Arial"/>
                <a:cs typeface="Arial"/>
              </a:rPr>
              <a:t>Compliance:</a:t>
            </a:r>
            <a:r>
              <a:rPr sz="2400" b="1" spc="-3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202020"/>
                </a:solidFill>
                <a:latin typeface="Arial"/>
                <a:cs typeface="Arial"/>
              </a:rPr>
              <a:t>Handwritten</a:t>
            </a:r>
            <a:r>
              <a:rPr sz="2400" b="1" spc="-2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202020"/>
                </a:solidFill>
                <a:latin typeface="Arial"/>
                <a:cs typeface="Arial"/>
              </a:rPr>
              <a:t>digital</a:t>
            </a:r>
            <a:r>
              <a:rPr sz="2400" b="1" spc="-2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2400" b="1" spc="-10" dirty="0">
                <a:solidFill>
                  <a:srgbClr val="202020"/>
                </a:solidFill>
                <a:latin typeface="Arial"/>
                <a:cs typeface="Arial"/>
              </a:rPr>
              <a:t>signatures </a:t>
            </a:r>
            <a:r>
              <a:rPr sz="2400" b="1" dirty="0">
                <a:solidFill>
                  <a:srgbClr val="202020"/>
                </a:solidFill>
                <a:latin typeface="Arial"/>
                <a:cs typeface="Arial"/>
              </a:rPr>
              <a:t>often</a:t>
            </a:r>
            <a:r>
              <a:rPr sz="2400" b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202020"/>
                </a:solidFill>
                <a:latin typeface="Arial"/>
                <a:cs typeface="Arial"/>
              </a:rPr>
              <a:t>comply</a:t>
            </a:r>
            <a:r>
              <a:rPr sz="2400" b="1" spc="-2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202020"/>
                </a:solidFill>
                <a:latin typeface="Arial"/>
                <a:cs typeface="Arial"/>
              </a:rPr>
              <a:t>with</a:t>
            </a:r>
            <a:r>
              <a:rPr sz="2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202020"/>
                </a:solidFill>
                <a:latin typeface="Arial"/>
                <a:cs typeface="Arial"/>
              </a:rPr>
              <a:t>legal</a:t>
            </a:r>
            <a:r>
              <a:rPr sz="2400" b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202020"/>
                </a:solidFill>
                <a:latin typeface="Arial"/>
                <a:cs typeface="Arial"/>
              </a:rPr>
              <a:t>requirements</a:t>
            </a:r>
            <a:r>
              <a:rPr sz="2400" b="1" spc="-2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202020"/>
                </a:solidFill>
                <a:latin typeface="Arial"/>
                <a:cs typeface="Arial"/>
              </a:rPr>
              <a:t>for</a:t>
            </a:r>
            <a:r>
              <a:rPr sz="2400" b="1" spc="-10" dirty="0">
                <a:solidFill>
                  <a:srgbClr val="202020"/>
                </a:solidFill>
                <a:latin typeface="Arial"/>
                <a:cs typeface="Arial"/>
              </a:rPr>
              <a:t> electronic </a:t>
            </a:r>
            <a:r>
              <a:rPr sz="2400" b="1" dirty="0">
                <a:solidFill>
                  <a:srgbClr val="202020"/>
                </a:solidFill>
                <a:latin typeface="Arial"/>
                <a:cs typeface="Arial"/>
              </a:rPr>
              <a:t>signatures,</a:t>
            </a:r>
            <a:r>
              <a:rPr sz="2400" b="1" spc="-2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202020"/>
                </a:solidFill>
                <a:latin typeface="Arial"/>
                <a:cs typeface="Arial"/>
              </a:rPr>
              <a:t>making</a:t>
            </a:r>
            <a:r>
              <a:rPr sz="2400" b="1" spc="-2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202020"/>
                </a:solidFill>
                <a:latin typeface="Arial"/>
                <a:cs typeface="Arial"/>
              </a:rPr>
              <a:t>them</a:t>
            </a:r>
            <a:r>
              <a:rPr sz="2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202020"/>
                </a:solidFill>
                <a:latin typeface="Arial"/>
                <a:cs typeface="Arial"/>
              </a:rPr>
              <a:t>legally</a:t>
            </a:r>
            <a:r>
              <a:rPr sz="2400" b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202020"/>
                </a:solidFill>
                <a:latin typeface="Arial"/>
                <a:cs typeface="Arial"/>
              </a:rPr>
              <a:t>binding</a:t>
            </a:r>
            <a:r>
              <a:rPr sz="2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202020"/>
                </a:solidFill>
                <a:latin typeface="Arial"/>
                <a:cs typeface="Arial"/>
              </a:rPr>
              <a:t>in</a:t>
            </a:r>
            <a:r>
              <a:rPr sz="2400" b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202020"/>
                </a:solidFill>
                <a:latin typeface="Arial"/>
                <a:cs typeface="Arial"/>
              </a:rPr>
              <a:t>many</a:t>
            </a:r>
            <a:r>
              <a:rPr sz="2400" b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2400" b="1" spc="-10" dirty="0">
                <a:solidFill>
                  <a:srgbClr val="202020"/>
                </a:solidFill>
                <a:latin typeface="Arial"/>
                <a:cs typeface="Arial"/>
              </a:rPr>
              <a:t>jurisdictions</a:t>
            </a:r>
            <a:endParaRPr sz="2400">
              <a:latin typeface="Arial"/>
              <a:cs typeface="Arial"/>
            </a:endParaRPr>
          </a:p>
          <a:p>
            <a:pPr marL="12700" marR="156845" indent="255270">
              <a:lnSpc>
                <a:spcPts val="2400"/>
              </a:lnSpc>
              <a:buAutoNum type="arabicPeriod"/>
              <a:tabLst>
                <a:tab pos="267970" algn="l"/>
              </a:tabLst>
            </a:pPr>
            <a:r>
              <a:rPr sz="2400" b="1" dirty="0">
                <a:solidFill>
                  <a:srgbClr val="202020"/>
                </a:solidFill>
                <a:latin typeface="Arial"/>
                <a:cs typeface="Arial"/>
              </a:rPr>
              <a:t>Cost</a:t>
            </a:r>
            <a:r>
              <a:rPr sz="2400" b="1" spc="-2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202020"/>
                </a:solidFill>
                <a:latin typeface="Arial"/>
                <a:cs typeface="Arial"/>
              </a:rPr>
              <a:t>and</a:t>
            </a:r>
            <a:r>
              <a:rPr sz="2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202020"/>
                </a:solidFill>
                <a:latin typeface="Arial"/>
                <a:cs typeface="Arial"/>
              </a:rPr>
              <a:t>Time</a:t>
            </a:r>
            <a:r>
              <a:rPr sz="2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202020"/>
                </a:solidFill>
                <a:latin typeface="Arial"/>
                <a:cs typeface="Arial"/>
              </a:rPr>
              <a:t>Savings:</a:t>
            </a:r>
            <a:r>
              <a:rPr sz="2400" b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202020"/>
                </a:solidFill>
                <a:latin typeface="Arial"/>
                <a:cs typeface="Arial"/>
              </a:rPr>
              <a:t>By</a:t>
            </a:r>
            <a:r>
              <a:rPr sz="2400" b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202020"/>
                </a:solidFill>
                <a:latin typeface="Arial"/>
                <a:cs typeface="Arial"/>
              </a:rPr>
              <a:t>reducing</a:t>
            </a:r>
            <a:r>
              <a:rPr sz="2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202020"/>
                </a:solidFill>
                <a:latin typeface="Arial"/>
                <a:cs typeface="Arial"/>
              </a:rPr>
              <a:t>the</a:t>
            </a:r>
            <a:r>
              <a:rPr sz="2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202020"/>
                </a:solidFill>
                <a:latin typeface="Arial"/>
                <a:cs typeface="Arial"/>
              </a:rPr>
              <a:t>need</a:t>
            </a:r>
            <a:r>
              <a:rPr sz="2400" b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202020"/>
                </a:solidFill>
                <a:latin typeface="Arial"/>
                <a:cs typeface="Arial"/>
              </a:rPr>
              <a:t>for</a:t>
            </a:r>
            <a:r>
              <a:rPr sz="2400" b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2400" b="1" spc="-10" dirty="0">
                <a:solidFill>
                  <a:srgbClr val="202020"/>
                </a:solidFill>
                <a:latin typeface="Arial"/>
                <a:cs typeface="Arial"/>
              </a:rPr>
              <a:t>printing, </a:t>
            </a:r>
            <a:r>
              <a:rPr sz="2400" b="1" dirty="0">
                <a:solidFill>
                  <a:srgbClr val="202020"/>
                </a:solidFill>
                <a:latin typeface="Arial"/>
                <a:cs typeface="Arial"/>
              </a:rPr>
              <a:t>mailing,</a:t>
            </a:r>
            <a:r>
              <a:rPr sz="2400" b="1" spc="-3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202020"/>
                </a:solidFill>
                <a:latin typeface="Arial"/>
                <a:cs typeface="Arial"/>
              </a:rPr>
              <a:t>and</a:t>
            </a:r>
            <a:r>
              <a:rPr sz="2400" b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202020"/>
                </a:solidFill>
                <a:latin typeface="Arial"/>
                <a:cs typeface="Arial"/>
              </a:rPr>
              <a:t>storing</a:t>
            </a:r>
            <a:r>
              <a:rPr sz="2400" b="1" spc="-2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202020"/>
                </a:solidFill>
                <a:latin typeface="Arial"/>
                <a:cs typeface="Arial"/>
              </a:rPr>
              <a:t>physical</a:t>
            </a:r>
            <a:r>
              <a:rPr sz="2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202020"/>
                </a:solidFill>
                <a:latin typeface="Arial"/>
                <a:cs typeface="Arial"/>
              </a:rPr>
              <a:t>documents,</a:t>
            </a:r>
            <a:r>
              <a:rPr sz="2400" b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202020"/>
                </a:solidFill>
                <a:latin typeface="Arial"/>
                <a:cs typeface="Arial"/>
              </a:rPr>
              <a:t>handwritten</a:t>
            </a:r>
            <a:r>
              <a:rPr sz="2400" b="1" spc="-10" dirty="0">
                <a:solidFill>
                  <a:srgbClr val="202020"/>
                </a:solidFill>
                <a:latin typeface="Arial"/>
                <a:cs typeface="Arial"/>
              </a:rPr>
              <a:t> digital </a:t>
            </a:r>
            <a:r>
              <a:rPr sz="2400" b="1" dirty="0">
                <a:solidFill>
                  <a:srgbClr val="202020"/>
                </a:solidFill>
                <a:latin typeface="Arial"/>
                <a:cs typeface="Arial"/>
              </a:rPr>
              <a:t>signatures</a:t>
            </a:r>
            <a:r>
              <a:rPr sz="2400" b="1" spc="-3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202020"/>
                </a:solidFill>
                <a:latin typeface="Arial"/>
                <a:cs typeface="Arial"/>
              </a:rPr>
              <a:t>can</a:t>
            </a:r>
            <a:r>
              <a:rPr sz="2400" b="1" spc="-2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202020"/>
                </a:solidFill>
                <a:latin typeface="Arial"/>
                <a:cs typeface="Arial"/>
              </a:rPr>
              <a:t>save</a:t>
            </a:r>
            <a:r>
              <a:rPr sz="2400" b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202020"/>
                </a:solidFill>
                <a:latin typeface="Arial"/>
                <a:cs typeface="Arial"/>
              </a:rPr>
              <a:t>businesses</a:t>
            </a:r>
            <a:r>
              <a:rPr sz="2400" b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202020"/>
                </a:solidFill>
                <a:latin typeface="Arial"/>
                <a:cs typeface="Arial"/>
              </a:rPr>
              <a:t>time</a:t>
            </a:r>
            <a:r>
              <a:rPr sz="2400" b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202020"/>
                </a:solidFill>
                <a:latin typeface="Arial"/>
                <a:cs typeface="Arial"/>
              </a:rPr>
              <a:t>and</a:t>
            </a:r>
            <a:r>
              <a:rPr sz="2400" b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2400" b="1" spc="-10" dirty="0">
                <a:solidFill>
                  <a:srgbClr val="202020"/>
                </a:solidFill>
                <a:latin typeface="Arial"/>
                <a:cs typeface="Arial"/>
              </a:rPr>
              <a:t>money.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160"/>
              </a:lnSpc>
            </a:pPr>
            <a:r>
              <a:rPr sz="2400" b="1" spc="-10" dirty="0">
                <a:solidFill>
                  <a:srgbClr val="202020"/>
                </a:solidFill>
                <a:latin typeface="Arial"/>
                <a:cs typeface="Arial"/>
              </a:rPr>
              <a:t>Solution:</a:t>
            </a:r>
            <a:endParaRPr sz="2400">
              <a:latin typeface="Arial"/>
              <a:cs typeface="Arial"/>
            </a:endParaRPr>
          </a:p>
          <a:p>
            <a:pPr marL="12700" marR="243204">
              <a:lnSpc>
                <a:spcPts val="2400"/>
              </a:lnSpc>
              <a:spcBef>
                <a:spcPts val="240"/>
              </a:spcBef>
            </a:pPr>
            <a:r>
              <a:rPr sz="2400" b="1" dirty="0">
                <a:solidFill>
                  <a:srgbClr val="202020"/>
                </a:solidFill>
                <a:latin typeface="Arial"/>
                <a:cs typeface="Arial"/>
              </a:rPr>
              <a:t>Mobile</a:t>
            </a:r>
            <a:r>
              <a:rPr sz="2400" b="1" spc="-3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202020"/>
                </a:solidFill>
                <a:latin typeface="Arial"/>
                <a:cs typeface="Arial"/>
              </a:rPr>
              <a:t>Apps:</a:t>
            </a:r>
            <a:r>
              <a:rPr sz="2400" b="1" spc="-2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202020"/>
                </a:solidFill>
                <a:latin typeface="Arial"/>
                <a:cs typeface="Arial"/>
              </a:rPr>
              <a:t>Develop</a:t>
            </a:r>
            <a:r>
              <a:rPr sz="2400" b="1" spc="-2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202020"/>
                </a:solidFill>
                <a:latin typeface="Arial"/>
                <a:cs typeface="Arial"/>
              </a:rPr>
              <a:t>a</a:t>
            </a:r>
            <a:r>
              <a:rPr sz="2400" b="1" spc="-2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202020"/>
                </a:solidFill>
                <a:latin typeface="Arial"/>
                <a:cs typeface="Arial"/>
              </a:rPr>
              <a:t>mobile</a:t>
            </a:r>
            <a:r>
              <a:rPr sz="2400" b="1" spc="-2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202020"/>
                </a:solidFill>
                <a:latin typeface="Arial"/>
                <a:cs typeface="Arial"/>
              </a:rPr>
              <a:t>application</a:t>
            </a:r>
            <a:r>
              <a:rPr sz="2400" b="1" spc="-2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202020"/>
                </a:solidFill>
                <a:latin typeface="Arial"/>
                <a:cs typeface="Arial"/>
              </a:rPr>
              <a:t>that</a:t>
            </a:r>
            <a:r>
              <a:rPr sz="2400" b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2400" b="1" spc="-10" dirty="0">
                <a:solidFill>
                  <a:srgbClr val="202020"/>
                </a:solidFill>
                <a:latin typeface="Arial"/>
                <a:cs typeface="Arial"/>
              </a:rPr>
              <a:t>allows</a:t>
            </a:r>
            <a:r>
              <a:rPr sz="2400" b="1" spc="60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202020"/>
                </a:solidFill>
                <a:latin typeface="Arial"/>
                <a:cs typeface="Arial"/>
              </a:rPr>
              <a:t>users</a:t>
            </a:r>
            <a:r>
              <a:rPr sz="2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202020"/>
                </a:solidFill>
                <a:latin typeface="Arial"/>
                <a:cs typeface="Arial"/>
              </a:rPr>
              <a:t>to</a:t>
            </a:r>
            <a:r>
              <a:rPr sz="2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202020"/>
                </a:solidFill>
                <a:latin typeface="Arial"/>
                <a:cs typeface="Arial"/>
              </a:rPr>
              <a:t>capture</a:t>
            </a:r>
            <a:r>
              <a:rPr sz="2400" b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202020"/>
                </a:solidFill>
                <a:latin typeface="Arial"/>
                <a:cs typeface="Arial"/>
              </a:rPr>
              <a:t>their</a:t>
            </a:r>
            <a:r>
              <a:rPr sz="2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202020"/>
                </a:solidFill>
                <a:latin typeface="Arial"/>
                <a:cs typeface="Arial"/>
              </a:rPr>
              <a:t>handwritten</a:t>
            </a:r>
            <a:r>
              <a:rPr sz="2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202020"/>
                </a:solidFill>
                <a:latin typeface="Arial"/>
                <a:cs typeface="Arial"/>
              </a:rPr>
              <a:t>signature</a:t>
            </a:r>
            <a:r>
              <a:rPr sz="2400" b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202020"/>
                </a:solidFill>
                <a:latin typeface="Arial"/>
                <a:cs typeface="Arial"/>
              </a:rPr>
              <a:t>using</a:t>
            </a:r>
            <a:r>
              <a:rPr sz="2400" b="1" spc="-10" dirty="0">
                <a:solidFill>
                  <a:srgbClr val="202020"/>
                </a:solidFill>
                <a:latin typeface="Arial"/>
                <a:cs typeface="Arial"/>
              </a:rPr>
              <a:t> their </a:t>
            </a:r>
            <a:r>
              <a:rPr sz="2400" b="1" dirty="0">
                <a:solidFill>
                  <a:srgbClr val="202020"/>
                </a:solidFill>
                <a:latin typeface="Arial"/>
                <a:cs typeface="Arial"/>
              </a:rPr>
              <a:t>smartphone</a:t>
            </a:r>
            <a:r>
              <a:rPr sz="2400" b="1" spc="-2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202020"/>
                </a:solidFill>
                <a:latin typeface="Arial"/>
                <a:cs typeface="Arial"/>
              </a:rPr>
              <a:t>or</a:t>
            </a:r>
            <a:r>
              <a:rPr sz="2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202020"/>
                </a:solidFill>
                <a:latin typeface="Arial"/>
                <a:cs typeface="Arial"/>
              </a:rPr>
              <a:t>tablet</a:t>
            </a:r>
            <a:r>
              <a:rPr sz="2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202020"/>
                </a:solidFill>
                <a:latin typeface="Arial"/>
                <a:cs typeface="Arial"/>
              </a:rPr>
              <a:t>touchscreens.</a:t>
            </a:r>
            <a:r>
              <a:rPr sz="2400" b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202020"/>
                </a:solidFill>
                <a:latin typeface="Arial"/>
                <a:cs typeface="Arial"/>
              </a:rPr>
              <a:t>The</a:t>
            </a:r>
            <a:r>
              <a:rPr sz="2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202020"/>
                </a:solidFill>
                <a:latin typeface="Arial"/>
                <a:cs typeface="Arial"/>
              </a:rPr>
              <a:t>app</a:t>
            </a:r>
            <a:r>
              <a:rPr sz="2400" b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202020"/>
                </a:solidFill>
                <a:latin typeface="Arial"/>
                <a:cs typeface="Arial"/>
              </a:rPr>
              <a:t>should</a:t>
            </a:r>
            <a:r>
              <a:rPr sz="2400" b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2400" b="1" spc="-10" dirty="0">
                <a:solidFill>
                  <a:srgbClr val="202020"/>
                </a:solidFill>
                <a:latin typeface="Arial"/>
                <a:cs typeface="Arial"/>
              </a:rPr>
              <a:t>provide </a:t>
            </a:r>
            <a:r>
              <a:rPr sz="2400" b="1" dirty="0">
                <a:solidFill>
                  <a:srgbClr val="202020"/>
                </a:solidFill>
                <a:latin typeface="Arial"/>
                <a:cs typeface="Arial"/>
              </a:rPr>
              <a:t>tools</a:t>
            </a:r>
            <a:r>
              <a:rPr sz="2400" b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202020"/>
                </a:solidFill>
                <a:latin typeface="Arial"/>
                <a:cs typeface="Arial"/>
              </a:rPr>
              <a:t>for</a:t>
            </a:r>
            <a:r>
              <a:rPr sz="2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202020"/>
                </a:solidFill>
                <a:latin typeface="Arial"/>
                <a:cs typeface="Arial"/>
              </a:rPr>
              <a:t>users</a:t>
            </a:r>
            <a:r>
              <a:rPr sz="2400" b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202020"/>
                </a:solidFill>
                <a:latin typeface="Arial"/>
                <a:cs typeface="Arial"/>
              </a:rPr>
              <a:t>to</a:t>
            </a:r>
            <a:r>
              <a:rPr sz="2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202020"/>
                </a:solidFill>
                <a:latin typeface="Arial"/>
                <a:cs typeface="Arial"/>
              </a:rPr>
              <a:t>customize</a:t>
            </a:r>
            <a:r>
              <a:rPr sz="2400" b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202020"/>
                </a:solidFill>
                <a:latin typeface="Arial"/>
                <a:cs typeface="Arial"/>
              </a:rPr>
              <a:t>their</a:t>
            </a:r>
            <a:r>
              <a:rPr sz="2400" b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202020"/>
                </a:solidFill>
                <a:latin typeface="Arial"/>
                <a:cs typeface="Arial"/>
              </a:rPr>
              <a:t>signatures</a:t>
            </a:r>
            <a:r>
              <a:rPr sz="2400" b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202020"/>
                </a:solidFill>
                <a:latin typeface="Arial"/>
                <a:cs typeface="Arial"/>
              </a:rPr>
              <a:t>and</a:t>
            </a:r>
            <a:r>
              <a:rPr sz="2400" b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2400" b="1" spc="-10" dirty="0">
                <a:solidFill>
                  <a:srgbClr val="202020"/>
                </a:solidFill>
                <a:latin typeface="Arial"/>
                <a:cs typeface="Arial"/>
              </a:rPr>
              <a:t>ensure </a:t>
            </a:r>
            <a:r>
              <a:rPr sz="2400" b="1" dirty="0">
                <a:solidFill>
                  <a:srgbClr val="202020"/>
                </a:solidFill>
                <a:latin typeface="Arial"/>
                <a:cs typeface="Arial"/>
              </a:rPr>
              <a:t>clarity</a:t>
            </a:r>
            <a:r>
              <a:rPr sz="2400" b="1" spc="-2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202020"/>
                </a:solidFill>
                <a:latin typeface="Arial"/>
                <a:cs typeface="Arial"/>
              </a:rPr>
              <a:t>and</a:t>
            </a:r>
            <a:r>
              <a:rPr sz="2400" b="1" spc="-2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2400" b="1" spc="-10" dirty="0">
                <a:solidFill>
                  <a:srgbClr val="202020"/>
                </a:solidFill>
                <a:latin typeface="Arial"/>
                <a:cs typeface="Arial"/>
              </a:rPr>
              <a:t>consistency.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7</a:t>
            </a:fld>
            <a:endParaRPr spc="-25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5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8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80301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30"/>
              </a:spcBef>
            </a:pPr>
            <a:r>
              <a:rPr sz="4250" dirty="0"/>
              <a:t>THE</a:t>
            </a:r>
            <a:r>
              <a:rPr sz="4250" spc="15" dirty="0"/>
              <a:t> </a:t>
            </a:r>
            <a:r>
              <a:rPr sz="4250" dirty="0"/>
              <a:t>WOW</a:t>
            </a:r>
            <a:r>
              <a:rPr sz="4250" spc="90" dirty="0"/>
              <a:t> </a:t>
            </a:r>
            <a:r>
              <a:rPr sz="4250" dirty="0"/>
              <a:t>IN</a:t>
            </a:r>
            <a:r>
              <a:rPr sz="4250" spc="-10" dirty="0"/>
              <a:t> </a:t>
            </a:r>
            <a:r>
              <a:rPr sz="4250" dirty="0"/>
              <a:t>YOUR </a:t>
            </a:r>
            <a:r>
              <a:rPr sz="4250" spc="-10" dirty="0"/>
              <a:t>SOLUTION</a:t>
            </a:r>
            <a:endParaRPr sz="425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8</a:t>
            </a:fld>
            <a:endParaRPr spc="-25" dirty="0"/>
          </a:p>
        </p:txBody>
      </p: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 marR="544195" indent="255270">
              <a:lnSpc>
                <a:spcPts val="2400"/>
              </a:lnSpc>
              <a:spcBef>
                <a:spcPts val="580"/>
              </a:spcBef>
              <a:buSzPct val="95833"/>
              <a:buAutoNum type="arabicPeriod"/>
              <a:tabLst>
                <a:tab pos="267970" algn="l"/>
              </a:tabLst>
            </a:pPr>
            <a:r>
              <a:rPr dirty="0"/>
              <a:t>Augmented</a:t>
            </a:r>
            <a:r>
              <a:rPr spc="-35" dirty="0"/>
              <a:t> </a:t>
            </a:r>
            <a:r>
              <a:rPr dirty="0"/>
              <a:t>Reality</a:t>
            </a:r>
            <a:r>
              <a:rPr spc="-30" dirty="0"/>
              <a:t> </a:t>
            </a:r>
            <a:r>
              <a:rPr dirty="0"/>
              <a:t>Signature</a:t>
            </a:r>
            <a:r>
              <a:rPr spc="-30" dirty="0"/>
              <a:t> </a:t>
            </a:r>
            <a:r>
              <a:rPr dirty="0"/>
              <a:t>Capture:</a:t>
            </a:r>
            <a:r>
              <a:rPr spc="-30" dirty="0"/>
              <a:t> </a:t>
            </a:r>
            <a:r>
              <a:rPr dirty="0"/>
              <a:t>Utilize</a:t>
            </a:r>
            <a:r>
              <a:rPr spc="-30" dirty="0"/>
              <a:t> </a:t>
            </a:r>
            <a:r>
              <a:rPr spc="-10" dirty="0"/>
              <a:t>augmented </a:t>
            </a:r>
            <a:r>
              <a:rPr dirty="0"/>
              <a:t>reality</a:t>
            </a:r>
            <a:r>
              <a:rPr spc="-15" dirty="0"/>
              <a:t> </a:t>
            </a:r>
            <a:r>
              <a:rPr dirty="0"/>
              <a:t>(AR)</a:t>
            </a:r>
            <a:r>
              <a:rPr spc="-10" dirty="0"/>
              <a:t> </a:t>
            </a:r>
            <a:r>
              <a:rPr dirty="0"/>
              <a:t>technology</a:t>
            </a:r>
            <a:r>
              <a:rPr spc="-10" dirty="0"/>
              <a:t> </a:t>
            </a:r>
            <a:r>
              <a:rPr dirty="0"/>
              <a:t>to</a:t>
            </a:r>
            <a:r>
              <a:rPr spc="-5" dirty="0"/>
              <a:t> </a:t>
            </a:r>
            <a:r>
              <a:rPr dirty="0"/>
              <a:t>create</a:t>
            </a:r>
            <a:r>
              <a:rPr spc="-15" dirty="0"/>
              <a:t> </a:t>
            </a:r>
            <a:r>
              <a:rPr dirty="0"/>
              <a:t>an</a:t>
            </a:r>
            <a:r>
              <a:rPr spc="-15" dirty="0"/>
              <a:t> </a:t>
            </a:r>
            <a:r>
              <a:rPr dirty="0"/>
              <a:t>immersive</a:t>
            </a:r>
            <a:r>
              <a:rPr spc="-5" dirty="0"/>
              <a:t> </a:t>
            </a:r>
            <a:r>
              <a:rPr spc="-10" dirty="0"/>
              <a:t>experience </a:t>
            </a:r>
            <a:r>
              <a:rPr dirty="0"/>
              <a:t>where</a:t>
            </a:r>
            <a:r>
              <a:rPr spc="-10" dirty="0"/>
              <a:t> </a:t>
            </a:r>
            <a:r>
              <a:rPr dirty="0"/>
              <a:t>users</a:t>
            </a:r>
            <a:r>
              <a:rPr spc="-5" dirty="0"/>
              <a:t> </a:t>
            </a:r>
            <a:r>
              <a:rPr dirty="0"/>
              <a:t>can</a:t>
            </a:r>
            <a:r>
              <a:rPr spc="-10" dirty="0"/>
              <a:t> </a:t>
            </a:r>
            <a:r>
              <a:rPr dirty="0"/>
              <a:t>physically</a:t>
            </a:r>
            <a:r>
              <a:rPr spc="-5" dirty="0"/>
              <a:t> </a:t>
            </a:r>
            <a:r>
              <a:rPr dirty="0"/>
              <a:t>write</a:t>
            </a:r>
            <a:r>
              <a:rPr spc="-5" dirty="0"/>
              <a:t> </a:t>
            </a:r>
            <a:r>
              <a:rPr dirty="0"/>
              <a:t>their</a:t>
            </a:r>
            <a:r>
              <a:rPr spc="-5" dirty="0"/>
              <a:t> </a:t>
            </a:r>
            <a:r>
              <a:rPr dirty="0"/>
              <a:t>signature</a:t>
            </a:r>
            <a:r>
              <a:rPr spc="-10" dirty="0"/>
              <a:t> </a:t>
            </a:r>
            <a:r>
              <a:rPr dirty="0"/>
              <a:t>in</a:t>
            </a:r>
            <a:r>
              <a:rPr spc="-5" dirty="0"/>
              <a:t> </a:t>
            </a:r>
            <a:r>
              <a:rPr dirty="0"/>
              <a:t>the</a:t>
            </a:r>
            <a:r>
              <a:rPr spc="-5" dirty="0"/>
              <a:t> </a:t>
            </a:r>
            <a:r>
              <a:rPr spc="-25" dirty="0"/>
              <a:t>air </a:t>
            </a:r>
            <a:r>
              <a:rPr dirty="0"/>
              <a:t>using</a:t>
            </a:r>
            <a:r>
              <a:rPr spc="-15" dirty="0"/>
              <a:t> </a:t>
            </a:r>
            <a:r>
              <a:rPr dirty="0"/>
              <a:t>a</a:t>
            </a:r>
            <a:r>
              <a:rPr spc="-15" dirty="0"/>
              <a:t> </a:t>
            </a:r>
            <a:r>
              <a:rPr dirty="0"/>
              <a:t>device's</a:t>
            </a:r>
            <a:r>
              <a:rPr spc="-10" dirty="0"/>
              <a:t> </a:t>
            </a:r>
            <a:r>
              <a:rPr dirty="0"/>
              <a:t>camera.</a:t>
            </a:r>
            <a:r>
              <a:rPr spc="-20" dirty="0"/>
              <a:t> </a:t>
            </a:r>
            <a:r>
              <a:rPr dirty="0"/>
              <a:t>The</a:t>
            </a:r>
            <a:r>
              <a:rPr spc="-10" dirty="0"/>
              <a:t> </a:t>
            </a:r>
            <a:r>
              <a:rPr dirty="0"/>
              <a:t>signature</a:t>
            </a:r>
            <a:r>
              <a:rPr spc="-15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then</a:t>
            </a:r>
            <a:r>
              <a:rPr spc="-10" dirty="0"/>
              <a:t> </a:t>
            </a:r>
            <a:r>
              <a:rPr dirty="0"/>
              <a:t>captured</a:t>
            </a:r>
            <a:r>
              <a:rPr spc="-15" dirty="0"/>
              <a:t> </a:t>
            </a:r>
            <a:r>
              <a:rPr spc="-25" dirty="0"/>
              <a:t>and</a:t>
            </a:r>
          </a:p>
          <a:p>
            <a:pPr marL="97155" marR="5080" indent="-85090">
              <a:lnSpc>
                <a:spcPts val="2400"/>
              </a:lnSpc>
            </a:pPr>
            <a:r>
              <a:rPr dirty="0"/>
              <a:t>integrated into the document digitally, providing a</a:t>
            </a:r>
            <a:r>
              <a:rPr spc="-5" dirty="0"/>
              <a:t> </a:t>
            </a:r>
            <a:r>
              <a:rPr dirty="0"/>
              <a:t>futuristic </a:t>
            </a:r>
            <a:r>
              <a:rPr spc="-25" dirty="0"/>
              <a:t>and </a:t>
            </a:r>
            <a:r>
              <a:rPr dirty="0"/>
              <a:t>engaging</a:t>
            </a:r>
            <a:r>
              <a:rPr spc="-40" dirty="0"/>
              <a:t> </a:t>
            </a:r>
            <a:r>
              <a:rPr dirty="0"/>
              <a:t>signing</a:t>
            </a:r>
            <a:r>
              <a:rPr spc="-35" dirty="0"/>
              <a:t> </a:t>
            </a:r>
            <a:r>
              <a:rPr spc="-10" dirty="0"/>
              <a:t>experience.</a:t>
            </a:r>
          </a:p>
          <a:p>
            <a:pPr marL="12700" marR="59055" indent="255270">
              <a:lnSpc>
                <a:spcPts val="2400"/>
              </a:lnSpc>
              <a:buSzPct val="95833"/>
              <a:buAutoNum type="arabicPeriod" startAt="2"/>
              <a:tabLst>
                <a:tab pos="267970" algn="l"/>
              </a:tabLst>
            </a:pPr>
            <a:r>
              <a:rPr dirty="0"/>
              <a:t>Handwriting</a:t>
            </a:r>
            <a:r>
              <a:rPr spc="-35" dirty="0"/>
              <a:t> </a:t>
            </a:r>
            <a:r>
              <a:rPr dirty="0"/>
              <a:t>Recognition</a:t>
            </a:r>
            <a:r>
              <a:rPr spc="-35" dirty="0"/>
              <a:t> </a:t>
            </a:r>
            <a:r>
              <a:rPr dirty="0"/>
              <a:t>AI:</a:t>
            </a:r>
            <a:r>
              <a:rPr spc="-35" dirty="0"/>
              <a:t> </a:t>
            </a:r>
            <a:r>
              <a:rPr dirty="0"/>
              <a:t>Implement</a:t>
            </a:r>
            <a:r>
              <a:rPr spc="-30" dirty="0"/>
              <a:t> </a:t>
            </a:r>
            <a:r>
              <a:rPr dirty="0"/>
              <a:t>advanced</a:t>
            </a:r>
            <a:r>
              <a:rPr spc="-30" dirty="0"/>
              <a:t> </a:t>
            </a:r>
            <a:r>
              <a:rPr spc="-10" dirty="0"/>
              <a:t>artificial </a:t>
            </a:r>
            <a:r>
              <a:rPr dirty="0"/>
              <a:t>intelligence</a:t>
            </a:r>
            <a:r>
              <a:rPr spc="-15" dirty="0"/>
              <a:t> </a:t>
            </a:r>
            <a:r>
              <a:rPr dirty="0"/>
              <a:t>(AI)</a:t>
            </a:r>
            <a:r>
              <a:rPr spc="-15" dirty="0"/>
              <a:t> </a:t>
            </a:r>
            <a:r>
              <a:rPr dirty="0"/>
              <a:t>algorithms</a:t>
            </a:r>
            <a:r>
              <a:rPr spc="-20" dirty="0"/>
              <a:t> </a:t>
            </a:r>
            <a:r>
              <a:rPr dirty="0"/>
              <a:t>for</a:t>
            </a:r>
            <a:r>
              <a:rPr spc="-10" dirty="0"/>
              <a:t> </a:t>
            </a:r>
            <a:r>
              <a:rPr dirty="0"/>
              <a:t>handwriting</a:t>
            </a:r>
            <a:r>
              <a:rPr spc="-15" dirty="0"/>
              <a:t> </a:t>
            </a:r>
            <a:r>
              <a:rPr dirty="0"/>
              <a:t>recognition</a:t>
            </a:r>
            <a:r>
              <a:rPr spc="-20" dirty="0"/>
              <a:t> </a:t>
            </a:r>
            <a:r>
              <a:rPr dirty="0"/>
              <a:t>that</a:t>
            </a:r>
            <a:r>
              <a:rPr spc="-10" dirty="0"/>
              <a:t> </a:t>
            </a:r>
            <a:r>
              <a:rPr spc="-25" dirty="0"/>
              <a:t>can </a:t>
            </a:r>
            <a:r>
              <a:rPr dirty="0"/>
              <a:t>accurately</a:t>
            </a:r>
            <a:r>
              <a:rPr spc="-30" dirty="0"/>
              <a:t> </a:t>
            </a:r>
            <a:r>
              <a:rPr dirty="0"/>
              <a:t>interpret</a:t>
            </a:r>
            <a:r>
              <a:rPr spc="-20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dirty="0"/>
              <a:t>convert</a:t>
            </a:r>
            <a:r>
              <a:rPr spc="-30" dirty="0"/>
              <a:t> </a:t>
            </a:r>
            <a:r>
              <a:rPr dirty="0"/>
              <a:t>handwritten</a:t>
            </a:r>
            <a:r>
              <a:rPr spc="-20" dirty="0"/>
              <a:t> </a:t>
            </a:r>
            <a:r>
              <a:rPr dirty="0"/>
              <a:t>signatures</a:t>
            </a:r>
            <a:r>
              <a:rPr spc="-25" dirty="0"/>
              <a:t> </a:t>
            </a:r>
            <a:r>
              <a:rPr spc="-20" dirty="0"/>
              <a:t>into </a:t>
            </a:r>
            <a:r>
              <a:rPr dirty="0"/>
              <a:t>digital</a:t>
            </a:r>
            <a:r>
              <a:rPr spc="-15" dirty="0"/>
              <a:t> </a:t>
            </a:r>
            <a:r>
              <a:rPr dirty="0"/>
              <a:t>format.</a:t>
            </a:r>
            <a:r>
              <a:rPr spc="-10" dirty="0"/>
              <a:t> </a:t>
            </a:r>
            <a:r>
              <a:rPr dirty="0"/>
              <a:t>This</a:t>
            </a:r>
            <a:r>
              <a:rPr spc="-10" dirty="0"/>
              <a:t> AI-</a:t>
            </a:r>
            <a:r>
              <a:rPr dirty="0"/>
              <a:t>driven</a:t>
            </a:r>
            <a:r>
              <a:rPr spc="-15" dirty="0"/>
              <a:t> </a:t>
            </a:r>
            <a:r>
              <a:rPr dirty="0"/>
              <a:t>solution</a:t>
            </a:r>
            <a:r>
              <a:rPr spc="-15" dirty="0"/>
              <a:t> </a:t>
            </a:r>
            <a:r>
              <a:rPr dirty="0"/>
              <a:t>ensures</a:t>
            </a:r>
            <a:r>
              <a:rPr spc="-15" dirty="0"/>
              <a:t> </a:t>
            </a:r>
            <a:r>
              <a:rPr dirty="0"/>
              <a:t>high</a:t>
            </a:r>
            <a:r>
              <a:rPr spc="-10" dirty="0"/>
              <a:t> accuracy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reduces</a:t>
            </a:r>
            <a:r>
              <a:rPr spc="-20" dirty="0"/>
              <a:t> </a:t>
            </a:r>
            <a:r>
              <a:rPr dirty="0"/>
              <a:t>the</a:t>
            </a:r>
            <a:r>
              <a:rPr spc="-15" dirty="0"/>
              <a:t> </a:t>
            </a:r>
            <a:r>
              <a:rPr dirty="0"/>
              <a:t>need</a:t>
            </a:r>
            <a:r>
              <a:rPr spc="-15" dirty="0"/>
              <a:t> </a:t>
            </a:r>
            <a:r>
              <a:rPr dirty="0"/>
              <a:t>for</a:t>
            </a:r>
            <a:r>
              <a:rPr spc="-15" dirty="0"/>
              <a:t> </a:t>
            </a:r>
            <a:r>
              <a:rPr dirty="0"/>
              <a:t>manual</a:t>
            </a:r>
            <a:r>
              <a:rPr spc="-20" dirty="0"/>
              <a:t> </a:t>
            </a:r>
            <a:r>
              <a:rPr dirty="0"/>
              <a:t>adjustments</a:t>
            </a:r>
            <a:r>
              <a:rPr spc="-20" dirty="0"/>
              <a:t> </a:t>
            </a:r>
            <a:r>
              <a:rPr dirty="0"/>
              <a:t>or</a:t>
            </a:r>
            <a:r>
              <a:rPr spc="-10" dirty="0"/>
              <a:t> corrections.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5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8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MODELLING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9</a:t>
            </a:fld>
            <a:endParaRPr spc="-25" dirty="0"/>
          </a:p>
        </p:txBody>
      </p:sp>
      <p:sp>
        <p:nvSpPr>
          <p:cNvPr id="8" name="object 8"/>
          <p:cNvSpPr txBox="1"/>
          <p:nvPr/>
        </p:nvSpPr>
        <p:spPr>
          <a:xfrm>
            <a:off x="622300" y="1739519"/>
            <a:ext cx="8767445" cy="32848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2245" indent="-170180">
              <a:lnSpc>
                <a:spcPts val="2030"/>
              </a:lnSpc>
              <a:spcBef>
                <a:spcPts val="100"/>
              </a:spcBef>
              <a:buSzPct val="94444"/>
              <a:buAutoNum type="arabicPeriod"/>
              <a:tabLst>
                <a:tab pos="182880" algn="l"/>
              </a:tabLst>
            </a:pPr>
            <a:r>
              <a:rPr sz="1800" spc="-10" dirty="0">
                <a:latin typeface="Trebuchet MS"/>
                <a:cs typeface="Trebuchet MS"/>
              </a:rPr>
              <a:t>Signature</a:t>
            </a:r>
            <a:r>
              <a:rPr sz="1800" spc="-9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Verification:</a:t>
            </a:r>
            <a:endParaRPr sz="1800">
              <a:latin typeface="Trebuchet MS"/>
              <a:cs typeface="Trebuchet MS"/>
            </a:endParaRPr>
          </a:p>
          <a:p>
            <a:pPr marL="12700" marR="353695" indent="63500">
              <a:lnSpc>
                <a:spcPts val="1800"/>
              </a:lnSpc>
              <a:spcBef>
                <a:spcPts val="229"/>
              </a:spcBef>
            </a:pPr>
            <a:r>
              <a:rPr sz="1800" spc="-35" dirty="0">
                <a:latin typeface="Trebuchet MS"/>
                <a:cs typeface="Trebuchet MS"/>
              </a:rPr>
              <a:t>Verify</a:t>
            </a:r>
            <a:r>
              <a:rPr sz="1800" spc="-13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the</a:t>
            </a:r>
            <a:r>
              <a:rPr sz="1800" spc="-60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authenticity</a:t>
            </a:r>
            <a:r>
              <a:rPr sz="1800" spc="-13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of</a:t>
            </a:r>
            <a:r>
              <a:rPr sz="1800" spc="-2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the</a:t>
            </a:r>
            <a:r>
              <a:rPr sz="1800" spc="-2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captured</a:t>
            </a:r>
            <a:r>
              <a:rPr sz="1800" spc="-2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signature</a:t>
            </a:r>
            <a:r>
              <a:rPr sz="1800" spc="-2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to</a:t>
            </a:r>
            <a:r>
              <a:rPr sz="1800" spc="-95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prevent</a:t>
            </a:r>
            <a:r>
              <a:rPr sz="1800" spc="-2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fraud</a:t>
            </a:r>
            <a:r>
              <a:rPr sz="1800" spc="-2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or</a:t>
            </a:r>
            <a:r>
              <a:rPr sz="1800" spc="-2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unauthorized access.</a:t>
            </a:r>
            <a:endParaRPr sz="1800">
              <a:latin typeface="Trebuchet MS"/>
              <a:cs typeface="Trebuchet MS"/>
            </a:endParaRPr>
          </a:p>
          <a:p>
            <a:pPr marL="182245" indent="-170180">
              <a:lnSpc>
                <a:spcPts val="1980"/>
              </a:lnSpc>
              <a:spcBef>
                <a:spcPts val="1440"/>
              </a:spcBef>
              <a:buSzPct val="94444"/>
              <a:buAutoNum type="arabicPeriod" startAt="2"/>
              <a:tabLst>
                <a:tab pos="182880" algn="l"/>
              </a:tabLst>
            </a:pPr>
            <a:r>
              <a:rPr sz="1800" dirty="0">
                <a:latin typeface="Trebuchet MS"/>
                <a:cs typeface="Trebuchet MS"/>
              </a:rPr>
              <a:t>Document</a:t>
            </a:r>
            <a:r>
              <a:rPr sz="1800" spc="-10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Integration:</a:t>
            </a:r>
            <a:endParaRPr sz="1800">
              <a:latin typeface="Trebuchet MS"/>
              <a:cs typeface="Trebuchet MS"/>
            </a:endParaRPr>
          </a:p>
          <a:p>
            <a:pPr marL="76200">
              <a:lnSpc>
                <a:spcPts val="1980"/>
              </a:lnSpc>
            </a:pPr>
            <a:r>
              <a:rPr sz="1800" dirty="0">
                <a:latin typeface="Trebuchet MS"/>
                <a:cs typeface="Trebuchet MS"/>
              </a:rPr>
              <a:t>Integrate</a:t>
            </a:r>
            <a:r>
              <a:rPr sz="1800" spc="-10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the</a:t>
            </a:r>
            <a:r>
              <a:rPr sz="1800" spc="-6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signature</a:t>
            </a:r>
            <a:r>
              <a:rPr sz="1800" spc="-6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functionality</a:t>
            </a:r>
            <a:r>
              <a:rPr sz="1800" spc="-13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seamlessly</a:t>
            </a:r>
            <a:r>
              <a:rPr sz="1800" spc="-10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into</a:t>
            </a:r>
            <a:r>
              <a:rPr sz="1800" spc="-6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document</a:t>
            </a:r>
            <a:r>
              <a:rPr sz="1800" spc="-5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management</a:t>
            </a:r>
            <a:r>
              <a:rPr sz="1800" spc="-6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systems.</a:t>
            </a:r>
            <a:endParaRPr sz="1800">
              <a:latin typeface="Trebuchet MS"/>
              <a:cs typeface="Trebuchet MS"/>
            </a:endParaRPr>
          </a:p>
          <a:p>
            <a:pPr marL="182245" indent="-170180">
              <a:lnSpc>
                <a:spcPts val="1980"/>
              </a:lnSpc>
              <a:spcBef>
                <a:spcPts val="1440"/>
              </a:spcBef>
              <a:buSzPct val="94444"/>
              <a:buAutoNum type="arabicPeriod" startAt="3"/>
              <a:tabLst>
                <a:tab pos="182880" algn="l"/>
              </a:tabLst>
            </a:pPr>
            <a:r>
              <a:rPr sz="1800" spc="-10" dirty="0">
                <a:latin typeface="Trebuchet MS"/>
                <a:cs typeface="Trebuchet MS"/>
              </a:rPr>
              <a:t>Encryption</a:t>
            </a:r>
            <a:r>
              <a:rPr sz="1800" spc="-6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and</a:t>
            </a:r>
            <a:r>
              <a:rPr sz="1800" spc="-6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Security:</a:t>
            </a:r>
            <a:endParaRPr sz="1800">
              <a:latin typeface="Trebuchet MS"/>
              <a:cs typeface="Trebuchet MS"/>
            </a:endParaRPr>
          </a:p>
          <a:p>
            <a:pPr marL="12700" marR="734695" indent="63500">
              <a:lnSpc>
                <a:spcPts val="1800"/>
              </a:lnSpc>
              <a:spcBef>
                <a:spcPts val="180"/>
              </a:spcBef>
            </a:pPr>
            <a:r>
              <a:rPr sz="1800" dirty="0">
                <a:latin typeface="Trebuchet MS"/>
                <a:cs typeface="Trebuchet MS"/>
              </a:rPr>
              <a:t>Ensure</a:t>
            </a:r>
            <a:r>
              <a:rPr sz="1800" spc="-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that</a:t>
            </a:r>
            <a:r>
              <a:rPr sz="1800" spc="-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the</a:t>
            </a:r>
            <a:r>
              <a:rPr sz="1800" spc="-35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digital</a:t>
            </a:r>
            <a:r>
              <a:rPr sz="1800" spc="-10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signatures</a:t>
            </a:r>
            <a:r>
              <a:rPr sz="1800" spc="-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are</a:t>
            </a:r>
            <a:r>
              <a:rPr sz="1800" spc="-3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encrypted</a:t>
            </a:r>
            <a:r>
              <a:rPr sz="1800" spc="-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and</a:t>
            </a:r>
            <a:r>
              <a:rPr sz="1800" spc="-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secure</a:t>
            </a:r>
            <a:r>
              <a:rPr sz="1800" spc="-3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to</a:t>
            </a:r>
            <a:r>
              <a:rPr sz="1800" spc="-9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protect</a:t>
            </a:r>
            <a:r>
              <a:rPr sz="1800" spc="-3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against </a:t>
            </a:r>
            <a:r>
              <a:rPr sz="1800" spc="-20" dirty="0">
                <a:latin typeface="Trebuchet MS"/>
                <a:cs typeface="Trebuchet MS"/>
              </a:rPr>
              <a:t>unauthorized</a:t>
            </a:r>
            <a:r>
              <a:rPr sz="1800" spc="-2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access</a:t>
            </a:r>
            <a:r>
              <a:rPr sz="1800" spc="-2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or</a:t>
            </a:r>
            <a:r>
              <a:rPr sz="1800" spc="-2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tampering.</a:t>
            </a:r>
            <a:endParaRPr sz="1800">
              <a:latin typeface="Trebuchet MS"/>
              <a:cs typeface="Trebuchet MS"/>
            </a:endParaRPr>
          </a:p>
          <a:p>
            <a:pPr marL="182245" indent="-170180">
              <a:lnSpc>
                <a:spcPts val="1980"/>
              </a:lnSpc>
              <a:spcBef>
                <a:spcPts val="1440"/>
              </a:spcBef>
              <a:buSzPct val="94444"/>
              <a:buAutoNum type="arabicPeriod" startAt="4"/>
              <a:tabLst>
                <a:tab pos="182880" algn="l"/>
              </a:tabLst>
            </a:pPr>
            <a:r>
              <a:rPr sz="1800" spc="-20" dirty="0">
                <a:latin typeface="Trebuchet MS"/>
                <a:cs typeface="Trebuchet MS"/>
              </a:rPr>
              <a:t>Compliance</a:t>
            </a:r>
            <a:r>
              <a:rPr sz="1800" spc="-3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and</a:t>
            </a:r>
            <a:r>
              <a:rPr sz="1800" spc="-25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Legal</a:t>
            </a:r>
            <a:r>
              <a:rPr sz="1800" spc="-9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Support:</a:t>
            </a:r>
            <a:endParaRPr sz="1800">
              <a:latin typeface="Trebuchet MS"/>
              <a:cs typeface="Trebuchet MS"/>
            </a:endParaRPr>
          </a:p>
          <a:p>
            <a:pPr marL="12700" marR="769620" indent="63500">
              <a:lnSpc>
                <a:spcPts val="1800"/>
              </a:lnSpc>
              <a:spcBef>
                <a:spcPts val="180"/>
              </a:spcBef>
            </a:pPr>
            <a:r>
              <a:rPr sz="1800" dirty="0">
                <a:latin typeface="Trebuchet MS"/>
                <a:cs typeface="Trebuchet MS"/>
              </a:rPr>
              <a:t>Ensure</a:t>
            </a:r>
            <a:r>
              <a:rPr sz="1800" spc="-8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that</a:t>
            </a:r>
            <a:r>
              <a:rPr sz="1800" spc="-6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the</a:t>
            </a:r>
            <a:r>
              <a:rPr sz="1800" spc="-7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signature</a:t>
            </a:r>
            <a:r>
              <a:rPr sz="1800" spc="-6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solution</a:t>
            </a:r>
            <a:r>
              <a:rPr sz="1800" spc="-6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complies</a:t>
            </a:r>
            <a:r>
              <a:rPr sz="1800" spc="-7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with</a:t>
            </a:r>
            <a:r>
              <a:rPr sz="1800" spc="-135" dirty="0">
                <a:latin typeface="Trebuchet MS"/>
                <a:cs typeface="Trebuchet MS"/>
              </a:rPr>
              <a:t> </a:t>
            </a:r>
            <a:r>
              <a:rPr sz="1800" spc="-30" dirty="0">
                <a:latin typeface="Trebuchet MS"/>
                <a:cs typeface="Trebuchet MS"/>
              </a:rPr>
              <a:t>relevant</a:t>
            </a:r>
            <a:r>
              <a:rPr sz="1800" spc="-6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electronic</a:t>
            </a:r>
            <a:r>
              <a:rPr sz="1800" spc="-7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signature </a:t>
            </a:r>
            <a:r>
              <a:rPr sz="1800" spc="-20" dirty="0">
                <a:latin typeface="Trebuchet MS"/>
                <a:cs typeface="Trebuchet MS"/>
              </a:rPr>
              <a:t>regulations</a:t>
            </a:r>
            <a:r>
              <a:rPr sz="1800" spc="-2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and</a:t>
            </a:r>
            <a:r>
              <a:rPr sz="1800" spc="-2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standards.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580</Words>
  <Application>Microsoft Office PowerPoint</Application>
  <PresentationFormat>Widescreen</PresentationFormat>
  <Paragraphs>64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Trebuchet MS</vt:lpstr>
      <vt:lpstr>Office Theme</vt:lpstr>
      <vt:lpstr>PowerPoint Presentation</vt:lpstr>
      <vt:lpstr>PROJECT TITLE</vt:lpstr>
      <vt:lpstr>AGENDA</vt:lpstr>
      <vt:lpstr>PROBLEM STATEMENT</vt:lpstr>
      <vt:lpstr>PROJECT OVERVIEW</vt:lpstr>
      <vt:lpstr>WHO ARE THE END USERS?</vt:lpstr>
      <vt:lpstr>YOUR SOLUTION AND ITS VALUE PROPOSITION</vt:lpstr>
      <vt:lpstr>THE WOW IN YOUR SOLUTION</vt:lpstr>
      <vt:lpstr>MODELLING</vt:lpstr>
      <vt:lpstr>RESULTS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Microsoft account</cp:lastModifiedBy>
  <cp:revision>1</cp:revision>
  <dcterms:created xsi:type="dcterms:W3CDTF">2024-04-04T08:37:59Z</dcterms:created>
  <dcterms:modified xsi:type="dcterms:W3CDTF">2024-04-04T08:39:05Z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2024-04-04T00:00:00Z</vt:filetime>
  </property>
  <property fmtid="{D5CDD505-2E9C-101B-9397-08002B2CF9AE}" pid="4" name="Producer">
    <vt:lpwstr>3.0.8 (5.0.16) </vt:lpwstr>
  </property>
</Properties>
</file>