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NAME:Nivetha</a:t>
            </a:r>
            <a:r>
              <a:rPr lang="en-US" sz="2400" dirty="0"/>
              <a:t> S</a:t>
            </a:r>
          </a:p>
          <a:p>
            <a:r>
              <a:rPr lang="en-US" sz="2400" dirty="0"/>
              <a:t>REGISTER NO:312206097/unm295nivethas</a:t>
            </a:r>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3911135"/>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chart reveals that the majority of employees across business units fall into the "Medium" performance category, indicating an overall average level of performance.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However, there are significant variations, with some units displaying higher percentages of "Low" and "Very High" performers. This suggests that targeted interventions may be needed to address these disparities and improve performance consistently across all units.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240713"/>
            <a:ext cx="7045823" cy="5019131"/>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Organizations often face challenges in effectively analyzing employee performance due to disjointed data and insufficient integrated tools.</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By utilizing Excel for Employee Performance Analysis, we aim to offer a simple yet robust solution that enables precise measurement, visualization, and insights into employee performance, ultimately enhancing decision-making and resource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910423"/>
            <a:ext cx="7924800" cy="454752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project focuses on creating an Excel-based tool for Employee Performance Analysis. </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This tool will simplify data management, enhance performance measurement, and offer visual insights, aiding organizations in making informed decisions that increase workforce productivity and growth.</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753</Words>
  <Application>Microsoft Office PowerPoint</Application>
  <PresentationFormat>Widescreen</PresentationFormat>
  <Paragraphs>112</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P.Andrea Jeba Selvi</cp:lastModifiedBy>
  <cp:revision>30</cp:revision>
  <dcterms:created xsi:type="dcterms:W3CDTF">2024-03-29T15:07:22Z</dcterms:created>
  <dcterms:modified xsi:type="dcterms:W3CDTF">2024-08-29T14:09:59Z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