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76" r:id="rId5"/>
    <p:sldId id="277" r:id="rId6"/>
    <p:sldId id="260" r:id="rId7"/>
    <p:sldId id="258" r:id="rId8"/>
    <p:sldId id="270" r:id="rId9"/>
    <p:sldId id="265" r:id="rId10"/>
    <p:sldId id="266" r:id="rId11"/>
    <p:sldId id="267" r:id="rId12"/>
    <p:sldId id="268" r:id="rId13"/>
    <p:sldId id="261" r:id="rId14"/>
    <p:sldId id="262" r:id="rId15"/>
    <p:sldId id="263" r:id="rId16"/>
    <p:sldId id="264" r:id="rId17"/>
    <p:sldId id="271" r:id="rId18"/>
    <p:sldId id="273" r:id="rId19"/>
    <p:sldId id="274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90BDA-BE33-4238-A693-206A7A84921F}" v="18" dt="2023-04-05T02:08:5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IN"/>
              <a:t>Evaluation</a:t>
            </a:r>
            <a:r>
              <a:rPr lang="en-IN" baseline="0"/>
              <a:t> parameters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TSVM</c:v>
                </c:pt>
                <c:pt idx="2">
                  <c:v>MLP</c:v>
                </c:pt>
                <c:pt idx="3">
                  <c:v>NN-SVM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32.31</c:v>
                </c:pt>
                <c:pt idx="1">
                  <c:v>39.020000000000003</c:v>
                </c:pt>
                <c:pt idx="2">
                  <c:v>45.32</c:v>
                </c:pt>
                <c:pt idx="3">
                  <c:v>61.02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21-4228-9EB2-5F01A0CE1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TSVM</c:v>
                </c:pt>
                <c:pt idx="2">
                  <c:v>MLP</c:v>
                </c:pt>
                <c:pt idx="3">
                  <c:v>NN-SVM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72.02</c:v>
                </c:pt>
                <c:pt idx="1">
                  <c:v>75.23</c:v>
                </c:pt>
                <c:pt idx="2">
                  <c:v>76.33</c:v>
                </c:pt>
                <c:pt idx="3">
                  <c:v>79.430000000000007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1-4228-9EB2-5F01A0CE1F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 Score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TSVM</c:v>
                </c:pt>
                <c:pt idx="2">
                  <c:v>MLP</c:v>
                </c:pt>
                <c:pt idx="3">
                  <c:v>NN-SVM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20.34</c:v>
                </c:pt>
                <c:pt idx="1">
                  <c:v>20.23</c:v>
                </c:pt>
                <c:pt idx="2">
                  <c:v>25.43</c:v>
                </c:pt>
                <c:pt idx="3">
                  <c:v>35.21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21-4228-9EB2-5F01A0CE1F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3199920"/>
        <c:axId val="1935429808"/>
      </c:lineChart>
      <c:catAx>
        <c:axId val="36319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429808"/>
        <c:crosses val="autoZero"/>
        <c:auto val="1"/>
        <c:lblAlgn val="ctr"/>
        <c:lblOffset val="100"/>
        <c:noMultiLvlLbl val="0"/>
      </c:catAx>
      <c:valAx>
        <c:axId val="1935429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319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6A57B-0A73-42F0-8FB7-14A3DA7C712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342BFD-215F-4328-93E3-CB875054FECF}">
      <dgm:prSet/>
      <dgm:spPr/>
      <dgm:t>
        <a:bodyPr/>
        <a:lstStyle/>
        <a:p>
          <a:r>
            <a:rPr lang="en-US"/>
            <a:t>Monitor</a:t>
          </a:r>
        </a:p>
      </dgm:t>
    </dgm:pt>
    <dgm:pt modelId="{71553C09-0270-4CE7-B216-A3AF2373A9C1}" type="parTrans" cxnId="{E5010FBD-996B-4EC0-9FB8-D08CA185A176}">
      <dgm:prSet/>
      <dgm:spPr/>
      <dgm:t>
        <a:bodyPr/>
        <a:lstStyle/>
        <a:p>
          <a:endParaRPr lang="en-US"/>
        </a:p>
      </dgm:t>
    </dgm:pt>
    <dgm:pt modelId="{2944A910-562A-4DDA-90B8-ABDA797F9EC9}" type="sibTrans" cxnId="{E5010FBD-996B-4EC0-9FB8-D08CA185A176}">
      <dgm:prSet/>
      <dgm:spPr/>
      <dgm:t>
        <a:bodyPr/>
        <a:lstStyle/>
        <a:p>
          <a:endParaRPr lang="en-US"/>
        </a:p>
      </dgm:t>
    </dgm:pt>
    <dgm:pt modelId="{215D87E1-9688-488C-BDCA-6E05B418C309}">
      <dgm:prSet/>
      <dgm:spPr/>
      <dgm:t>
        <a:bodyPr/>
        <a:lstStyle/>
        <a:p>
          <a:r>
            <a:rPr lang="en-US" dirty="0"/>
            <a:t>Monitor Dark Web Markets</a:t>
          </a:r>
        </a:p>
      </dgm:t>
    </dgm:pt>
    <dgm:pt modelId="{BFF1A66D-D71F-484C-8BEB-8780D64EFF60}" type="parTrans" cxnId="{B5F16E33-8B3E-4432-8E69-505830542771}">
      <dgm:prSet/>
      <dgm:spPr/>
      <dgm:t>
        <a:bodyPr/>
        <a:lstStyle/>
        <a:p>
          <a:endParaRPr lang="en-US"/>
        </a:p>
      </dgm:t>
    </dgm:pt>
    <dgm:pt modelId="{77E2F8A1-9FD2-4677-9767-4B37C5A5FA97}" type="sibTrans" cxnId="{B5F16E33-8B3E-4432-8E69-505830542771}">
      <dgm:prSet/>
      <dgm:spPr/>
      <dgm:t>
        <a:bodyPr/>
        <a:lstStyle/>
        <a:p>
          <a:endParaRPr lang="en-US"/>
        </a:p>
      </dgm:t>
    </dgm:pt>
    <dgm:pt modelId="{7E814CF7-E6AF-46BA-944B-C4E402F13C86}">
      <dgm:prSet/>
      <dgm:spPr/>
      <dgm:t>
        <a:bodyPr/>
        <a:lstStyle/>
        <a:p>
          <a:r>
            <a:rPr lang="en-US"/>
            <a:t>Collect</a:t>
          </a:r>
        </a:p>
      </dgm:t>
    </dgm:pt>
    <dgm:pt modelId="{C0766E18-6ECD-4FB3-89C1-98A6F53A7A10}" type="parTrans" cxnId="{51D8B1A6-8432-4700-B03E-7CDEC8576179}">
      <dgm:prSet/>
      <dgm:spPr/>
      <dgm:t>
        <a:bodyPr/>
        <a:lstStyle/>
        <a:p>
          <a:endParaRPr lang="en-US"/>
        </a:p>
      </dgm:t>
    </dgm:pt>
    <dgm:pt modelId="{5B631AB3-8074-43C2-BA06-601530C1291A}" type="sibTrans" cxnId="{51D8B1A6-8432-4700-B03E-7CDEC8576179}">
      <dgm:prSet/>
      <dgm:spPr/>
      <dgm:t>
        <a:bodyPr/>
        <a:lstStyle/>
        <a:p>
          <a:endParaRPr lang="en-US"/>
        </a:p>
      </dgm:t>
    </dgm:pt>
    <dgm:pt modelId="{D2F8507E-2AD8-4BEF-A295-2D2E5FEA3A57}">
      <dgm:prSet/>
      <dgm:spPr/>
      <dgm:t>
        <a:bodyPr/>
        <a:lstStyle/>
        <a:p>
          <a:r>
            <a:rPr lang="en-US"/>
            <a:t>Collect Data</a:t>
          </a:r>
        </a:p>
      </dgm:t>
    </dgm:pt>
    <dgm:pt modelId="{279580E1-B81F-4647-83B8-4195E50357F5}" type="parTrans" cxnId="{301BE5FF-F850-43B6-812E-81BCF354D590}">
      <dgm:prSet/>
      <dgm:spPr/>
      <dgm:t>
        <a:bodyPr/>
        <a:lstStyle/>
        <a:p>
          <a:endParaRPr lang="en-US"/>
        </a:p>
      </dgm:t>
    </dgm:pt>
    <dgm:pt modelId="{A9D7C707-AA9B-4D41-A0D7-9E3F3C7643F5}" type="sibTrans" cxnId="{301BE5FF-F850-43B6-812E-81BCF354D590}">
      <dgm:prSet/>
      <dgm:spPr/>
      <dgm:t>
        <a:bodyPr/>
        <a:lstStyle/>
        <a:p>
          <a:endParaRPr lang="en-US"/>
        </a:p>
      </dgm:t>
    </dgm:pt>
    <dgm:pt modelId="{270232C4-A1DE-4C8B-BFAA-FEC40266E0E9}">
      <dgm:prSet/>
      <dgm:spPr/>
      <dgm:t>
        <a:bodyPr/>
        <a:lstStyle/>
        <a:p>
          <a:r>
            <a:rPr lang="en-US"/>
            <a:t>Identify</a:t>
          </a:r>
        </a:p>
      </dgm:t>
    </dgm:pt>
    <dgm:pt modelId="{72908166-22CC-4A7B-B65A-A95407E4E882}" type="parTrans" cxnId="{A7F2997B-7084-4DEE-90CE-00F5FDA0D27A}">
      <dgm:prSet/>
      <dgm:spPr/>
      <dgm:t>
        <a:bodyPr/>
        <a:lstStyle/>
        <a:p>
          <a:endParaRPr lang="en-US"/>
        </a:p>
      </dgm:t>
    </dgm:pt>
    <dgm:pt modelId="{7BC52BB5-37E7-47D7-B36D-66D918E39F09}" type="sibTrans" cxnId="{A7F2997B-7084-4DEE-90CE-00F5FDA0D27A}">
      <dgm:prSet/>
      <dgm:spPr/>
      <dgm:t>
        <a:bodyPr/>
        <a:lstStyle/>
        <a:p>
          <a:endParaRPr lang="en-US"/>
        </a:p>
      </dgm:t>
    </dgm:pt>
    <dgm:pt modelId="{72ED817F-B0DE-4517-A0AF-8DB135689C0C}">
      <dgm:prSet/>
      <dgm:spPr/>
      <dgm:t>
        <a:bodyPr/>
        <a:lstStyle/>
        <a:p>
          <a:r>
            <a:rPr lang="en-US"/>
            <a:t>Identify Patterns</a:t>
          </a:r>
        </a:p>
      </dgm:t>
    </dgm:pt>
    <dgm:pt modelId="{C98938F3-2361-483A-8A07-95C089500F19}" type="parTrans" cxnId="{5CC65AD0-F97C-428A-A354-3A63DAA79BAD}">
      <dgm:prSet/>
      <dgm:spPr/>
      <dgm:t>
        <a:bodyPr/>
        <a:lstStyle/>
        <a:p>
          <a:endParaRPr lang="en-US"/>
        </a:p>
      </dgm:t>
    </dgm:pt>
    <dgm:pt modelId="{8E6EB7EB-81A7-4057-8211-9540FAC395D2}" type="sibTrans" cxnId="{5CC65AD0-F97C-428A-A354-3A63DAA79BAD}">
      <dgm:prSet/>
      <dgm:spPr/>
      <dgm:t>
        <a:bodyPr/>
        <a:lstStyle/>
        <a:p>
          <a:endParaRPr lang="en-US"/>
        </a:p>
      </dgm:t>
    </dgm:pt>
    <dgm:pt modelId="{FCCA1C6E-8F85-4386-B7BF-6E32E99F04EE}">
      <dgm:prSet/>
      <dgm:spPr/>
      <dgm:t>
        <a:bodyPr/>
        <a:lstStyle/>
        <a:p>
          <a:r>
            <a:rPr lang="en-US"/>
            <a:t>Provide</a:t>
          </a:r>
        </a:p>
      </dgm:t>
    </dgm:pt>
    <dgm:pt modelId="{7BD64DCF-E39D-41DF-9204-5225AE64DF93}" type="parTrans" cxnId="{2B846F2F-E209-4FA0-8879-8100B74B7AC5}">
      <dgm:prSet/>
      <dgm:spPr/>
      <dgm:t>
        <a:bodyPr/>
        <a:lstStyle/>
        <a:p>
          <a:endParaRPr lang="en-US"/>
        </a:p>
      </dgm:t>
    </dgm:pt>
    <dgm:pt modelId="{659031E6-14C9-48F8-9C32-415211FE99BE}" type="sibTrans" cxnId="{2B846F2F-E209-4FA0-8879-8100B74B7AC5}">
      <dgm:prSet/>
      <dgm:spPr/>
      <dgm:t>
        <a:bodyPr/>
        <a:lstStyle/>
        <a:p>
          <a:endParaRPr lang="en-US"/>
        </a:p>
      </dgm:t>
    </dgm:pt>
    <dgm:pt modelId="{172D8785-3DBA-4FF0-B3CB-986F87653E0A}">
      <dgm:prSet/>
      <dgm:spPr/>
      <dgm:t>
        <a:bodyPr/>
        <a:lstStyle/>
        <a:p>
          <a:r>
            <a:rPr lang="en-US"/>
            <a:t>Provide Alerts</a:t>
          </a:r>
        </a:p>
      </dgm:t>
    </dgm:pt>
    <dgm:pt modelId="{3A8B0B01-191B-49D4-A16E-E8AB01BC4096}" type="parTrans" cxnId="{E251CD65-BB0F-4A48-A5D2-615CD14061B2}">
      <dgm:prSet/>
      <dgm:spPr/>
      <dgm:t>
        <a:bodyPr/>
        <a:lstStyle/>
        <a:p>
          <a:endParaRPr lang="en-US"/>
        </a:p>
      </dgm:t>
    </dgm:pt>
    <dgm:pt modelId="{F723407C-F512-4B7B-82A6-FCB4424C303A}" type="sibTrans" cxnId="{E251CD65-BB0F-4A48-A5D2-615CD14061B2}">
      <dgm:prSet/>
      <dgm:spPr/>
      <dgm:t>
        <a:bodyPr/>
        <a:lstStyle/>
        <a:p>
          <a:endParaRPr lang="en-US"/>
        </a:p>
      </dgm:t>
    </dgm:pt>
    <dgm:pt modelId="{18090159-7AFD-4AD8-9A0C-3AC5A6D26A81}">
      <dgm:prSet/>
      <dgm:spPr/>
      <dgm:t>
        <a:bodyPr/>
        <a:lstStyle/>
        <a:p>
          <a:r>
            <a:rPr lang="en-US"/>
            <a:t>Enhance</a:t>
          </a:r>
        </a:p>
      </dgm:t>
    </dgm:pt>
    <dgm:pt modelId="{17ED12CD-8135-4DC1-B413-E32C935E7309}" type="parTrans" cxnId="{8B2D1000-81A0-4960-8033-FA0F7A387AD4}">
      <dgm:prSet/>
      <dgm:spPr/>
      <dgm:t>
        <a:bodyPr/>
        <a:lstStyle/>
        <a:p>
          <a:endParaRPr lang="en-US"/>
        </a:p>
      </dgm:t>
    </dgm:pt>
    <dgm:pt modelId="{852C9D63-8571-4091-BAFA-575E222AF323}" type="sibTrans" cxnId="{8B2D1000-81A0-4960-8033-FA0F7A387AD4}">
      <dgm:prSet/>
      <dgm:spPr/>
      <dgm:t>
        <a:bodyPr/>
        <a:lstStyle/>
        <a:p>
          <a:endParaRPr lang="en-US"/>
        </a:p>
      </dgm:t>
    </dgm:pt>
    <dgm:pt modelId="{753BDCF4-6823-42F5-8B81-A67864D5994C}">
      <dgm:prSet/>
      <dgm:spPr/>
      <dgm:t>
        <a:bodyPr/>
        <a:lstStyle/>
        <a:p>
          <a:r>
            <a:rPr lang="en-US"/>
            <a:t>Enhance decision making</a:t>
          </a:r>
        </a:p>
      </dgm:t>
    </dgm:pt>
    <dgm:pt modelId="{9D5C2976-C98D-4DDD-AC53-C8D66549EDB9}" type="parTrans" cxnId="{868D947D-7007-4389-AD84-704F5BF9B454}">
      <dgm:prSet/>
      <dgm:spPr/>
      <dgm:t>
        <a:bodyPr/>
        <a:lstStyle/>
        <a:p>
          <a:endParaRPr lang="en-US"/>
        </a:p>
      </dgm:t>
    </dgm:pt>
    <dgm:pt modelId="{E170C0FB-11AD-4F82-9B6D-F0987AC4FD1D}" type="sibTrans" cxnId="{868D947D-7007-4389-AD84-704F5BF9B454}">
      <dgm:prSet/>
      <dgm:spPr/>
      <dgm:t>
        <a:bodyPr/>
        <a:lstStyle/>
        <a:p>
          <a:endParaRPr lang="en-US"/>
        </a:p>
      </dgm:t>
    </dgm:pt>
    <dgm:pt modelId="{140AE57F-0302-4D8E-955D-0B4A6A56F239}" type="pres">
      <dgm:prSet presAssocID="{5126A57B-0A73-42F0-8FB7-14A3DA7C712A}" presName="Name0" presStyleCnt="0">
        <dgm:presLayoutVars>
          <dgm:dir/>
          <dgm:animLvl val="lvl"/>
          <dgm:resizeHandles val="exact"/>
        </dgm:presLayoutVars>
      </dgm:prSet>
      <dgm:spPr/>
    </dgm:pt>
    <dgm:pt modelId="{2481DFD9-B158-4678-BB0A-870BEADEEBCE}" type="pres">
      <dgm:prSet presAssocID="{76342BFD-215F-4328-93E3-CB875054FECF}" presName="composite" presStyleCnt="0"/>
      <dgm:spPr/>
    </dgm:pt>
    <dgm:pt modelId="{C8606403-9D74-48A4-841D-C37D7FA32F60}" type="pres">
      <dgm:prSet presAssocID="{76342BFD-215F-4328-93E3-CB875054FECF}" presName="parTx" presStyleLbl="alignNode1" presStyleIdx="0" presStyleCnt="5">
        <dgm:presLayoutVars>
          <dgm:chMax val="0"/>
          <dgm:chPref val="0"/>
        </dgm:presLayoutVars>
      </dgm:prSet>
      <dgm:spPr/>
    </dgm:pt>
    <dgm:pt modelId="{38D58200-75DE-49D3-BA66-F52DD1CE8612}" type="pres">
      <dgm:prSet presAssocID="{76342BFD-215F-4328-93E3-CB875054FECF}" presName="desTx" presStyleLbl="alignAccFollowNode1" presStyleIdx="0" presStyleCnt="5">
        <dgm:presLayoutVars/>
      </dgm:prSet>
      <dgm:spPr/>
    </dgm:pt>
    <dgm:pt modelId="{C50A40B8-C8FF-4A20-AA10-1A933633B399}" type="pres">
      <dgm:prSet presAssocID="{2944A910-562A-4DDA-90B8-ABDA797F9EC9}" presName="space" presStyleCnt="0"/>
      <dgm:spPr/>
    </dgm:pt>
    <dgm:pt modelId="{7F74A5BA-35E3-45B0-B8C9-47F2D0D7CBE3}" type="pres">
      <dgm:prSet presAssocID="{7E814CF7-E6AF-46BA-944B-C4E402F13C86}" presName="composite" presStyleCnt="0"/>
      <dgm:spPr/>
    </dgm:pt>
    <dgm:pt modelId="{64FCC380-1EF0-4FB7-BA68-C026DE472F7D}" type="pres">
      <dgm:prSet presAssocID="{7E814CF7-E6AF-46BA-944B-C4E402F13C86}" presName="parTx" presStyleLbl="alignNode1" presStyleIdx="1" presStyleCnt="5">
        <dgm:presLayoutVars>
          <dgm:chMax val="0"/>
          <dgm:chPref val="0"/>
        </dgm:presLayoutVars>
      </dgm:prSet>
      <dgm:spPr/>
    </dgm:pt>
    <dgm:pt modelId="{682BAF10-6157-4455-B9E6-B70CAE5371FA}" type="pres">
      <dgm:prSet presAssocID="{7E814CF7-E6AF-46BA-944B-C4E402F13C86}" presName="desTx" presStyleLbl="alignAccFollowNode1" presStyleIdx="1" presStyleCnt="5">
        <dgm:presLayoutVars/>
      </dgm:prSet>
      <dgm:spPr/>
    </dgm:pt>
    <dgm:pt modelId="{1F68D704-4D4B-4695-9098-A427F139A262}" type="pres">
      <dgm:prSet presAssocID="{5B631AB3-8074-43C2-BA06-601530C1291A}" presName="space" presStyleCnt="0"/>
      <dgm:spPr/>
    </dgm:pt>
    <dgm:pt modelId="{898B0223-70F7-43A2-A9FD-C1CE1955A267}" type="pres">
      <dgm:prSet presAssocID="{270232C4-A1DE-4C8B-BFAA-FEC40266E0E9}" presName="composite" presStyleCnt="0"/>
      <dgm:spPr/>
    </dgm:pt>
    <dgm:pt modelId="{0011E9F6-A35B-4D1C-8E5E-EE5B5D617771}" type="pres">
      <dgm:prSet presAssocID="{270232C4-A1DE-4C8B-BFAA-FEC40266E0E9}" presName="parTx" presStyleLbl="alignNode1" presStyleIdx="2" presStyleCnt="5">
        <dgm:presLayoutVars>
          <dgm:chMax val="0"/>
          <dgm:chPref val="0"/>
        </dgm:presLayoutVars>
      </dgm:prSet>
      <dgm:spPr/>
    </dgm:pt>
    <dgm:pt modelId="{DDD2C21E-8962-41B9-B2F0-9A8AF37BDCD0}" type="pres">
      <dgm:prSet presAssocID="{270232C4-A1DE-4C8B-BFAA-FEC40266E0E9}" presName="desTx" presStyleLbl="alignAccFollowNode1" presStyleIdx="2" presStyleCnt="5" custLinFactNeighborY="1504">
        <dgm:presLayoutVars/>
      </dgm:prSet>
      <dgm:spPr/>
    </dgm:pt>
    <dgm:pt modelId="{9C4402F1-043D-4FD9-848C-742318E336DB}" type="pres">
      <dgm:prSet presAssocID="{7BC52BB5-37E7-47D7-B36D-66D918E39F09}" presName="space" presStyleCnt="0"/>
      <dgm:spPr/>
    </dgm:pt>
    <dgm:pt modelId="{748C1F57-448C-4EE4-A45D-8046B2062E3A}" type="pres">
      <dgm:prSet presAssocID="{FCCA1C6E-8F85-4386-B7BF-6E32E99F04EE}" presName="composite" presStyleCnt="0"/>
      <dgm:spPr/>
    </dgm:pt>
    <dgm:pt modelId="{5BBB0AD0-5A1C-4414-9C7B-6813B66619BC}" type="pres">
      <dgm:prSet presAssocID="{FCCA1C6E-8F85-4386-B7BF-6E32E99F04EE}" presName="parTx" presStyleLbl="alignNode1" presStyleIdx="3" presStyleCnt="5">
        <dgm:presLayoutVars>
          <dgm:chMax val="0"/>
          <dgm:chPref val="0"/>
        </dgm:presLayoutVars>
      </dgm:prSet>
      <dgm:spPr/>
    </dgm:pt>
    <dgm:pt modelId="{5DC27335-E164-4E91-A304-2BBF3F550239}" type="pres">
      <dgm:prSet presAssocID="{FCCA1C6E-8F85-4386-B7BF-6E32E99F04EE}" presName="desTx" presStyleLbl="alignAccFollowNode1" presStyleIdx="3" presStyleCnt="5">
        <dgm:presLayoutVars/>
      </dgm:prSet>
      <dgm:spPr/>
    </dgm:pt>
    <dgm:pt modelId="{790CB5D2-A49A-48CA-A6FF-2C23C4A74B85}" type="pres">
      <dgm:prSet presAssocID="{659031E6-14C9-48F8-9C32-415211FE99BE}" presName="space" presStyleCnt="0"/>
      <dgm:spPr/>
    </dgm:pt>
    <dgm:pt modelId="{EA0BDD19-E491-4E0A-975F-BB8140FC737E}" type="pres">
      <dgm:prSet presAssocID="{18090159-7AFD-4AD8-9A0C-3AC5A6D26A81}" presName="composite" presStyleCnt="0"/>
      <dgm:spPr/>
    </dgm:pt>
    <dgm:pt modelId="{47B6BB32-142A-4827-BD52-897C0D5928A1}" type="pres">
      <dgm:prSet presAssocID="{18090159-7AFD-4AD8-9A0C-3AC5A6D26A81}" presName="parTx" presStyleLbl="alignNode1" presStyleIdx="4" presStyleCnt="5">
        <dgm:presLayoutVars>
          <dgm:chMax val="0"/>
          <dgm:chPref val="0"/>
        </dgm:presLayoutVars>
      </dgm:prSet>
      <dgm:spPr/>
    </dgm:pt>
    <dgm:pt modelId="{816E9C96-3785-4096-A27E-62D798CCD159}" type="pres">
      <dgm:prSet presAssocID="{18090159-7AFD-4AD8-9A0C-3AC5A6D26A81}" presName="desTx" presStyleLbl="alignAccFollowNode1" presStyleIdx="4" presStyleCnt="5">
        <dgm:presLayoutVars/>
      </dgm:prSet>
      <dgm:spPr/>
    </dgm:pt>
  </dgm:ptLst>
  <dgm:cxnLst>
    <dgm:cxn modelId="{8B2D1000-81A0-4960-8033-FA0F7A387AD4}" srcId="{5126A57B-0A73-42F0-8FB7-14A3DA7C712A}" destId="{18090159-7AFD-4AD8-9A0C-3AC5A6D26A81}" srcOrd="4" destOrd="0" parTransId="{17ED12CD-8135-4DC1-B413-E32C935E7309}" sibTransId="{852C9D63-8571-4091-BAFA-575E222AF323}"/>
    <dgm:cxn modelId="{43170206-C5A0-4231-B695-BE366C758154}" type="presOf" srcId="{D2F8507E-2AD8-4BEF-A295-2D2E5FEA3A57}" destId="{682BAF10-6157-4455-B9E6-B70CAE5371FA}" srcOrd="0" destOrd="0" presId="urn:microsoft.com/office/officeart/2016/7/layout/ChevronBlockProcess"/>
    <dgm:cxn modelId="{E8AAAD1D-EBBA-43D5-AB36-335E50A77185}" type="presOf" srcId="{18090159-7AFD-4AD8-9A0C-3AC5A6D26A81}" destId="{47B6BB32-142A-4827-BD52-897C0D5928A1}" srcOrd="0" destOrd="0" presId="urn:microsoft.com/office/officeart/2016/7/layout/ChevronBlockProcess"/>
    <dgm:cxn modelId="{2B846F2F-E209-4FA0-8879-8100B74B7AC5}" srcId="{5126A57B-0A73-42F0-8FB7-14A3DA7C712A}" destId="{FCCA1C6E-8F85-4386-B7BF-6E32E99F04EE}" srcOrd="3" destOrd="0" parTransId="{7BD64DCF-E39D-41DF-9204-5225AE64DF93}" sibTransId="{659031E6-14C9-48F8-9C32-415211FE99BE}"/>
    <dgm:cxn modelId="{B5F16E33-8B3E-4432-8E69-505830542771}" srcId="{76342BFD-215F-4328-93E3-CB875054FECF}" destId="{215D87E1-9688-488C-BDCA-6E05B418C309}" srcOrd="0" destOrd="0" parTransId="{BFF1A66D-D71F-484C-8BEB-8780D64EFF60}" sibTransId="{77E2F8A1-9FD2-4677-9767-4B37C5A5FA97}"/>
    <dgm:cxn modelId="{FFCB8245-9999-4773-87DE-25443FDA5FB0}" type="presOf" srcId="{FCCA1C6E-8F85-4386-B7BF-6E32E99F04EE}" destId="{5BBB0AD0-5A1C-4414-9C7B-6813B66619BC}" srcOrd="0" destOrd="0" presId="urn:microsoft.com/office/officeart/2016/7/layout/ChevronBlockProcess"/>
    <dgm:cxn modelId="{E251CD65-BB0F-4A48-A5D2-615CD14061B2}" srcId="{FCCA1C6E-8F85-4386-B7BF-6E32E99F04EE}" destId="{172D8785-3DBA-4FF0-B3CB-986F87653E0A}" srcOrd="0" destOrd="0" parTransId="{3A8B0B01-191B-49D4-A16E-E8AB01BC4096}" sibTransId="{F723407C-F512-4B7B-82A6-FCB4424C303A}"/>
    <dgm:cxn modelId="{63993E69-4659-4558-9B54-2E87F2D7AC48}" type="presOf" srcId="{7E814CF7-E6AF-46BA-944B-C4E402F13C86}" destId="{64FCC380-1EF0-4FB7-BA68-C026DE472F7D}" srcOrd="0" destOrd="0" presId="urn:microsoft.com/office/officeart/2016/7/layout/ChevronBlockProcess"/>
    <dgm:cxn modelId="{A7F2997B-7084-4DEE-90CE-00F5FDA0D27A}" srcId="{5126A57B-0A73-42F0-8FB7-14A3DA7C712A}" destId="{270232C4-A1DE-4C8B-BFAA-FEC40266E0E9}" srcOrd="2" destOrd="0" parTransId="{72908166-22CC-4A7B-B65A-A95407E4E882}" sibTransId="{7BC52BB5-37E7-47D7-B36D-66D918E39F09}"/>
    <dgm:cxn modelId="{868D947D-7007-4389-AD84-704F5BF9B454}" srcId="{18090159-7AFD-4AD8-9A0C-3AC5A6D26A81}" destId="{753BDCF4-6823-42F5-8B81-A67864D5994C}" srcOrd="0" destOrd="0" parTransId="{9D5C2976-C98D-4DDD-AC53-C8D66549EDB9}" sibTransId="{E170C0FB-11AD-4F82-9B6D-F0987AC4FD1D}"/>
    <dgm:cxn modelId="{DFAAC67D-18D9-43FB-91C3-BF637A5A5965}" type="presOf" srcId="{215D87E1-9688-488C-BDCA-6E05B418C309}" destId="{38D58200-75DE-49D3-BA66-F52DD1CE8612}" srcOrd="0" destOrd="0" presId="urn:microsoft.com/office/officeart/2016/7/layout/ChevronBlockProcess"/>
    <dgm:cxn modelId="{E5855197-A5D8-4EA4-859A-DFE5205BC39B}" type="presOf" srcId="{5126A57B-0A73-42F0-8FB7-14A3DA7C712A}" destId="{140AE57F-0302-4D8E-955D-0B4A6A56F239}" srcOrd="0" destOrd="0" presId="urn:microsoft.com/office/officeart/2016/7/layout/ChevronBlockProcess"/>
    <dgm:cxn modelId="{51D8B1A6-8432-4700-B03E-7CDEC8576179}" srcId="{5126A57B-0A73-42F0-8FB7-14A3DA7C712A}" destId="{7E814CF7-E6AF-46BA-944B-C4E402F13C86}" srcOrd="1" destOrd="0" parTransId="{C0766E18-6ECD-4FB3-89C1-98A6F53A7A10}" sibTransId="{5B631AB3-8074-43C2-BA06-601530C1291A}"/>
    <dgm:cxn modelId="{E63B1BAD-5D08-4C5B-A465-14E2A03CC042}" type="presOf" srcId="{172D8785-3DBA-4FF0-B3CB-986F87653E0A}" destId="{5DC27335-E164-4E91-A304-2BBF3F550239}" srcOrd="0" destOrd="0" presId="urn:microsoft.com/office/officeart/2016/7/layout/ChevronBlockProcess"/>
    <dgm:cxn modelId="{7912F4B0-751F-431A-ABE8-73583AF9ABF0}" type="presOf" srcId="{72ED817F-B0DE-4517-A0AF-8DB135689C0C}" destId="{DDD2C21E-8962-41B9-B2F0-9A8AF37BDCD0}" srcOrd="0" destOrd="0" presId="urn:microsoft.com/office/officeart/2016/7/layout/ChevronBlockProcess"/>
    <dgm:cxn modelId="{E5010FBD-996B-4EC0-9FB8-D08CA185A176}" srcId="{5126A57B-0A73-42F0-8FB7-14A3DA7C712A}" destId="{76342BFD-215F-4328-93E3-CB875054FECF}" srcOrd="0" destOrd="0" parTransId="{71553C09-0270-4CE7-B216-A3AF2373A9C1}" sibTransId="{2944A910-562A-4DDA-90B8-ABDA797F9EC9}"/>
    <dgm:cxn modelId="{5AB0E8C5-2ECE-4CB4-B715-8FB19928C580}" type="presOf" srcId="{753BDCF4-6823-42F5-8B81-A67864D5994C}" destId="{816E9C96-3785-4096-A27E-62D798CCD159}" srcOrd="0" destOrd="0" presId="urn:microsoft.com/office/officeart/2016/7/layout/ChevronBlockProcess"/>
    <dgm:cxn modelId="{5CC65AD0-F97C-428A-A354-3A63DAA79BAD}" srcId="{270232C4-A1DE-4C8B-BFAA-FEC40266E0E9}" destId="{72ED817F-B0DE-4517-A0AF-8DB135689C0C}" srcOrd="0" destOrd="0" parTransId="{C98938F3-2361-483A-8A07-95C089500F19}" sibTransId="{8E6EB7EB-81A7-4057-8211-9540FAC395D2}"/>
    <dgm:cxn modelId="{264005D1-2D1C-40D4-BA07-DCC226DA853F}" type="presOf" srcId="{76342BFD-215F-4328-93E3-CB875054FECF}" destId="{C8606403-9D74-48A4-841D-C37D7FA32F60}" srcOrd="0" destOrd="0" presId="urn:microsoft.com/office/officeart/2016/7/layout/ChevronBlockProcess"/>
    <dgm:cxn modelId="{C97DB3E0-6F20-4BBF-8106-67793E420A51}" type="presOf" srcId="{270232C4-A1DE-4C8B-BFAA-FEC40266E0E9}" destId="{0011E9F6-A35B-4D1C-8E5E-EE5B5D617771}" srcOrd="0" destOrd="0" presId="urn:microsoft.com/office/officeart/2016/7/layout/ChevronBlockProcess"/>
    <dgm:cxn modelId="{301BE5FF-F850-43B6-812E-81BCF354D590}" srcId="{7E814CF7-E6AF-46BA-944B-C4E402F13C86}" destId="{D2F8507E-2AD8-4BEF-A295-2D2E5FEA3A57}" srcOrd="0" destOrd="0" parTransId="{279580E1-B81F-4647-83B8-4195E50357F5}" sibTransId="{A9D7C707-AA9B-4D41-A0D7-9E3F3C7643F5}"/>
    <dgm:cxn modelId="{732E4E2A-C378-4CB9-9CB3-9C6F4C1CC769}" type="presParOf" srcId="{140AE57F-0302-4D8E-955D-0B4A6A56F239}" destId="{2481DFD9-B158-4678-BB0A-870BEADEEBCE}" srcOrd="0" destOrd="0" presId="urn:microsoft.com/office/officeart/2016/7/layout/ChevronBlockProcess"/>
    <dgm:cxn modelId="{C8A9B107-953F-453A-9F27-BF48113174EA}" type="presParOf" srcId="{2481DFD9-B158-4678-BB0A-870BEADEEBCE}" destId="{C8606403-9D74-48A4-841D-C37D7FA32F60}" srcOrd="0" destOrd="0" presId="urn:microsoft.com/office/officeart/2016/7/layout/ChevronBlockProcess"/>
    <dgm:cxn modelId="{C0836374-175A-4F2B-A703-E84D2519A4F3}" type="presParOf" srcId="{2481DFD9-B158-4678-BB0A-870BEADEEBCE}" destId="{38D58200-75DE-49D3-BA66-F52DD1CE8612}" srcOrd="1" destOrd="0" presId="urn:microsoft.com/office/officeart/2016/7/layout/ChevronBlockProcess"/>
    <dgm:cxn modelId="{C50A9275-0625-4B54-8044-F7D365C73CA9}" type="presParOf" srcId="{140AE57F-0302-4D8E-955D-0B4A6A56F239}" destId="{C50A40B8-C8FF-4A20-AA10-1A933633B399}" srcOrd="1" destOrd="0" presId="urn:microsoft.com/office/officeart/2016/7/layout/ChevronBlockProcess"/>
    <dgm:cxn modelId="{6FB3349A-472E-459F-9E5B-304076D4FD6F}" type="presParOf" srcId="{140AE57F-0302-4D8E-955D-0B4A6A56F239}" destId="{7F74A5BA-35E3-45B0-B8C9-47F2D0D7CBE3}" srcOrd="2" destOrd="0" presId="urn:microsoft.com/office/officeart/2016/7/layout/ChevronBlockProcess"/>
    <dgm:cxn modelId="{47A6DD27-F586-461E-8B54-D937E66DAC82}" type="presParOf" srcId="{7F74A5BA-35E3-45B0-B8C9-47F2D0D7CBE3}" destId="{64FCC380-1EF0-4FB7-BA68-C026DE472F7D}" srcOrd="0" destOrd="0" presId="urn:microsoft.com/office/officeart/2016/7/layout/ChevronBlockProcess"/>
    <dgm:cxn modelId="{560935FD-2631-470C-9FBF-3AA13D05CC9A}" type="presParOf" srcId="{7F74A5BA-35E3-45B0-B8C9-47F2D0D7CBE3}" destId="{682BAF10-6157-4455-B9E6-B70CAE5371FA}" srcOrd="1" destOrd="0" presId="urn:microsoft.com/office/officeart/2016/7/layout/ChevronBlockProcess"/>
    <dgm:cxn modelId="{7DFA1E19-D3B8-4DE3-8605-A42149EEBF14}" type="presParOf" srcId="{140AE57F-0302-4D8E-955D-0B4A6A56F239}" destId="{1F68D704-4D4B-4695-9098-A427F139A262}" srcOrd="3" destOrd="0" presId="urn:microsoft.com/office/officeart/2016/7/layout/ChevronBlockProcess"/>
    <dgm:cxn modelId="{0CF9F4F7-B68F-4331-851A-C514FAC874F4}" type="presParOf" srcId="{140AE57F-0302-4D8E-955D-0B4A6A56F239}" destId="{898B0223-70F7-43A2-A9FD-C1CE1955A267}" srcOrd="4" destOrd="0" presId="urn:microsoft.com/office/officeart/2016/7/layout/ChevronBlockProcess"/>
    <dgm:cxn modelId="{FA7D3CDB-6F8A-43EC-A6A3-A8439BFBB800}" type="presParOf" srcId="{898B0223-70F7-43A2-A9FD-C1CE1955A267}" destId="{0011E9F6-A35B-4D1C-8E5E-EE5B5D617771}" srcOrd="0" destOrd="0" presId="urn:microsoft.com/office/officeart/2016/7/layout/ChevronBlockProcess"/>
    <dgm:cxn modelId="{A852BE89-F04A-4064-9957-E108EDE449F8}" type="presParOf" srcId="{898B0223-70F7-43A2-A9FD-C1CE1955A267}" destId="{DDD2C21E-8962-41B9-B2F0-9A8AF37BDCD0}" srcOrd="1" destOrd="0" presId="urn:microsoft.com/office/officeart/2016/7/layout/ChevronBlockProcess"/>
    <dgm:cxn modelId="{9989EED4-3D97-4BDA-8287-A35AD895598E}" type="presParOf" srcId="{140AE57F-0302-4D8E-955D-0B4A6A56F239}" destId="{9C4402F1-043D-4FD9-848C-742318E336DB}" srcOrd="5" destOrd="0" presId="urn:microsoft.com/office/officeart/2016/7/layout/ChevronBlockProcess"/>
    <dgm:cxn modelId="{F9D12C17-22D0-4848-A481-EE96D4065C8F}" type="presParOf" srcId="{140AE57F-0302-4D8E-955D-0B4A6A56F239}" destId="{748C1F57-448C-4EE4-A45D-8046B2062E3A}" srcOrd="6" destOrd="0" presId="urn:microsoft.com/office/officeart/2016/7/layout/ChevronBlockProcess"/>
    <dgm:cxn modelId="{46424C7B-1977-4C3A-94A6-FD42AEF2A469}" type="presParOf" srcId="{748C1F57-448C-4EE4-A45D-8046B2062E3A}" destId="{5BBB0AD0-5A1C-4414-9C7B-6813B66619BC}" srcOrd="0" destOrd="0" presId="urn:microsoft.com/office/officeart/2016/7/layout/ChevronBlockProcess"/>
    <dgm:cxn modelId="{102BE461-475F-4510-A3A9-DACC02E9FFEE}" type="presParOf" srcId="{748C1F57-448C-4EE4-A45D-8046B2062E3A}" destId="{5DC27335-E164-4E91-A304-2BBF3F550239}" srcOrd="1" destOrd="0" presId="urn:microsoft.com/office/officeart/2016/7/layout/ChevronBlockProcess"/>
    <dgm:cxn modelId="{57C7122D-5867-4261-9B9B-C7F95EF4A273}" type="presParOf" srcId="{140AE57F-0302-4D8E-955D-0B4A6A56F239}" destId="{790CB5D2-A49A-48CA-A6FF-2C23C4A74B85}" srcOrd="7" destOrd="0" presId="urn:microsoft.com/office/officeart/2016/7/layout/ChevronBlockProcess"/>
    <dgm:cxn modelId="{68A8F0D1-D438-4238-AF43-07C0A71AFF6C}" type="presParOf" srcId="{140AE57F-0302-4D8E-955D-0B4A6A56F239}" destId="{EA0BDD19-E491-4E0A-975F-BB8140FC737E}" srcOrd="8" destOrd="0" presId="urn:microsoft.com/office/officeart/2016/7/layout/ChevronBlockProcess"/>
    <dgm:cxn modelId="{C5840520-B90B-483E-9E95-5CAD1D3956DF}" type="presParOf" srcId="{EA0BDD19-E491-4E0A-975F-BB8140FC737E}" destId="{47B6BB32-142A-4827-BD52-897C0D5928A1}" srcOrd="0" destOrd="0" presId="urn:microsoft.com/office/officeart/2016/7/layout/ChevronBlockProcess"/>
    <dgm:cxn modelId="{C78384AD-5290-4A58-9CDF-2902E32FA6AA}" type="presParOf" srcId="{EA0BDD19-E491-4E0A-975F-BB8140FC737E}" destId="{816E9C96-3785-4096-A27E-62D798CCD15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0F6CC-00F4-473E-A5CD-0F1B1E04C36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34B7DC-EAD4-4BC2-A5DC-2B8C5B9CFC06}">
      <dgm:prSet/>
      <dgm:spPr/>
      <dgm:t>
        <a:bodyPr/>
        <a:lstStyle/>
        <a:p>
          <a:r>
            <a:rPr lang="en-US" b="0" i="0" dirty="0"/>
            <a:t>Typically, it generates a list of URLs or web addresses of websites, forums, or marketplaces on the dark web and ranks it according to the relevance of content.</a:t>
          </a:r>
          <a:endParaRPr lang="en-US" dirty="0"/>
        </a:p>
      </dgm:t>
    </dgm:pt>
    <dgm:pt modelId="{9FA85EC0-90F9-46FF-9551-355C1B5CAAE2}" type="parTrans" cxnId="{BDA1F208-634A-421C-9959-62209D42B3AB}">
      <dgm:prSet/>
      <dgm:spPr/>
      <dgm:t>
        <a:bodyPr/>
        <a:lstStyle/>
        <a:p>
          <a:endParaRPr lang="en-US"/>
        </a:p>
      </dgm:t>
    </dgm:pt>
    <dgm:pt modelId="{444159A3-A18E-4FBF-8D51-D2850EC59B9B}" type="sibTrans" cxnId="{BDA1F208-634A-421C-9959-62209D42B3AB}">
      <dgm:prSet/>
      <dgm:spPr/>
      <dgm:t>
        <a:bodyPr/>
        <a:lstStyle/>
        <a:p>
          <a:endParaRPr lang="en-US"/>
        </a:p>
      </dgm:t>
    </dgm:pt>
    <dgm:pt modelId="{C4ABD9C0-A5FC-41AA-A80D-C918CBA11E99}">
      <dgm:prSet/>
      <dgm:spPr/>
      <dgm:t>
        <a:bodyPr/>
        <a:lstStyle/>
        <a:p>
          <a:r>
            <a:rPr lang="en-US" b="0" i="0"/>
            <a:t>The frequency of the spider-crawling websites depends on the search engine’s discretion.</a:t>
          </a:r>
          <a:endParaRPr lang="en-US"/>
        </a:p>
      </dgm:t>
    </dgm:pt>
    <dgm:pt modelId="{8DB94FAA-320F-45AF-B310-69711AC87197}" type="parTrans" cxnId="{80E6AF35-65B8-447A-A371-40EB47D1807B}">
      <dgm:prSet/>
      <dgm:spPr/>
      <dgm:t>
        <a:bodyPr/>
        <a:lstStyle/>
        <a:p>
          <a:endParaRPr lang="en-US"/>
        </a:p>
      </dgm:t>
    </dgm:pt>
    <dgm:pt modelId="{AFBC7147-D621-4287-BB37-84A11815AC19}" type="sibTrans" cxnId="{80E6AF35-65B8-447A-A371-40EB47D1807B}">
      <dgm:prSet/>
      <dgm:spPr/>
      <dgm:t>
        <a:bodyPr/>
        <a:lstStyle/>
        <a:p>
          <a:endParaRPr lang="en-US"/>
        </a:p>
      </dgm:t>
    </dgm:pt>
    <dgm:pt modelId="{EB1BA109-2FDA-4EE9-BACC-55CFD85CB94B}">
      <dgm:prSet/>
      <dgm:spPr/>
      <dgm:t>
        <a:bodyPr/>
        <a:lstStyle/>
        <a:p>
          <a:r>
            <a:rPr lang="en-US" b="0" i="0"/>
            <a:t>This list can include information such as the website's name, description, and the type of content it contains.</a:t>
          </a:r>
          <a:endParaRPr lang="en-US"/>
        </a:p>
      </dgm:t>
    </dgm:pt>
    <dgm:pt modelId="{B59A8D38-BF8E-408E-A0D5-8F9CD78C32BB}" type="parTrans" cxnId="{AF7CF558-6831-460A-91B6-C8E06D7D5649}">
      <dgm:prSet/>
      <dgm:spPr/>
      <dgm:t>
        <a:bodyPr/>
        <a:lstStyle/>
        <a:p>
          <a:endParaRPr lang="en-US"/>
        </a:p>
      </dgm:t>
    </dgm:pt>
    <dgm:pt modelId="{E6023663-16BC-4C21-A707-C8A548EC354A}" type="sibTrans" cxnId="{AF7CF558-6831-460A-91B6-C8E06D7D5649}">
      <dgm:prSet/>
      <dgm:spPr/>
      <dgm:t>
        <a:bodyPr/>
        <a:lstStyle/>
        <a:p>
          <a:endParaRPr lang="en-US"/>
        </a:p>
      </dgm:t>
    </dgm:pt>
    <dgm:pt modelId="{D17A8F6D-6DD0-4956-9FAD-8BBC47BC6C22}">
      <dgm:prSet/>
      <dgm:spPr/>
      <dgm:t>
        <a:bodyPr/>
        <a:lstStyle/>
        <a:p>
          <a:r>
            <a:rPr lang="en-US" b="0" i="0"/>
            <a:t>In some cases, the crawler may also capture metadata about the web pages, such as their title, keywords, and other information.</a:t>
          </a:r>
          <a:endParaRPr lang="en-US"/>
        </a:p>
      </dgm:t>
    </dgm:pt>
    <dgm:pt modelId="{3AA8CDE1-E507-48D4-918E-E86B2E2A66D4}" type="parTrans" cxnId="{6A1A4B91-8F9D-4465-9001-8E9BAD6E23D3}">
      <dgm:prSet/>
      <dgm:spPr/>
      <dgm:t>
        <a:bodyPr/>
        <a:lstStyle/>
        <a:p>
          <a:endParaRPr lang="en-US"/>
        </a:p>
      </dgm:t>
    </dgm:pt>
    <dgm:pt modelId="{4DE024CA-22F7-4C5C-B501-0F2089261DFB}" type="sibTrans" cxnId="{6A1A4B91-8F9D-4465-9001-8E9BAD6E23D3}">
      <dgm:prSet/>
      <dgm:spPr/>
      <dgm:t>
        <a:bodyPr/>
        <a:lstStyle/>
        <a:p>
          <a:endParaRPr lang="en-US"/>
        </a:p>
      </dgm:t>
    </dgm:pt>
    <dgm:pt modelId="{4C883988-26B3-4385-B3F5-C37E01673E51}" type="pres">
      <dgm:prSet presAssocID="{4040F6CC-00F4-473E-A5CD-0F1B1E04C365}" presName="vert0" presStyleCnt="0">
        <dgm:presLayoutVars>
          <dgm:dir/>
          <dgm:animOne val="branch"/>
          <dgm:animLvl val="lvl"/>
        </dgm:presLayoutVars>
      </dgm:prSet>
      <dgm:spPr/>
    </dgm:pt>
    <dgm:pt modelId="{7AB6BF58-CFF2-4E9D-B39A-F287C9029ECF}" type="pres">
      <dgm:prSet presAssocID="{6D34B7DC-EAD4-4BC2-A5DC-2B8C5B9CFC06}" presName="thickLine" presStyleLbl="alignNode1" presStyleIdx="0" presStyleCnt="4"/>
      <dgm:spPr/>
    </dgm:pt>
    <dgm:pt modelId="{D2EBF201-4FA8-4B32-8AEA-87F1D2EE0593}" type="pres">
      <dgm:prSet presAssocID="{6D34B7DC-EAD4-4BC2-A5DC-2B8C5B9CFC06}" presName="horz1" presStyleCnt="0"/>
      <dgm:spPr/>
    </dgm:pt>
    <dgm:pt modelId="{CC630DCF-96D2-44BC-A32F-75DDD9D05700}" type="pres">
      <dgm:prSet presAssocID="{6D34B7DC-EAD4-4BC2-A5DC-2B8C5B9CFC06}" presName="tx1" presStyleLbl="revTx" presStyleIdx="0" presStyleCnt="4"/>
      <dgm:spPr/>
    </dgm:pt>
    <dgm:pt modelId="{5856DB41-E704-4A79-B460-6D63A78C9349}" type="pres">
      <dgm:prSet presAssocID="{6D34B7DC-EAD4-4BC2-A5DC-2B8C5B9CFC06}" presName="vert1" presStyleCnt="0"/>
      <dgm:spPr/>
    </dgm:pt>
    <dgm:pt modelId="{7C6D7D0F-8BD5-4DB9-B251-8134664FBD63}" type="pres">
      <dgm:prSet presAssocID="{C4ABD9C0-A5FC-41AA-A80D-C918CBA11E99}" presName="thickLine" presStyleLbl="alignNode1" presStyleIdx="1" presStyleCnt="4"/>
      <dgm:spPr/>
    </dgm:pt>
    <dgm:pt modelId="{0DDD9C03-CD44-41CC-9FAB-DB6E3A43F954}" type="pres">
      <dgm:prSet presAssocID="{C4ABD9C0-A5FC-41AA-A80D-C918CBA11E99}" presName="horz1" presStyleCnt="0"/>
      <dgm:spPr/>
    </dgm:pt>
    <dgm:pt modelId="{DF141804-3B18-4437-BD59-A58DD93DBD78}" type="pres">
      <dgm:prSet presAssocID="{C4ABD9C0-A5FC-41AA-A80D-C918CBA11E99}" presName="tx1" presStyleLbl="revTx" presStyleIdx="1" presStyleCnt="4"/>
      <dgm:spPr/>
    </dgm:pt>
    <dgm:pt modelId="{8F720260-1021-4041-8B97-59C1CC07857D}" type="pres">
      <dgm:prSet presAssocID="{C4ABD9C0-A5FC-41AA-A80D-C918CBA11E99}" presName="vert1" presStyleCnt="0"/>
      <dgm:spPr/>
    </dgm:pt>
    <dgm:pt modelId="{CFF56FBA-8625-484C-A989-9FBFF83ABF6C}" type="pres">
      <dgm:prSet presAssocID="{EB1BA109-2FDA-4EE9-BACC-55CFD85CB94B}" presName="thickLine" presStyleLbl="alignNode1" presStyleIdx="2" presStyleCnt="4"/>
      <dgm:spPr/>
    </dgm:pt>
    <dgm:pt modelId="{D128BB08-BA06-4BF6-B258-540DB5952807}" type="pres">
      <dgm:prSet presAssocID="{EB1BA109-2FDA-4EE9-BACC-55CFD85CB94B}" presName="horz1" presStyleCnt="0"/>
      <dgm:spPr/>
    </dgm:pt>
    <dgm:pt modelId="{23D2A56D-8DE1-44F2-B59F-AA6EC90914A3}" type="pres">
      <dgm:prSet presAssocID="{EB1BA109-2FDA-4EE9-BACC-55CFD85CB94B}" presName="tx1" presStyleLbl="revTx" presStyleIdx="2" presStyleCnt="4"/>
      <dgm:spPr/>
    </dgm:pt>
    <dgm:pt modelId="{933A0CD0-C168-4AB8-B342-5008F27D3A52}" type="pres">
      <dgm:prSet presAssocID="{EB1BA109-2FDA-4EE9-BACC-55CFD85CB94B}" presName="vert1" presStyleCnt="0"/>
      <dgm:spPr/>
    </dgm:pt>
    <dgm:pt modelId="{ECE9A09F-B445-4B60-9D17-89FC94E0252B}" type="pres">
      <dgm:prSet presAssocID="{D17A8F6D-6DD0-4956-9FAD-8BBC47BC6C22}" presName="thickLine" presStyleLbl="alignNode1" presStyleIdx="3" presStyleCnt="4"/>
      <dgm:spPr/>
    </dgm:pt>
    <dgm:pt modelId="{99235E3C-44EA-472A-AE63-99432F0AF806}" type="pres">
      <dgm:prSet presAssocID="{D17A8F6D-6DD0-4956-9FAD-8BBC47BC6C22}" presName="horz1" presStyleCnt="0"/>
      <dgm:spPr/>
    </dgm:pt>
    <dgm:pt modelId="{3573CF42-9304-4F31-85EC-FB0256DDC522}" type="pres">
      <dgm:prSet presAssocID="{D17A8F6D-6DD0-4956-9FAD-8BBC47BC6C22}" presName="tx1" presStyleLbl="revTx" presStyleIdx="3" presStyleCnt="4"/>
      <dgm:spPr/>
    </dgm:pt>
    <dgm:pt modelId="{88313001-BE9D-4974-9A64-DBDEF8E6496C}" type="pres">
      <dgm:prSet presAssocID="{D17A8F6D-6DD0-4956-9FAD-8BBC47BC6C22}" presName="vert1" presStyleCnt="0"/>
      <dgm:spPr/>
    </dgm:pt>
  </dgm:ptLst>
  <dgm:cxnLst>
    <dgm:cxn modelId="{BDA1F208-634A-421C-9959-62209D42B3AB}" srcId="{4040F6CC-00F4-473E-A5CD-0F1B1E04C365}" destId="{6D34B7DC-EAD4-4BC2-A5DC-2B8C5B9CFC06}" srcOrd="0" destOrd="0" parTransId="{9FA85EC0-90F9-46FF-9551-355C1B5CAAE2}" sibTransId="{444159A3-A18E-4FBF-8D51-D2850EC59B9B}"/>
    <dgm:cxn modelId="{80E6AF35-65B8-447A-A371-40EB47D1807B}" srcId="{4040F6CC-00F4-473E-A5CD-0F1B1E04C365}" destId="{C4ABD9C0-A5FC-41AA-A80D-C918CBA11E99}" srcOrd="1" destOrd="0" parTransId="{8DB94FAA-320F-45AF-B310-69711AC87197}" sibTransId="{AFBC7147-D621-4287-BB37-84A11815AC19}"/>
    <dgm:cxn modelId="{4B7C3F3E-2951-4BF4-B35E-C923EB59E4D3}" type="presOf" srcId="{4040F6CC-00F4-473E-A5CD-0F1B1E04C365}" destId="{4C883988-26B3-4385-B3F5-C37E01673E51}" srcOrd="0" destOrd="0" presId="urn:microsoft.com/office/officeart/2008/layout/LinedList"/>
    <dgm:cxn modelId="{BA147D72-342C-47BD-9FD4-6FF8254A33DD}" type="presOf" srcId="{EB1BA109-2FDA-4EE9-BACC-55CFD85CB94B}" destId="{23D2A56D-8DE1-44F2-B59F-AA6EC90914A3}" srcOrd="0" destOrd="0" presId="urn:microsoft.com/office/officeart/2008/layout/LinedList"/>
    <dgm:cxn modelId="{DB445658-0F9A-4FF8-A613-7061D04701DA}" type="presOf" srcId="{C4ABD9C0-A5FC-41AA-A80D-C918CBA11E99}" destId="{DF141804-3B18-4437-BD59-A58DD93DBD78}" srcOrd="0" destOrd="0" presId="urn:microsoft.com/office/officeart/2008/layout/LinedList"/>
    <dgm:cxn modelId="{AF7CF558-6831-460A-91B6-C8E06D7D5649}" srcId="{4040F6CC-00F4-473E-A5CD-0F1B1E04C365}" destId="{EB1BA109-2FDA-4EE9-BACC-55CFD85CB94B}" srcOrd="2" destOrd="0" parTransId="{B59A8D38-BF8E-408E-A0D5-8F9CD78C32BB}" sibTransId="{E6023663-16BC-4C21-A707-C8A548EC354A}"/>
    <dgm:cxn modelId="{B33BF886-96B3-4F70-9355-F07B14A49151}" type="presOf" srcId="{6D34B7DC-EAD4-4BC2-A5DC-2B8C5B9CFC06}" destId="{CC630DCF-96D2-44BC-A32F-75DDD9D05700}" srcOrd="0" destOrd="0" presId="urn:microsoft.com/office/officeart/2008/layout/LinedList"/>
    <dgm:cxn modelId="{6A1A4B91-8F9D-4465-9001-8E9BAD6E23D3}" srcId="{4040F6CC-00F4-473E-A5CD-0F1B1E04C365}" destId="{D17A8F6D-6DD0-4956-9FAD-8BBC47BC6C22}" srcOrd="3" destOrd="0" parTransId="{3AA8CDE1-E507-48D4-918E-E86B2E2A66D4}" sibTransId="{4DE024CA-22F7-4C5C-B501-0F2089261DFB}"/>
    <dgm:cxn modelId="{D9A64CC3-8C67-4AC3-B178-3368F23EC1AF}" type="presOf" srcId="{D17A8F6D-6DD0-4956-9FAD-8BBC47BC6C22}" destId="{3573CF42-9304-4F31-85EC-FB0256DDC522}" srcOrd="0" destOrd="0" presId="urn:microsoft.com/office/officeart/2008/layout/LinedList"/>
    <dgm:cxn modelId="{2B057FEA-CDD9-4804-8DA6-5ED542656773}" type="presParOf" srcId="{4C883988-26B3-4385-B3F5-C37E01673E51}" destId="{7AB6BF58-CFF2-4E9D-B39A-F287C9029ECF}" srcOrd="0" destOrd="0" presId="urn:microsoft.com/office/officeart/2008/layout/LinedList"/>
    <dgm:cxn modelId="{8E9BA08A-622A-49CD-B4AB-12C5E25BAB70}" type="presParOf" srcId="{4C883988-26B3-4385-B3F5-C37E01673E51}" destId="{D2EBF201-4FA8-4B32-8AEA-87F1D2EE0593}" srcOrd="1" destOrd="0" presId="urn:microsoft.com/office/officeart/2008/layout/LinedList"/>
    <dgm:cxn modelId="{BAB3B352-5351-4320-AD27-EC95EC611465}" type="presParOf" srcId="{D2EBF201-4FA8-4B32-8AEA-87F1D2EE0593}" destId="{CC630DCF-96D2-44BC-A32F-75DDD9D05700}" srcOrd="0" destOrd="0" presId="urn:microsoft.com/office/officeart/2008/layout/LinedList"/>
    <dgm:cxn modelId="{E0CCFCF5-3346-4F51-AF65-3A550DA3ECBD}" type="presParOf" srcId="{D2EBF201-4FA8-4B32-8AEA-87F1D2EE0593}" destId="{5856DB41-E704-4A79-B460-6D63A78C9349}" srcOrd="1" destOrd="0" presId="urn:microsoft.com/office/officeart/2008/layout/LinedList"/>
    <dgm:cxn modelId="{6B864A86-EF92-4B34-9DB3-4AAEAF22E073}" type="presParOf" srcId="{4C883988-26B3-4385-B3F5-C37E01673E51}" destId="{7C6D7D0F-8BD5-4DB9-B251-8134664FBD63}" srcOrd="2" destOrd="0" presId="urn:microsoft.com/office/officeart/2008/layout/LinedList"/>
    <dgm:cxn modelId="{F12DBBEB-9DC0-48DA-A979-42B3A30F7D22}" type="presParOf" srcId="{4C883988-26B3-4385-B3F5-C37E01673E51}" destId="{0DDD9C03-CD44-41CC-9FAB-DB6E3A43F954}" srcOrd="3" destOrd="0" presId="urn:microsoft.com/office/officeart/2008/layout/LinedList"/>
    <dgm:cxn modelId="{20292461-BD5E-4F65-9FE5-1A6213734B1D}" type="presParOf" srcId="{0DDD9C03-CD44-41CC-9FAB-DB6E3A43F954}" destId="{DF141804-3B18-4437-BD59-A58DD93DBD78}" srcOrd="0" destOrd="0" presId="urn:microsoft.com/office/officeart/2008/layout/LinedList"/>
    <dgm:cxn modelId="{524B0F7D-5556-4568-B3F7-AF6F8503C8C6}" type="presParOf" srcId="{0DDD9C03-CD44-41CC-9FAB-DB6E3A43F954}" destId="{8F720260-1021-4041-8B97-59C1CC07857D}" srcOrd="1" destOrd="0" presId="urn:microsoft.com/office/officeart/2008/layout/LinedList"/>
    <dgm:cxn modelId="{4A77BB48-1FD7-410E-9395-5D4810784646}" type="presParOf" srcId="{4C883988-26B3-4385-B3F5-C37E01673E51}" destId="{CFF56FBA-8625-484C-A989-9FBFF83ABF6C}" srcOrd="4" destOrd="0" presId="urn:microsoft.com/office/officeart/2008/layout/LinedList"/>
    <dgm:cxn modelId="{9904312F-7BEB-44B7-BE49-0C489F009F72}" type="presParOf" srcId="{4C883988-26B3-4385-B3F5-C37E01673E51}" destId="{D128BB08-BA06-4BF6-B258-540DB5952807}" srcOrd="5" destOrd="0" presId="urn:microsoft.com/office/officeart/2008/layout/LinedList"/>
    <dgm:cxn modelId="{FA45097A-11E0-4D98-957F-289813FE1D4E}" type="presParOf" srcId="{D128BB08-BA06-4BF6-B258-540DB5952807}" destId="{23D2A56D-8DE1-44F2-B59F-AA6EC90914A3}" srcOrd="0" destOrd="0" presId="urn:microsoft.com/office/officeart/2008/layout/LinedList"/>
    <dgm:cxn modelId="{4F3EE5D2-D52B-43C6-9C31-BB860E32F6E0}" type="presParOf" srcId="{D128BB08-BA06-4BF6-B258-540DB5952807}" destId="{933A0CD0-C168-4AB8-B342-5008F27D3A52}" srcOrd="1" destOrd="0" presId="urn:microsoft.com/office/officeart/2008/layout/LinedList"/>
    <dgm:cxn modelId="{B60FE27A-E934-4F7D-B90D-EB4A7991820E}" type="presParOf" srcId="{4C883988-26B3-4385-B3F5-C37E01673E51}" destId="{ECE9A09F-B445-4B60-9D17-89FC94E0252B}" srcOrd="6" destOrd="0" presId="urn:microsoft.com/office/officeart/2008/layout/LinedList"/>
    <dgm:cxn modelId="{03EC92CC-A9CD-44CD-BC35-70F707EF54A3}" type="presParOf" srcId="{4C883988-26B3-4385-B3F5-C37E01673E51}" destId="{99235E3C-44EA-472A-AE63-99432F0AF806}" srcOrd="7" destOrd="0" presId="urn:microsoft.com/office/officeart/2008/layout/LinedList"/>
    <dgm:cxn modelId="{73002548-B120-4F64-B251-C6726EDDA375}" type="presParOf" srcId="{99235E3C-44EA-472A-AE63-99432F0AF806}" destId="{3573CF42-9304-4F31-85EC-FB0256DDC522}" srcOrd="0" destOrd="0" presId="urn:microsoft.com/office/officeart/2008/layout/LinedList"/>
    <dgm:cxn modelId="{990696B3-BB9B-400C-8F17-38FE2346B515}" type="presParOf" srcId="{99235E3C-44EA-472A-AE63-99432F0AF806}" destId="{88313001-BE9D-4974-9A64-DBDEF8E649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BC797-2F60-4189-B487-36D6326E9D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702FD-6F1C-43CC-9E4A-8CD1BB4EDC81}">
      <dgm:prSet/>
      <dgm:spPr/>
      <dgm:t>
        <a:bodyPr/>
        <a:lstStyle/>
        <a:p>
          <a:r>
            <a:rPr lang="en-US" b="0" i="0"/>
            <a:t>In the field of monitoring the dark web, web crawlers also play an essential role.</a:t>
          </a:r>
          <a:endParaRPr lang="en-US"/>
        </a:p>
      </dgm:t>
    </dgm:pt>
    <dgm:pt modelId="{A3BD79EF-1F65-47C8-825F-DCA524443B33}" type="parTrans" cxnId="{70CCBFB7-2E1F-468B-9CF9-D7BBB546DB51}">
      <dgm:prSet/>
      <dgm:spPr/>
      <dgm:t>
        <a:bodyPr/>
        <a:lstStyle/>
        <a:p>
          <a:endParaRPr lang="en-US"/>
        </a:p>
      </dgm:t>
    </dgm:pt>
    <dgm:pt modelId="{F9D9812A-0AE5-49FC-99A1-DF4A2C9ABD7F}" type="sibTrans" cxnId="{70CCBFB7-2E1F-468B-9CF9-D7BBB546DB51}">
      <dgm:prSet/>
      <dgm:spPr/>
      <dgm:t>
        <a:bodyPr/>
        <a:lstStyle/>
        <a:p>
          <a:endParaRPr lang="en-US"/>
        </a:p>
      </dgm:t>
    </dgm:pt>
    <dgm:pt modelId="{A2FFDB37-20D5-4C0B-822C-92E812AAD795}">
      <dgm:prSet/>
      <dgm:spPr/>
      <dgm:t>
        <a:bodyPr/>
        <a:lstStyle/>
        <a:p>
          <a:r>
            <a:rPr lang="en-US" b="0" i="0"/>
            <a:t>The term "dark web" refers to a portion of the internet that is not searched by conventional search engines and that is only accessible through the use of specialized software such as the TOR network.</a:t>
          </a:r>
          <a:endParaRPr lang="en-US"/>
        </a:p>
      </dgm:t>
    </dgm:pt>
    <dgm:pt modelId="{7E281A2B-A6FF-4BEC-A7A0-27A8EC9EEF37}" type="parTrans" cxnId="{7A5C4F7C-94B9-40D3-BB8A-BE30E029E936}">
      <dgm:prSet/>
      <dgm:spPr/>
      <dgm:t>
        <a:bodyPr/>
        <a:lstStyle/>
        <a:p>
          <a:endParaRPr lang="en-US"/>
        </a:p>
      </dgm:t>
    </dgm:pt>
    <dgm:pt modelId="{99AAB0AC-381C-4375-BBC6-6C99F6E8FE08}" type="sibTrans" cxnId="{7A5C4F7C-94B9-40D3-BB8A-BE30E029E936}">
      <dgm:prSet/>
      <dgm:spPr/>
      <dgm:t>
        <a:bodyPr/>
        <a:lstStyle/>
        <a:p>
          <a:endParaRPr lang="en-US"/>
        </a:p>
      </dgm:t>
    </dgm:pt>
    <dgm:pt modelId="{F8B26D5C-7E78-43C7-8ACD-CABF7FA64CC9}">
      <dgm:prSet/>
      <dgm:spPr/>
      <dgm:t>
        <a:bodyPr/>
        <a:lstStyle/>
        <a:p>
          <a:r>
            <a:rPr lang="en-US" b="0" i="0"/>
            <a:t>Traditional search engines are unable to access the dark web.</a:t>
          </a:r>
          <a:endParaRPr lang="en-US"/>
        </a:p>
      </dgm:t>
    </dgm:pt>
    <dgm:pt modelId="{19A8853C-7A02-490F-B769-F5314E8A168E}" type="parTrans" cxnId="{D5686153-4834-4FB5-99BF-C73526FB9EFB}">
      <dgm:prSet/>
      <dgm:spPr/>
      <dgm:t>
        <a:bodyPr/>
        <a:lstStyle/>
        <a:p>
          <a:endParaRPr lang="en-US"/>
        </a:p>
      </dgm:t>
    </dgm:pt>
    <dgm:pt modelId="{BFA17288-56C4-455B-9968-828333B5F467}" type="sibTrans" cxnId="{D5686153-4834-4FB5-99BF-C73526FB9EFB}">
      <dgm:prSet/>
      <dgm:spPr/>
      <dgm:t>
        <a:bodyPr/>
        <a:lstStyle/>
        <a:p>
          <a:endParaRPr lang="en-US"/>
        </a:p>
      </dgm:t>
    </dgm:pt>
    <dgm:pt modelId="{4FDC383F-CB92-4410-85C9-8A772BCA114C}">
      <dgm:prSet/>
      <dgm:spPr/>
      <dgm:t>
        <a:bodyPr/>
        <a:lstStyle/>
        <a:p>
          <a:r>
            <a:rPr lang="en-US" b="0" i="0"/>
            <a:t>The "dark web" is frequently used for illegal endeavors, including the purchase and sale of illicit substances, firearms, and stolen personal information.</a:t>
          </a:r>
          <a:endParaRPr lang="en-US"/>
        </a:p>
      </dgm:t>
    </dgm:pt>
    <dgm:pt modelId="{3EC4959E-47D1-4D21-9E15-8188E4623E3D}" type="parTrans" cxnId="{1E634709-C8EE-48FF-A505-4BBABDB25FFF}">
      <dgm:prSet/>
      <dgm:spPr/>
      <dgm:t>
        <a:bodyPr/>
        <a:lstStyle/>
        <a:p>
          <a:endParaRPr lang="en-US"/>
        </a:p>
      </dgm:t>
    </dgm:pt>
    <dgm:pt modelId="{D245F385-7CBE-49AA-98E9-6CD6FBFD3262}" type="sibTrans" cxnId="{1E634709-C8EE-48FF-A505-4BBABDB25FFF}">
      <dgm:prSet/>
      <dgm:spPr/>
      <dgm:t>
        <a:bodyPr/>
        <a:lstStyle/>
        <a:p>
          <a:endParaRPr lang="en-US"/>
        </a:p>
      </dgm:t>
    </dgm:pt>
    <dgm:pt modelId="{56D31D98-DD88-4001-B924-B47335DF804A}">
      <dgm:prSet/>
      <dgm:spPr/>
      <dgm:t>
        <a:bodyPr/>
        <a:lstStyle/>
        <a:p>
          <a:r>
            <a:rPr lang="en-US" b="0" i="0"/>
            <a:t>Web crawlers can be used to monitor the dark web and collect intelligence on illegal activity.</a:t>
          </a:r>
          <a:endParaRPr lang="en-US"/>
        </a:p>
      </dgm:t>
    </dgm:pt>
    <dgm:pt modelId="{5781EBFB-3423-489D-A735-71519DCFB802}" type="parTrans" cxnId="{831C002F-9A44-4818-8D94-6513B62AD374}">
      <dgm:prSet/>
      <dgm:spPr/>
      <dgm:t>
        <a:bodyPr/>
        <a:lstStyle/>
        <a:p>
          <a:endParaRPr lang="en-US"/>
        </a:p>
      </dgm:t>
    </dgm:pt>
    <dgm:pt modelId="{4512001C-1506-4107-9734-8C7B40A9E892}" type="sibTrans" cxnId="{831C002F-9A44-4818-8D94-6513B62AD374}">
      <dgm:prSet/>
      <dgm:spPr/>
      <dgm:t>
        <a:bodyPr/>
        <a:lstStyle/>
        <a:p>
          <a:endParaRPr lang="en-US"/>
        </a:p>
      </dgm:t>
    </dgm:pt>
    <dgm:pt modelId="{E32D3D58-B1A8-4C67-84B9-F702B490EBF8}">
      <dgm:prSet/>
      <dgm:spPr/>
      <dgm:t>
        <a:bodyPr/>
        <a:lstStyle/>
        <a:p>
          <a:r>
            <a:rPr lang="en-US" b="0" i="0"/>
            <a:t>This can help law enforcement find the people who did something wrong so they can bring them to justice.</a:t>
          </a:r>
          <a:endParaRPr lang="en-US"/>
        </a:p>
      </dgm:t>
    </dgm:pt>
    <dgm:pt modelId="{8C7CE525-9A4E-498B-8B9A-9C88D6C812D9}" type="parTrans" cxnId="{7394EF1F-A463-443B-A638-65953850B4AD}">
      <dgm:prSet/>
      <dgm:spPr/>
      <dgm:t>
        <a:bodyPr/>
        <a:lstStyle/>
        <a:p>
          <a:endParaRPr lang="en-US"/>
        </a:p>
      </dgm:t>
    </dgm:pt>
    <dgm:pt modelId="{270967A4-A6FD-4D34-9DA5-1A2E8591D17F}" type="sibTrans" cxnId="{7394EF1F-A463-443B-A638-65953850B4AD}">
      <dgm:prSet/>
      <dgm:spPr/>
      <dgm:t>
        <a:bodyPr/>
        <a:lstStyle/>
        <a:p>
          <a:endParaRPr lang="en-US"/>
        </a:p>
      </dgm:t>
    </dgm:pt>
    <dgm:pt modelId="{22A64F95-9864-4080-84C9-41B2E9F2A9BB}" type="pres">
      <dgm:prSet presAssocID="{319BC797-2F60-4189-B487-36D6326E9DA7}" presName="diagram" presStyleCnt="0">
        <dgm:presLayoutVars>
          <dgm:dir/>
          <dgm:resizeHandles val="exact"/>
        </dgm:presLayoutVars>
      </dgm:prSet>
      <dgm:spPr/>
    </dgm:pt>
    <dgm:pt modelId="{5E0A6DD2-423C-4B0E-928A-3F2370E0F6BD}" type="pres">
      <dgm:prSet presAssocID="{2EB702FD-6F1C-43CC-9E4A-8CD1BB4EDC81}" presName="node" presStyleLbl="node1" presStyleIdx="0" presStyleCnt="6">
        <dgm:presLayoutVars>
          <dgm:bulletEnabled val="1"/>
        </dgm:presLayoutVars>
      </dgm:prSet>
      <dgm:spPr/>
    </dgm:pt>
    <dgm:pt modelId="{8B9FD0CB-438A-4277-A4FB-BDE3CE8B253B}" type="pres">
      <dgm:prSet presAssocID="{F9D9812A-0AE5-49FC-99A1-DF4A2C9ABD7F}" presName="sibTrans" presStyleCnt="0"/>
      <dgm:spPr/>
    </dgm:pt>
    <dgm:pt modelId="{AA83F01D-665E-484C-9139-6F68EB3AB415}" type="pres">
      <dgm:prSet presAssocID="{A2FFDB37-20D5-4C0B-822C-92E812AAD795}" presName="node" presStyleLbl="node1" presStyleIdx="1" presStyleCnt="6">
        <dgm:presLayoutVars>
          <dgm:bulletEnabled val="1"/>
        </dgm:presLayoutVars>
      </dgm:prSet>
      <dgm:spPr/>
    </dgm:pt>
    <dgm:pt modelId="{26BE754C-58B8-4378-9AD9-E84BAA5C5EFF}" type="pres">
      <dgm:prSet presAssocID="{99AAB0AC-381C-4375-BBC6-6C99F6E8FE08}" presName="sibTrans" presStyleCnt="0"/>
      <dgm:spPr/>
    </dgm:pt>
    <dgm:pt modelId="{7ACEA405-034D-400A-AA5A-9A56072D64D3}" type="pres">
      <dgm:prSet presAssocID="{F8B26D5C-7E78-43C7-8ACD-CABF7FA64CC9}" presName="node" presStyleLbl="node1" presStyleIdx="2" presStyleCnt="6">
        <dgm:presLayoutVars>
          <dgm:bulletEnabled val="1"/>
        </dgm:presLayoutVars>
      </dgm:prSet>
      <dgm:spPr/>
    </dgm:pt>
    <dgm:pt modelId="{70410704-CEA8-4AC3-A9E9-2D3F34158C2F}" type="pres">
      <dgm:prSet presAssocID="{BFA17288-56C4-455B-9968-828333B5F467}" presName="sibTrans" presStyleCnt="0"/>
      <dgm:spPr/>
    </dgm:pt>
    <dgm:pt modelId="{5F71FB57-73DB-4BF5-9E09-06EBCC81CA80}" type="pres">
      <dgm:prSet presAssocID="{4FDC383F-CB92-4410-85C9-8A772BCA114C}" presName="node" presStyleLbl="node1" presStyleIdx="3" presStyleCnt="6">
        <dgm:presLayoutVars>
          <dgm:bulletEnabled val="1"/>
        </dgm:presLayoutVars>
      </dgm:prSet>
      <dgm:spPr/>
    </dgm:pt>
    <dgm:pt modelId="{FAAF5D7E-05AD-43A7-9A22-121D92651A53}" type="pres">
      <dgm:prSet presAssocID="{D245F385-7CBE-49AA-98E9-6CD6FBFD3262}" presName="sibTrans" presStyleCnt="0"/>
      <dgm:spPr/>
    </dgm:pt>
    <dgm:pt modelId="{6AFAB824-88F4-472F-8D1D-754B8D4660F5}" type="pres">
      <dgm:prSet presAssocID="{56D31D98-DD88-4001-B924-B47335DF804A}" presName="node" presStyleLbl="node1" presStyleIdx="4" presStyleCnt="6">
        <dgm:presLayoutVars>
          <dgm:bulletEnabled val="1"/>
        </dgm:presLayoutVars>
      </dgm:prSet>
      <dgm:spPr/>
    </dgm:pt>
    <dgm:pt modelId="{42B80FEF-3861-4B97-9C9E-067163435694}" type="pres">
      <dgm:prSet presAssocID="{4512001C-1506-4107-9734-8C7B40A9E892}" presName="sibTrans" presStyleCnt="0"/>
      <dgm:spPr/>
    </dgm:pt>
    <dgm:pt modelId="{F00F4F57-C395-4FD4-9020-0CB95A163F0E}" type="pres">
      <dgm:prSet presAssocID="{E32D3D58-B1A8-4C67-84B9-F702B490E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1E634709-C8EE-48FF-A505-4BBABDB25FFF}" srcId="{319BC797-2F60-4189-B487-36D6326E9DA7}" destId="{4FDC383F-CB92-4410-85C9-8A772BCA114C}" srcOrd="3" destOrd="0" parTransId="{3EC4959E-47D1-4D21-9E15-8188E4623E3D}" sibTransId="{D245F385-7CBE-49AA-98E9-6CD6FBFD3262}"/>
    <dgm:cxn modelId="{7394EF1F-A463-443B-A638-65953850B4AD}" srcId="{319BC797-2F60-4189-B487-36D6326E9DA7}" destId="{E32D3D58-B1A8-4C67-84B9-F702B490EBF8}" srcOrd="5" destOrd="0" parTransId="{8C7CE525-9A4E-498B-8B9A-9C88D6C812D9}" sibTransId="{270967A4-A6FD-4D34-9DA5-1A2E8591D17F}"/>
    <dgm:cxn modelId="{831C002F-9A44-4818-8D94-6513B62AD374}" srcId="{319BC797-2F60-4189-B487-36D6326E9DA7}" destId="{56D31D98-DD88-4001-B924-B47335DF804A}" srcOrd="4" destOrd="0" parTransId="{5781EBFB-3423-489D-A735-71519DCFB802}" sibTransId="{4512001C-1506-4107-9734-8C7B40A9E892}"/>
    <dgm:cxn modelId="{D5686153-4834-4FB5-99BF-C73526FB9EFB}" srcId="{319BC797-2F60-4189-B487-36D6326E9DA7}" destId="{F8B26D5C-7E78-43C7-8ACD-CABF7FA64CC9}" srcOrd="2" destOrd="0" parTransId="{19A8853C-7A02-490F-B769-F5314E8A168E}" sibTransId="{BFA17288-56C4-455B-9968-828333B5F467}"/>
    <dgm:cxn modelId="{7A5C4F7C-94B9-40D3-BB8A-BE30E029E936}" srcId="{319BC797-2F60-4189-B487-36D6326E9DA7}" destId="{A2FFDB37-20D5-4C0B-822C-92E812AAD795}" srcOrd="1" destOrd="0" parTransId="{7E281A2B-A6FF-4BEC-A7A0-27A8EC9EEF37}" sibTransId="{99AAB0AC-381C-4375-BBC6-6C99F6E8FE08}"/>
    <dgm:cxn modelId="{36288985-EE69-486F-8D11-A2077344A823}" type="presOf" srcId="{F8B26D5C-7E78-43C7-8ACD-CABF7FA64CC9}" destId="{7ACEA405-034D-400A-AA5A-9A56072D64D3}" srcOrd="0" destOrd="0" presId="urn:microsoft.com/office/officeart/2005/8/layout/default"/>
    <dgm:cxn modelId="{87357AAF-553F-4717-A4C0-A94D97099256}" type="presOf" srcId="{56D31D98-DD88-4001-B924-B47335DF804A}" destId="{6AFAB824-88F4-472F-8D1D-754B8D4660F5}" srcOrd="0" destOrd="0" presId="urn:microsoft.com/office/officeart/2005/8/layout/default"/>
    <dgm:cxn modelId="{70CCBFB7-2E1F-468B-9CF9-D7BBB546DB51}" srcId="{319BC797-2F60-4189-B487-36D6326E9DA7}" destId="{2EB702FD-6F1C-43CC-9E4A-8CD1BB4EDC81}" srcOrd="0" destOrd="0" parTransId="{A3BD79EF-1F65-47C8-825F-DCA524443B33}" sibTransId="{F9D9812A-0AE5-49FC-99A1-DF4A2C9ABD7F}"/>
    <dgm:cxn modelId="{FA2593B9-002B-4250-8AE0-E5AB153F57DB}" type="presOf" srcId="{2EB702FD-6F1C-43CC-9E4A-8CD1BB4EDC81}" destId="{5E0A6DD2-423C-4B0E-928A-3F2370E0F6BD}" srcOrd="0" destOrd="0" presId="urn:microsoft.com/office/officeart/2005/8/layout/default"/>
    <dgm:cxn modelId="{EFE3B7D6-1E3B-41B4-BA06-4D1938ACC303}" type="presOf" srcId="{4FDC383F-CB92-4410-85C9-8A772BCA114C}" destId="{5F71FB57-73DB-4BF5-9E09-06EBCC81CA80}" srcOrd="0" destOrd="0" presId="urn:microsoft.com/office/officeart/2005/8/layout/default"/>
    <dgm:cxn modelId="{3D2BC1DB-A230-4775-9E71-14D1B8B7BFE9}" type="presOf" srcId="{E32D3D58-B1A8-4C67-84B9-F702B490EBF8}" destId="{F00F4F57-C395-4FD4-9020-0CB95A163F0E}" srcOrd="0" destOrd="0" presId="urn:microsoft.com/office/officeart/2005/8/layout/default"/>
    <dgm:cxn modelId="{76131DDF-2F2D-49EC-B648-0A9B043ACE97}" type="presOf" srcId="{319BC797-2F60-4189-B487-36D6326E9DA7}" destId="{22A64F95-9864-4080-84C9-41B2E9F2A9BB}" srcOrd="0" destOrd="0" presId="urn:microsoft.com/office/officeart/2005/8/layout/default"/>
    <dgm:cxn modelId="{440228E1-A689-44DB-B6A4-1F9841CA73DA}" type="presOf" srcId="{A2FFDB37-20D5-4C0B-822C-92E812AAD795}" destId="{AA83F01D-665E-484C-9139-6F68EB3AB415}" srcOrd="0" destOrd="0" presId="urn:microsoft.com/office/officeart/2005/8/layout/default"/>
    <dgm:cxn modelId="{B4E79EF2-221F-4C2B-B402-0FFAD9F569BC}" type="presParOf" srcId="{22A64F95-9864-4080-84C9-41B2E9F2A9BB}" destId="{5E0A6DD2-423C-4B0E-928A-3F2370E0F6BD}" srcOrd="0" destOrd="0" presId="urn:microsoft.com/office/officeart/2005/8/layout/default"/>
    <dgm:cxn modelId="{FB8C7D04-B0A3-4868-960F-383510A50DDF}" type="presParOf" srcId="{22A64F95-9864-4080-84C9-41B2E9F2A9BB}" destId="{8B9FD0CB-438A-4277-A4FB-BDE3CE8B253B}" srcOrd="1" destOrd="0" presId="urn:microsoft.com/office/officeart/2005/8/layout/default"/>
    <dgm:cxn modelId="{3C6195B6-ACFA-41C8-AE25-B23E489A7CD0}" type="presParOf" srcId="{22A64F95-9864-4080-84C9-41B2E9F2A9BB}" destId="{AA83F01D-665E-484C-9139-6F68EB3AB415}" srcOrd="2" destOrd="0" presId="urn:microsoft.com/office/officeart/2005/8/layout/default"/>
    <dgm:cxn modelId="{F08B5F09-A9A6-4404-BE69-C468E829423C}" type="presParOf" srcId="{22A64F95-9864-4080-84C9-41B2E9F2A9BB}" destId="{26BE754C-58B8-4378-9AD9-E84BAA5C5EFF}" srcOrd="3" destOrd="0" presId="urn:microsoft.com/office/officeart/2005/8/layout/default"/>
    <dgm:cxn modelId="{59497D61-3E82-47D9-8C29-4204AF827DDE}" type="presParOf" srcId="{22A64F95-9864-4080-84C9-41B2E9F2A9BB}" destId="{7ACEA405-034D-400A-AA5A-9A56072D64D3}" srcOrd="4" destOrd="0" presId="urn:microsoft.com/office/officeart/2005/8/layout/default"/>
    <dgm:cxn modelId="{A27F22C8-D13A-456A-B27F-EA33B6C9D0A3}" type="presParOf" srcId="{22A64F95-9864-4080-84C9-41B2E9F2A9BB}" destId="{70410704-CEA8-4AC3-A9E9-2D3F34158C2F}" srcOrd="5" destOrd="0" presId="urn:microsoft.com/office/officeart/2005/8/layout/default"/>
    <dgm:cxn modelId="{74F8E983-D65A-493D-8F75-25B97F96D9EC}" type="presParOf" srcId="{22A64F95-9864-4080-84C9-41B2E9F2A9BB}" destId="{5F71FB57-73DB-4BF5-9E09-06EBCC81CA80}" srcOrd="6" destOrd="0" presId="urn:microsoft.com/office/officeart/2005/8/layout/default"/>
    <dgm:cxn modelId="{354D1A02-3A0B-4269-8819-467D9B19CACF}" type="presParOf" srcId="{22A64F95-9864-4080-84C9-41B2E9F2A9BB}" destId="{FAAF5D7E-05AD-43A7-9A22-121D92651A53}" srcOrd="7" destOrd="0" presId="urn:microsoft.com/office/officeart/2005/8/layout/default"/>
    <dgm:cxn modelId="{D0A639C4-CEE2-4498-A83D-1206EF398459}" type="presParOf" srcId="{22A64F95-9864-4080-84C9-41B2E9F2A9BB}" destId="{6AFAB824-88F4-472F-8D1D-754B8D4660F5}" srcOrd="8" destOrd="0" presId="urn:microsoft.com/office/officeart/2005/8/layout/default"/>
    <dgm:cxn modelId="{E186EB62-1952-4D92-9DAF-FAF3D73F1D8B}" type="presParOf" srcId="{22A64F95-9864-4080-84C9-41B2E9F2A9BB}" destId="{42B80FEF-3861-4B97-9C9E-067163435694}" srcOrd="9" destOrd="0" presId="urn:microsoft.com/office/officeart/2005/8/layout/default"/>
    <dgm:cxn modelId="{09950541-5160-4C8A-B7A1-9BE559838DBE}" type="presParOf" srcId="{22A64F95-9864-4080-84C9-41B2E9F2A9BB}" destId="{F00F4F57-C395-4FD4-9020-0CB95A163F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F2AE5-EDF4-4337-BBC0-0459E611A8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D16498-C59C-46CD-B47E-0363FA135A9D}">
      <dgm:prSet/>
      <dgm:spPr/>
      <dgm:t>
        <a:bodyPr/>
        <a:lstStyle/>
        <a:p>
          <a:r>
            <a:rPr lang="en-US"/>
            <a:t>Detection of criminal activities</a:t>
          </a:r>
        </a:p>
      </dgm:t>
    </dgm:pt>
    <dgm:pt modelId="{BACD1C42-7088-4599-A7E1-EC04E24A93EB}" type="parTrans" cxnId="{B2D4A802-CAE7-44BA-A645-4C3E41DA1A39}">
      <dgm:prSet/>
      <dgm:spPr/>
      <dgm:t>
        <a:bodyPr/>
        <a:lstStyle/>
        <a:p>
          <a:endParaRPr lang="en-US"/>
        </a:p>
      </dgm:t>
    </dgm:pt>
    <dgm:pt modelId="{C54EDC31-58F1-459B-B8B0-F66EAB17AB56}" type="sibTrans" cxnId="{B2D4A802-CAE7-44BA-A645-4C3E41DA1A39}">
      <dgm:prSet/>
      <dgm:spPr/>
      <dgm:t>
        <a:bodyPr/>
        <a:lstStyle/>
        <a:p>
          <a:endParaRPr lang="en-US"/>
        </a:p>
      </dgm:t>
    </dgm:pt>
    <dgm:pt modelId="{E09E2D1B-AE0B-40D3-B588-1C765D520CB9}">
      <dgm:prSet/>
      <dgm:spPr/>
      <dgm:t>
        <a:bodyPr/>
        <a:lstStyle/>
        <a:p>
          <a:r>
            <a:rPr lang="en-IN" b="0" i="0"/>
            <a:t>Prevention of cybercrime</a:t>
          </a:r>
          <a:endParaRPr lang="en-US"/>
        </a:p>
      </dgm:t>
    </dgm:pt>
    <dgm:pt modelId="{93F97F8F-481A-49FB-A4FC-4BFD794CF2B8}" type="parTrans" cxnId="{03ED20D2-CD33-4ED3-9718-F5A5A52E9677}">
      <dgm:prSet/>
      <dgm:spPr/>
      <dgm:t>
        <a:bodyPr/>
        <a:lstStyle/>
        <a:p>
          <a:endParaRPr lang="en-US"/>
        </a:p>
      </dgm:t>
    </dgm:pt>
    <dgm:pt modelId="{61069ECA-1EA7-4035-B59E-389AD0CAAAD2}" type="sibTrans" cxnId="{03ED20D2-CD33-4ED3-9718-F5A5A52E9677}">
      <dgm:prSet/>
      <dgm:spPr/>
      <dgm:t>
        <a:bodyPr/>
        <a:lstStyle/>
        <a:p>
          <a:endParaRPr lang="en-US"/>
        </a:p>
      </dgm:t>
    </dgm:pt>
    <dgm:pt modelId="{6FE9EDFE-318F-434D-BA30-DF15BA519A9C}">
      <dgm:prSet/>
      <dgm:spPr/>
      <dgm:t>
        <a:bodyPr/>
        <a:lstStyle/>
        <a:p>
          <a:r>
            <a:rPr lang="en-IN" b="0" i="0"/>
            <a:t>Mitigation of risk</a:t>
          </a:r>
          <a:endParaRPr lang="en-US"/>
        </a:p>
      </dgm:t>
    </dgm:pt>
    <dgm:pt modelId="{CE2F4122-EF66-4139-8CD1-FA3F8F8DD8A5}" type="parTrans" cxnId="{ACDB1637-2A4B-4AB6-9777-237B6603FB86}">
      <dgm:prSet/>
      <dgm:spPr/>
      <dgm:t>
        <a:bodyPr/>
        <a:lstStyle/>
        <a:p>
          <a:endParaRPr lang="en-US"/>
        </a:p>
      </dgm:t>
    </dgm:pt>
    <dgm:pt modelId="{CDC40AE2-1132-4C94-8360-933AB00B304D}" type="sibTrans" cxnId="{ACDB1637-2A4B-4AB6-9777-237B6603FB86}">
      <dgm:prSet/>
      <dgm:spPr/>
      <dgm:t>
        <a:bodyPr/>
        <a:lstStyle/>
        <a:p>
          <a:endParaRPr lang="en-US"/>
        </a:p>
      </dgm:t>
    </dgm:pt>
    <dgm:pt modelId="{F6371CA8-8D54-45E2-B54F-3A417343717A}">
      <dgm:prSet/>
      <dgm:spPr/>
      <dgm:t>
        <a:bodyPr/>
        <a:lstStyle/>
        <a:p>
          <a:r>
            <a:rPr lang="en-IN" b="0" i="0"/>
            <a:t>Enhancement of investigations</a:t>
          </a:r>
          <a:endParaRPr lang="en-US"/>
        </a:p>
      </dgm:t>
    </dgm:pt>
    <dgm:pt modelId="{4E41E89A-C5D6-4513-A2F4-C51C5C81EA4A}" type="parTrans" cxnId="{6E7E71F9-2E52-4E19-9C9D-5ED6BB78F9C1}">
      <dgm:prSet/>
      <dgm:spPr/>
      <dgm:t>
        <a:bodyPr/>
        <a:lstStyle/>
        <a:p>
          <a:endParaRPr lang="en-US"/>
        </a:p>
      </dgm:t>
    </dgm:pt>
    <dgm:pt modelId="{3EFE21A9-B191-4645-99F0-FE91B81CD2C4}" type="sibTrans" cxnId="{6E7E71F9-2E52-4E19-9C9D-5ED6BB78F9C1}">
      <dgm:prSet/>
      <dgm:spPr/>
      <dgm:t>
        <a:bodyPr/>
        <a:lstStyle/>
        <a:p>
          <a:endParaRPr lang="en-US"/>
        </a:p>
      </dgm:t>
    </dgm:pt>
    <dgm:pt modelId="{52684421-51EC-4404-8A96-B6EFAF3DC46D}">
      <dgm:prSet/>
      <dgm:spPr/>
      <dgm:t>
        <a:bodyPr/>
        <a:lstStyle/>
        <a:p>
          <a:r>
            <a:rPr lang="en-IN" b="0" i="0"/>
            <a:t>Improvement of situational awareness</a:t>
          </a:r>
          <a:endParaRPr lang="en-US"/>
        </a:p>
      </dgm:t>
    </dgm:pt>
    <dgm:pt modelId="{5225ACD1-6E45-4C01-A697-1C0321AAC85B}" type="parTrans" cxnId="{0961CAF4-FD0A-40FF-BE35-5B75FDD71ED2}">
      <dgm:prSet/>
      <dgm:spPr/>
      <dgm:t>
        <a:bodyPr/>
        <a:lstStyle/>
        <a:p>
          <a:endParaRPr lang="en-US"/>
        </a:p>
      </dgm:t>
    </dgm:pt>
    <dgm:pt modelId="{BE711276-387E-4A55-A066-EA1EB6E6CCBA}" type="sibTrans" cxnId="{0961CAF4-FD0A-40FF-BE35-5B75FDD71ED2}">
      <dgm:prSet/>
      <dgm:spPr/>
      <dgm:t>
        <a:bodyPr/>
        <a:lstStyle/>
        <a:p>
          <a:endParaRPr lang="en-US"/>
        </a:p>
      </dgm:t>
    </dgm:pt>
    <dgm:pt modelId="{075B28DB-AB1C-4DD8-8F85-2F64FCB69D55}" type="pres">
      <dgm:prSet presAssocID="{2F9F2AE5-EDF4-4337-BBC0-0459E611A85D}" presName="linear" presStyleCnt="0">
        <dgm:presLayoutVars>
          <dgm:animLvl val="lvl"/>
          <dgm:resizeHandles val="exact"/>
        </dgm:presLayoutVars>
      </dgm:prSet>
      <dgm:spPr/>
    </dgm:pt>
    <dgm:pt modelId="{1FD92ACE-6BA4-49A5-9F84-C83A0B77E7A4}" type="pres">
      <dgm:prSet presAssocID="{FCD16498-C59C-46CD-B47E-0363FA135A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F5626F-9DEE-4BB6-BABA-0E714398C989}" type="pres">
      <dgm:prSet presAssocID="{C54EDC31-58F1-459B-B8B0-F66EAB17AB56}" presName="spacer" presStyleCnt="0"/>
      <dgm:spPr/>
    </dgm:pt>
    <dgm:pt modelId="{11E2209F-EF50-4CE0-8088-A4EED80FF349}" type="pres">
      <dgm:prSet presAssocID="{E09E2D1B-AE0B-40D3-B588-1C765D520C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93DE2C-295C-4D41-BEAD-3295D6ED87DD}" type="pres">
      <dgm:prSet presAssocID="{61069ECA-1EA7-4035-B59E-389AD0CAAAD2}" presName="spacer" presStyleCnt="0"/>
      <dgm:spPr/>
    </dgm:pt>
    <dgm:pt modelId="{0047DFC1-F336-4191-9FA1-3352D4E9D154}" type="pres">
      <dgm:prSet presAssocID="{6FE9EDFE-318F-434D-BA30-DF15BA519A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40654D-BCC8-4491-B313-972A36B86B6A}" type="pres">
      <dgm:prSet presAssocID="{CDC40AE2-1132-4C94-8360-933AB00B304D}" presName="spacer" presStyleCnt="0"/>
      <dgm:spPr/>
    </dgm:pt>
    <dgm:pt modelId="{906A707A-659E-4DC4-B9E4-C5BDC89294AC}" type="pres">
      <dgm:prSet presAssocID="{F6371CA8-8D54-45E2-B54F-3A41734371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F10CBD-052E-4321-B4BD-B089226E9187}" type="pres">
      <dgm:prSet presAssocID="{3EFE21A9-B191-4645-99F0-FE91B81CD2C4}" presName="spacer" presStyleCnt="0"/>
      <dgm:spPr/>
    </dgm:pt>
    <dgm:pt modelId="{5239839A-7F06-4FFC-B035-BEEF92CAA543}" type="pres">
      <dgm:prSet presAssocID="{52684421-51EC-4404-8A96-B6EFAF3DC4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2D4A802-CAE7-44BA-A645-4C3E41DA1A39}" srcId="{2F9F2AE5-EDF4-4337-BBC0-0459E611A85D}" destId="{FCD16498-C59C-46CD-B47E-0363FA135A9D}" srcOrd="0" destOrd="0" parTransId="{BACD1C42-7088-4599-A7E1-EC04E24A93EB}" sibTransId="{C54EDC31-58F1-459B-B8B0-F66EAB17AB56}"/>
    <dgm:cxn modelId="{D9A9D834-024B-4EDA-B77B-649845F59E66}" type="presOf" srcId="{52684421-51EC-4404-8A96-B6EFAF3DC46D}" destId="{5239839A-7F06-4FFC-B035-BEEF92CAA543}" srcOrd="0" destOrd="0" presId="urn:microsoft.com/office/officeart/2005/8/layout/vList2"/>
    <dgm:cxn modelId="{ACDB1637-2A4B-4AB6-9777-237B6603FB86}" srcId="{2F9F2AE5-EDF4-4337-BBC0-0459E611A85D}" destId="{6FE9EDFE-318F-434D-BA30-DF15BA519A9C}" srcOrd="2" destOrd="0" parTransId="{CE2F4122-EF66-4139-8CD1-FA3F8F8DD8A5}" sibTransId="{CDC40AE2-1132-4C94-8360-933AB00B304D}"/>
    <dgm:cxn modelId="{E4C74D3A-F10E-4173-A63D-5633FD54267F}" type="presOf" srcId="{E09E2D1B-AE0B-40D3-B588-1C765D520CB9}" destId="{11E2209F-EF50-4CE0-8088-A4EED80FF349}" srcOrd="0" destOrd="0" presId="urn:microsoft.com/office/officeart/2005/8/layout/vList2"/>
    <dgm:cxn modelId="{46227CA5-F7D3-4F04-9652-E1C9B3973825}" type="presOf" srcId="{F6371CA8-8D54-45E2-B54F-3A417343717A}" destId="{906A707A-659E-4DC4-B9E4-C5BDC89294AC}" srcOrd="0" destOrd="0" presId="urn:microsoft.com/office/officeart/2005/8/layout/vList2"/>
    <dgm:cxn modelId="{1186EAB7-D9D3-460E-B176-F50E284F9A5D}" type="presOf" srcId="{6FE9EDFE-318F-434D-BA30-DF15BA519A9C}" destId="{0047DFC1-F336-4191-9FA1-3352D4E9D154}" srcOrd="0" destOrd="0" presId="urn:microsoft.com/office/officeart/2005/8/layout/vList2"/>
    <dgm:cxn modelId="{6AE900C9-ED06-453B-B083-3D37DF8D24D1}" type="presOf" srcId="{2F9F2AE5-EDF4-4337-BBC0-0459E611A85D}" destId="{075B28DB-AB1C-4DD8-8F85-2F64FCB69D55}" srcOrd="0" destOrd="0" presId="urn:microsoft.com/office/officeart/2005/8/layout/vList2"/>
    <dgm:cxn modelId="{03ED20D2-CD33-4ED3-9718-F5A5A52E9677}" srcId="{2F9F2AE5-EDF4-4337-BBC0-0459E611A85D}" destId="{E09E2D1B-AE0B-40D3-B588-1C765D520CB9}" srcOrd="1" destOrd="0" parTransId="{93F97F8F-481A-49FB-A4FC-4BFD794CF2B8}" sibTransId="{61069ECA-1EA7-4035-B59E-389AD0CAAAD2}"/>
    <dgm:cxn modelId="{E1E13ED7-805E-4476-9F79-EDFA62A896AF}" type="presOf" srcId="{FCD16498-C59C-46CD-B47E-0363FA135A9D}" destId="{1FD92ACE-6BA4-49A5-9F84-C83A0B77E7A4}" srcOrd="0" destOrd="0" presId="urn:microsoft.com/office/officeart/2005/8/layout/vList2"/>
    <dgm:cxn modelId="{0961CAF4-FD0A-40FF-BE35-5B75FDD71ED2}" srcId="{2F9F2AE5-EDF4-4337-BBC0-0459E611A85D}" destId="{52684421-51EC-4404-8A96-B6EFAF3DC46D}" srcOrd="4" destOrd="0" parTransId="{5225ACD1-6E45-4C01-A697-1C0321AAC85B}" sibTransId="{BE711276-387E-4A55-A066-EA1EB6E6CCBA}"/>
    <dgm:cxn modelId="{6E7E71F9-2E52-4E19-9C9D-5ED6BB78F9C1}" srcId="{2F9F2AE5-EDF4-4337-BBC0-0459E611A85D}" destId="{F6371CA8-8D54-45E2-B54F-3A417343717A}" srcOrd="3" destOrd="0" parTransId="{4E41E89A-C5D6-4513-A2F4-C51C5C81EA4A}" sibTransId="{3EFE21A9-B191-4645-99F0-FE91B81CD2C4}"/>
    <dgm:cxn modelId="{3BE3D028-98AD-414A-80C8-69613FE6FE8B}" type="presParOf" srcId="{075B28DB-AB1C-4DD8-8F85-2F64FCB69D55}" destId="{1FD92ACE-6BA4-49A5-9F84-C83A0B77E7A4}" srcOrd="0" destOrd="0" presId="urn:microsoft.com/office/officeart/2005/8/layout/vList2"/>
    <dgm:cxn modelId="{26BE7254-077E-4533-826A-D0D4B696042B}" type="presParOf" srcId="{075B28DB-AB1C-4DD8-8F85-2F64FCB69D55}" destId="{0AF5626F-9DEE-4BB6-BABA-0E714398C989}" srcOrd="1" destOrd="0" presId="urn:microsoft.com/office/officeart/2005/8/layout/vList2"/>
    <dgm:cxn modelId="{224B5B3A-69F4-427E-8938-9FD7487553D4}" type="presParOf" srcId="{075B28DB-AB1C-4DD8-8F85-2F64FCB69D55}" destId="{11E2209F-EF50-4CE0-8088-A4EED80FF349}" srcOrd="2" destOrd="0" presId="urn:microsoft.com/office/officeart/2005/8/layout/vList2"/>
    <dgm:cxn modelId="{11DC12D2-C324-4FF6-91EF-07ECDAFC61EA}" type="presParOf" srcId="{075B28DB-AB1C-4DD8-8F85-2F64FCB69D55}" destId="{9293DE2C-295C-4D41-BEAD-3295D6ED87DD}" srcOrd="3" destOrd="0" presId="urn:microsoft.com/office/officeart/2005/8/layout/vList2"/>
    <dgm:cxn modelId="{33FE29AC-4907-4A6B-8307-83D49C814822}" type="presParOf" srcId="{075B28DB-AB1C-4DD8-8F85-2F64FCB69D55}" destId="{0047DFC1-F336-4191-9FA1-3352D4E9D154}" srcOrd="4" destOrd="0" presId="urn:microsoft.com/office/officeart/2005/8/layout/vList2"/>
    <dgm:cxn modelId="{F5C288E1-0EF1-4741-87F9-B5D80B77F7DA}" type="presParOf" srcId="{075B28DB-AB1C-4DD8-8F85-2F64FCB69D55}" destId="{4540654D-BCC8-4491-B313-972A36B86B6A}" srcOrd="5" destOrd="0" presId="urn:microsoft.com/office/officeart/2005/8/layout/vList2"/>
    <dgm:cxn modelId="{72B01E06-5AAA-40CC-A7CC-5A1E17EC7222}" type="presParOf" srcId="{075B28DB-AB1C-4DD8-8F85-2F64FCB69D55}" destId="{906A707A-659E-4DC4-B9E4-C5BDC89294AC}" srcOrd="6" destOrd="0" presId="urn:microsoft.com/office/officeart/2005/8/layout/vList2"/>
    <dgm:cxn modelId="{BCAA4A98-86A3-4745-A9DD-8B53EA10B729}" type="presParOf" srcId="{075B28DB-AB1C-4DD8-8F85-2F64FCB69D55}" destId="{EAF10CBD-052E-4321-B4BD-B089226E9187}" srcOrd="7" destOrd="0" presId="urn:microsoft.com/office/officeart/2005/8/layout/vList2"/>
    <dgm:cxn modelId="{B74F8FB1-5B67-4C25-AD27-19D90846CDFD}" type="presParOf" srcId="{075B28DB-AB1C-4DD8-8F85-2F64FCB69D55}" destId="{5239839A-7F06-4FFC-B035-BEEF92CAA54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88B7C-E840-4B83-B31E-434986E454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D11659-679F-4B93-9E25-CBD587F930C6}">
      <dgm:prSet/>
      <dgm:spPr/>
      <dgm:t>
        <a:bodyPr/>
        <a:lstStyle/>
        <a:p>
          <a:r>
            <a:rPr lang="en-US" b="0" i="0"/>
            <a:t>Protection of individuals and organizations</a:t>
          </a:r>
          <a:endParaRPr lang="en-US"/>
        </a:p>
      </dgm:t>
    </dgm:pt>
    <dgm:pt modelId="{0CE2BC69-71B0-470F-9265-4D637D917F3D}" type="parTrans" cxnId="{A9BAE98D-769E-4C3D-9CD2-28762EFCB3F4}">
      <dgm:prSet/>
      <dgm:spPr/>
      <dgm:t>
        <a:bodyPr/>
        <a:lstStyle/>
        <a:p>
          <a:endParaRPr lang="en-US"/>
        </a:p>
      </dgm:t>
    </dgm:pt>
    <dgm:pt modelId="{4ABD3B8A-3CB7-4131-8FC1-52BCD6459661}" type="sibTrans" cxnId="{A9BAE98D-769E-4C3D-9CD2-28762EFCB3F4}">
      <dgm:prSet/>
      <dgm:spPr/>
      <dgm:t>
        <a:bodyPr/>
        <a:lstStyle/>
        <a:p>
          <a:endParaRPr lang="en-US"/>
        </a:p>
      </dgm:t>
    </dgm:pt>
    <dgm:pt modelId="{DD653A88-1A54-4DAD-9BD3-C74A6767E64A}">
      <dgm:prSet/>
      <dgm:spPr/>
      <dgm:t>
        <a:bodyPr/>
        <a:lstStyle/>
        <a:p>
          <a:r>
            <a:rPr lang="en-IN" b="0" i="0"/>
            <a:t>Reduction of illegal activities</a:t>
          </a:r>
          <a:endParaRPr lang="en-US"/>
        </a:p>
      </dgm:t>
    </dgm:pt>
    <dgm:pt modelId="{6115A636-0535-407E-9AC3-7030072C7367}" type="parTrans" cxnId="{317E036C-1BC9-4CE1-9CB8-04CEB875DD34}">
      <dgm:prSet/>
      <dgm:spPr/>
      <dgm:t>
        <a:bodyPr/>
        <a:lstStyle/>
        <a:p>
          <a:endParaRPr lang="en-US"/>
        </a:p>
      </dgm:t>
    </dgm:pt>
    <dgm:pt modelId="{F1D01141-D6EC-4F56-84EA-CAAF13C498D6}" type="sibTrans" cxnId="{317E036C-1BC9-4CE1-9CB8-04CEB875DD34}">
      <dgm:prSet/>
      <dgm:spPr/>
      <dgm:t>
        <a:bodyPr/>
        <a:lstStyle/>
        <a:p>
          <a:endParaRPr lang="en-US"/>
        </a:p>
      </dgm:t>
    </dgm:pt>
    <dgm:pt modelId="{2537FF2C-183B-4140-ADA6-ACBC09224379}">
      <dgm:prSet/>
      <dgm:spPr/>
      <dgm:t>
        <a:bodyPr/>
        <a:lstStyle/>
        <a:p>
          <a:r>
            <a:rPr lang="en-US" b="0" i="0"/>
            <a:t>Enhancement of law enforcement efforts</a:t>
          </a:r>
          <a:endParaRPr lang="en-US"/>
        </a:p>
      </dgm:t>
    </dgm:pt>
    <dgm:pt modelId="{1FD44FD7-9D75-4256-959F-6CFDE8D5387F}" type="parTrans" cxnId="{A5969A64-9F61-4EF8-9F78-4D156F26D2A0}">
      <dgm:prSet/>
      <dgm:spPr/>
      <dgm:t>
        <a:bodyPr/>
        <a:lstStyle/>
        <a:p>
          <a:endParaRPr lang="en-US"/>
        </a:p>
      </dgm:t>
    </dgm:pt>
    <dgm:pt modelId="{2F8499A2-CC84-4674-8FF1-D7239F43387D}" type="sibTrans" cxnId="{A5969A64-9F61-4EF8-9F78-4D156F26D2A0}">
      <dgm:prSet/>
      <dgm:spPr/>
      <dgm:t>
        <a:bodyPr/>
        <a:lstStyle/>
        <a:p>
          <a:endParaRPr lang="en-US"/>
        </a:p>
      </dgm:t>
    </dgm:pt>
    <dgm:pt modelId="{A3EE1BC6-5C56-43CC-874B-823B6F4282D2}">
      <dgm:prSet/>
      <dgm:spPr/>
      <dgm:t>
        <a:bodyPr/>
        <a:lstStyle/>
        <a:p>
          <a:r>
            <a:rPr lang="en-US" b="0" i="0"/>
            <a:t>Improvement of trust in online transactions</a:t>
          </a:r>
          <a:endParaRPr lang="en-US"/>
        </a:p>
      </dgm:t>
    </dgm:pt>
    <dgm:pt modelId="{EB545247-A178-4E78-B51A-38A3B1A7F8C4}" type="parTrans" cxnId="{008C454A-B22F-4E35-BE11-2070B7F4873A}">
      <dgm:prSet/>
      <dgm:spPr/>
      <dgm:t>
        <a:bodyPr/>
        <a:lstStyle/>
        <a:p>
          <a:endParaRPr lang="en-US"/>
        </a:p>
      </dgm:t>
    </dgm:pt>
    <dgm:pt modelId="{C75AA2C8-27E7-47A3-A562-A11A49BBD094}" type="sibTrans" cxnId="{008C454A-B22F-4E35-BE11-2070B7F4873A}">
      <dgm:prSet/>
      <dgm:spPr/>
      <dgm:t>
        <a:bodyPr/>
        <a:lstStyle/>
        <a:p>
          <a:endParaRPr lang="en-US"/>
        </a:p>
      </dgm:t>
    </dgm:pt>
    <dgm:pt modelId="{D2D86447-4EF7-4603-8C88-40C605C1A735}" type="pres">
      <dgm:prSet presAssocID="{64C88B7C-E840-4B83-B31E-434986E45484}" presName="linear" presStyleCnt="0">
        <dgm:presLayoutVars>
          <dgm:animLvl val="lvl"/>
          <dgm:resizeHandles val="exact"/>
        </dgm:presLayoutVars>
      </dgm:prSet>
      <dgm:spPr/>
    </dgm:pt>
    <dgm:pt modelId="{1D18B917-D313-4F67-97F3-BEFFEB61D3C2}" type="pres">
      <dgm:prSet presAssocID="{0BD11659-679F-4B93-9E25-CBD587F930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C85A59-482D-46EF-81D2-80897880EF4A}" type="pres">
      <dgm:prSet presAssocID="{4ABD3B8A-3CB7-4131-8FC1-52BCD6459661}" presName="spacer" presStyleCnt="0"/>
      <dgm:spPr/>
    </dgm:pt>
    <dgm:pt modelId="{16A152D0-880A-450E-8103-019462386606}" type="pres">
      <dgm:prSet presAssocID="{DD653A88-1A54-4DAD-9BD3-C74A6767E6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37401E-DB07-42C3-A584-808D3ADC0568}" type="pres">
      <dgm:prSet presAssocID="{F1D01141-D6EC-4F56-84EA-CAAF13C498D6}" presName="spacer" presStyleCnt="0"/>
      <dgm:spPr/>
    </dgm:pt>
    <dgm:pt modelId="{2E560163-DA44-40C2-BACC-D09CFDFE4036}" type="pres">
      <dgm:prSet presAssocID="{2537FF2C-183B-4140-ADA6-ACBC092243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D3F8BC-3EE3-4EFE-BD0D-27BF7F26BDB9}" type="pres">
      <dgm:prSet presAssocID="{2F8499A2-CC84-4674-8FF1-D7239F43387D}" presName="spacer" presStyleCnt="0"/>
      <dgm:spPr/>
    </dgm:pt>
    <dgm:pt modelId="{64E5EE13-7BDE-4BA6-B019-30AA3D6C918C}" type="pres">
      <dgm:prSet presAssocID="{A3EE1BC6-5C56-43CC-874B-823B6F4282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969A64-9F61-4EF8-9F78-4D156F26D2A0}" srcId="{64C88B7C-E840-4B83-B31E-434986E45484}" destId="{2537FF2C-183B-4140-ADA6-ACBC09224379}" srcOrd="2" destOrd="0" parTransId="{1FD44FD7-9D75-4256-959F-6CFDE8D5387F}" sibTransId="{2F8499A2-CC84-4674-8FF1-D7239F43387D}"/>
    <dgm:cxn modelId="{CD015F66-EEA1-4027-9C3E-C6B0DD338DFA}" type="presOf" srcId="{0BD11659-679F-4B93-9E25-CBD587F930C6}" destId="{1D18B917-D313-4F67-97F3-BEFFEB61D3C2}" srcOrd="0" destOrd="0" presId="urn:microsoft.com/office/officeart/2005/8/layout/vList2"/>
    <dgm:cxn modelId="{30E6D468-AE3A-4DA4-90A8-694EE3105826}" type="presOf" srcId="{64C88B7C-E840-4B83-B31E-434986E45484}" destId="{D2D86447-4EF7-4603-8C88-40C605C1A735}" srcOrd="0" destOrd="0" presId="urn:microsoft.com/office/officeart/2005/8/layout/vList2"/>
    <dgm:cxn modelId="{008C454A-B22F-4E35-BE11-2070B7F4873A}" srcId="{64C88B7C-E840-4B83-B31E-434986E45484}" destId="{A3EE1BC6-5C56-43CC-874B-823B6F4282D2}" srcOrd="3" destOrd="0" parTransId="{EB545247-A178-4E78-B51A-38A3B1A7F8C4}" sibTransId="{C75AA2C8-27E7-47A3-A562-A11A49BBD094}"/>
    <dgm:cxn modelId="{317E036C-1BC9-4CE1-9CB8-04CEB875DD34}" srcId="{64C88B7C-E840-4B83-B31E-434986E45484}" destId="{DD653A88-1A54-4DAD-9BD3-C74A6767E64A}" srcOrd="1" destOrd="0" parTransId="{6115A636-0535-407E-9AC3-7030072C7367}" sibTransId="{F1D01141-D6EC-4F56-84EA-CAAF13C498D6}"/>
    <dgm:cxn modelId="{946B1255-1CB6-478D-ACBD-E8972B349AA5}" type="presOf" srcId="{A3EE1BC6-5C56-43CC-874B-823B6F4282D2}" destId="{64E5EE13-7BDE-4BA6-B019-30AA3D6C918C}" srcOrd="0" destOrd="0" presId="urn:microsoft.com/office/officeart/2005/8/layout/vList2"/>
    <dgm:cxn modelId="{365C0057-6E7D-4305-BB8C-9E55CC494321}" type="presOf" srcId="{DD653A88-1A54-4DAD-9BD3-C74A6767E64A}" destId="{16A152D0-880A-450E-8103-019462386606}" srcOrd="0" destOrd="0" presId="urn:microsoft.com/office/officeart/2005/8/layout/vList2"/>
    <dgm:cxn modelId="{A9BAE98D-769E-4C3D-9CD2-28762EFCB3F4}" srcId="{64C88B7C-E840-4B83-B31E-434986E45484}" destId="{0BD11659-679F-4B93-9E25-CBD587F930C6}" srcOrd="0" destOrd="0" parTransId="{0CE2BC69-71B0-470F-9265-4D637D917F3D}" sibTransId="{4ABD3B8A-3CB7-4131-8FC1-52BCD6459661}"/>
    <dgm:cxn modelId="{C3D78FD1-7840-487D-B0B0-1D84C9846CC6}" type="presOf" srcId="{2537FF2C-183B-4140-ADA6-ACBC09224379}" destId="{2E560163-DA44-40C2-BACC-D09CFDFE4036}" srcOrd="0" destOrd="0" presId="urn:microsoft.com/office/officeart/2005/8/layout/vList2"/>
    <dgm:cxn modelId="{8B65DDC8-A53E-4158-9D4E-D37B3ADCBE88}" type="presParOf" srcId="{D2D86447-4EF7-4603-8C88-40C605C1A735}" destId="{1D18B917-D313-4F67-97F3-BEFFEB61D3C2}" srcOrd="0" destOrd="0" presId="urn:microsoft.com/office/officeart/2005/8/layout/vList2"/>
    <dgm:cxn modelId="{13219BD8-80FE-43D1-8F36-981B3CE64662}" type="presParOf" srcId="{D2D86447-4EF7-4603-8C88-40C605C1A735}" destId="{FEC85A59-482D-46EF-81D2-80897880EF4A}" srcOrd="1" destOrd="0" presId="urn:microsoft.com/office/officeart/2005/8/layout/vList2"/>
    <dgm:cxn modelId="{A4C6EB89-66F1-4B82-9365-96F0EE42BA23}" type="presParOf" srcId="{D2D86447-4EF7-4603-8C88-40C605C1A735}" destId="{16A152D0-880A-450E-8103-019462386606}" srcOrd="2" destOrd="0" presId="urn:microsoft.com/office/officeart/2005/8/layout/vList2"/>
    <dgm:cxn modelId="{6A519D1B-7DA3-4280-8CA2-25D72A8438C0}" type="presParOf" srcId="{D2D86447-4EF7-4603-8C88-40C605C1A735}" destId="{8737401E-DB07-42C3-A584-808D3ADC0568}" srcOrd="3" destOrd="0" presId="urn:microsoft.com/office/officeart/2005/8/layout/vList2"/>
    <dgm:cxn modelId="{37C0EB5D-9758-41B1-AA8C-15C7402DAAE0}" type="presParOf" srcId="{D2D86447-4EF7-4603-8C88-40C605C1A735}" destId="{2E560163-DA44-40C2-BACC-D09CFDFE4036}" srcOrd="4" destOrd="0" presId="urn:microsoft.com/office/officeart/2005/8/layout/vList2"/>
    <dgm:cxn modelId="{5DE4FFD5-EF17-4737-8F6A-9A3B06865E9A}" type="presParOf" srcId="{D2D86447-4EF7-4603-8C88-40C605C1A735}" destId="{3ED3F8BC-3EE3-4EFE-BD0D-27BF7F26BDB9}" srcOrd="5" destOrd="0" presId="urn:microsoft.com/office/officeart/2005/8/layout/vList2"/>
    <dgm:cxn modelId="{45B42E14-ACD9-46EF-A86E-FE79524953B7}" type="presParOf" srcId="{D2D86447-4EF7-4603-8C88-40C605C1A735}" destId="{64E5EE13-7BDE-4BA6-B019-30AA3D6C91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06403-9D74-48A4-841D-C37D7FA32F60}">
      <dsp:nvSpPr>
        <dsp:cNvPr id="0" name=""/>
        <dsp:cNvSpPr/>
      </dsp:nvSpPr>
      <dsp:spPr>
        <a:xfrm>
          <a:off x="2932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</a:t>
          </a:r>
        </a:p>
      </dsp:txBody>
      <dsp:txXfrm>
        <a:off x="153893" y="951424"/>
        <a:ext cx="1375419" cy="503202"/>
      </dsp:txXfrm>
    </dsp:sp>
    <dsp:sp modelId="{38D58200-75DE-49D3-BA66-F52DD1CE8612}">
      <dsp:nvSpPr>
        <dsp:cNvPr id="0" name=""/>
        <dsp:cNvSpPr/>
      </dsp:nvSpPr>
      <dsp:spPr>
        <a:xfrm>
          <a:off x="2932" y="1454627"/>
          <a:ext cx="1526380" cy="23510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Monitor Dark Web Markets</a:t>
          </a:r>
        </a:p>
      </dsp:txBody>
      <dsp:txXfrm>
        <a:off x="2932" y="1454627"/>
        <a:ext cx="1526380" cy="2351071"/>
      </dsp:txXfrm>
    </dsp:sp>
    <dsp:sp modelId="{64FCC380-1EF0-4FB7-BA68-C026DE472F7D}">
      <dsp:nvSpPr>
        <dsp:cNvPr id="0" name=""/>
        <dsp:cNvSpPr/>
      </dsp:nvSpPr>
      <dsp:spPr>
        <a:xfrm>
          <a:off x="1639134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</a:t>
          </a:r>
        </a:p>
      </dsp:txBody>
      <dsp:txXfrm>
        <a:off x="1790095" y="951424"/>
        <a:ext cx="1375419" cy="503202"/>
      </dsp:txXfrm>
    </dsp:sp>
    <dsp:sp modelId="{682BAF10-6157-4455-B9E6-B70CAE5371FA}">
      <dsp:nvSpPr>
        <dsp:cNvPr id="0" name=""/>
        <dsp:cNvSpPr/>
      </dsp:nvSpPr>
      <dsp:spPr>
        <a:xfrm>
          <a:off x="1639134" y="1454627"/>
          <a:ext cx="1526380" cy="23510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Collect Data</a:t>
          </a:r>
        </a:p>
      </dsp:txBody>
      <dsp:txXfrm>
        <a:off x="1639134" y="1454627"/>
        <a:ext cx="1526380" cy="2351071"/>
      </dsp:txXfrm>
    </dsp:sp>
    <dsp:sp modelId="{0011E9F6-A35B-4D1C-8E5E-EE5B5D617771}">
      <dsp:nvSpPr>
        <dsp:cNvPr id="0" name=""/>
        <dsp:cNvSpPr/>
      </dsp:nvSpPr>
      <dsp:spPr>
        <a:xfrm>
          <a:off x="3275335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</a:t>
          </a:r>
        </a:p>
      </dsp:txBody>
      <dsp:txXfrm>
        <a:off x="3426296" y="951424"/>
        <a:ext cx="1375419" cy="503202"/>
      </dsp:txXfrm>
    </dsp:sp>
    <dsp:sp modelId="{DDD2C21E-8962-41B9-B2F0-9A8AF37BDCD0}">
      <dsp:nvSpPr>
        <dsp:cNvPr id="0" name=""/>
        <dsp:cNvSpPr/>
      </dsp:nvSpPr>
      <dsp:spPr>
        <a:xfrm>
          <a:off x="3275335" y="1489987"/>
          <a:ext cx="1526380" cy="23510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Patterns</a:t>
          </a:r>
        </a:p>
      </dsp:txBody>
      <dsp:txXfrm>
        <a:off x="3275335" y="1489987"/>
        <a:ext cx="1526380" cy="2351071"/>
      </dsp:txXfrm>
    </dsp:sp>
    <dsp:sp modelId="{5BBB0AD0-5A1C-4414-9C7B-6813B66619BC}">
      <dsp:nvSpPr>
        <dsp:cNvPr id="0" name=""/>
        <dsp:cNvSpPr/>
      </dsp:nvSpPr>
      <dsp:spPr>
        <a:xfrm>
          <a:off x="4911537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</a:t>
          </a:r>
        </a:p>
      </dsp:txBody>
      <dsp:txXfrm>
        <a:off x="5062498" y="951424"/>
        <a:ext cx="1375419" cy="503202"/>
      </dsp:txXfrm>
    </dsp:sp>
    <dsp:sp modelId="{5DC27335-E164-4E91-A304-2BBF3F550239}">
      <dsp:nvSpPr>
        <dsp:cNvPr id="0" name=""/>
        <dsp:cNvSpPr/>
      </dsp:nvSpPr>
      <dsp:spPr>
        <a:xfrm>
          <a:off x="4911537" y="1454627"/>
          <a:ext cx="1526380" cy="23510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Alerts</a:t>
          </a:r>
        </a:p>
      </dsp:txBody>
      <dsp:txXfrm>
        <a:off x="4911537" y="1454627"/>
        <a:ext cx="1526380" cy="2351071"/>
      </dsp:txXfrm>
    </dsp:sp>
    <dsp:sp modelId="{47B6BB32-142A-4827-BD52-897C0D5928A1}">
      <dsp:nvSpPr>
        <dsp:cNvPr id="0" name=""/>
        <dsp:cNvSpPr/>
      </dsp:nvSpPr>
      <dsp:spPr>
        <a:xfrm>
          <a:off x="6547738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</a:t>
          </a:r>
        </a:p>
      </dsp:txBody>
      <dsp:txXfrm>
        <a:off x="6698699" y="951424"/>
        <a:ext cx="1375419" cy="503202"/>
      </dsp:txXfrm>
    </dsp:sp>
    <dsp:sp modelId="{816E9C96-3785-4096-A27E-62D798CCD159}">
      <dsp:nvSpPr>
        <dsp:cNvPr id="0" name=""/>
        <dsp:cNvSpPr/>
      </dsp:nvSpPr>
      <dsp:spPr>
        <a:xfrm>
          <a:off x="6547738" y="1454627"/>
          <a:ext cx="1526380" cy="23510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decision making</a:t>
          </a:r>
        </a:p>
      </dsp:txBody>
      <dsp:txXfrm>
        <a:off x="6547738" y="1454627"/>
        <a:ext cx="1526380" cy="2351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BF58-CFF2-4E9D-B39A-F287C9029ECF}">
      <dsp:nvSpPr>
        <dsp:cNvPr id="0" name=""/>
        <dsp:cNvSpPr/>
      </dsp:nvSpPr>
      <dsp:spPr>
        <a:xfrm>
          <a:off x="0" y="0"/>
          <a:ext cx="78804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30DCF-96D2-44BC-A32F-75DDD9D05700}">
      <dsp:nvSpPr>
        <dsp:cNvPr id="0" name=""/>
        <dsp:cNvSpPr/>
      </dsp:nvSpPr>
      <dsp:spPr>
        <a:xfrm>
          <a:off x="0" y="0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Typically, it generates a list of URLs or web addresses of websites, forums, or marketplaces on the dark web and ranks it according to the relevance of content.</a:t>
          </a:r>
          <a:endParaRPr lang="en-US" sz="2400" kern="1200" dirty="0"/>
        </a:p>
      </dsp:txBody>
      <dsp:txXfrm>
        <a:off x="0" y="0"/>
        <a:ext cx="7880423" cy="1190560"/>
      </dsp:txXfrm>
    </dsp:sp>
    <dsp:sp modelId="{7C6D7D0F-8BD5-4DB9-B251-8134664FBD63}">
      <dsp:nvSpPr>
        <dsp:cNvPr id="0" name=""/>
        <dsp:cNvSpPr/>
      </dsp:nvSpPr>
      <dsp:spPr>
        <a:xfrm>
          <a:off x="0" y="1190560"/>
          <a:ext cx="7880423" cy="0"/>
        </a:xfrm>
        <a:prstGeom prst="line">
          <a:avLst/>
        </a:prstGeom>
        <a:solidFill>
          <a:schemeClr val="accent2">
            <a:hueOff val="-504032"/>
            <a:satOff val="-1280"/>
            <a:lumOff val="-1765"/>
            <a:alphaOff val="0"/>
          </a:schemeClr>
        </a:solidFill>
        <a:ln w="12700" cap="flat" cmpd="sng" algn="ctr">
          <a:solidFill>
            <a:schemeClr val="accent2">
              <a:hueOff val="-504032"/>
              <a:satOff val="-1280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41804-3B18-4437-BD59-A58DD93DBD78}">
      <dsp:nvSpPr>
        <dsp:cNvPr id="0" name=""/>
        <dsp:cNvSpPr/>
      </dsp:nvSpPr>
      <dsp:spPr>
        <a:xfrm>
          <a:off x="0" y="1190560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frequency of the spider-crawling websites depends on the search engine’s discretion.</a:t>
          </a:r>
          <a:endParaRPr lang="en-US" sz="2400" kern="1200"/>
        </a:p>
      </dsp:txBody>
      <dsp:txXfrm>
        <a:off x="0" y="1190560"/>
        <a:ext cx="7880423" cy="1190560"/>
      </dsp:txXfrm>
    </dsp:sp>
    <dsp:sp modelId="{CFF56FBA-8625-484C-A989-9FBFF83ABF6C}">
      <dsp:nvSpPr>
        <dsp:cNvPr id="0" name=""/>
        <dsp:cNvSpPr/>
      </dsp:nvSpPr>
      <dsp:spPr>
        <a:xfrm>
          <a:off x="0" y="2381121"/>
          <a:ext cx="7880423" cy="0"/>
        </a:xfrm>
        <a:prstGeom prst="line">
          <a:avLst/>
        </a:prstGeom>
        <a:solidFill>
          <a:schemeClr val="accent2">
            <a:hueOff val="-1008063"/>
            <a:satOff val="-2559"/>
            <a:lumOff val="-3530"/>
            <a:alphaOff val="0"/>
          </a:schemeClr>
        </a:solidFill>
        <a:ln w="12700" cap="flat" cmpd="sng" algn="ctr">
          <a:solidFill>
            <a:schemeClr val="accent2">
              <a:hueOff val="-1008063"/>
              <a:satOff val="-2559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2A56D-8DE1-44F2-B59F-AA6EC90914A3}">
      <dsp:nvSpPr>
        <dsp:cNvPr id="0" name=""/>
        <dsp:cNvSpPr/>
      </dsp:nvSpPr>
      <dsp:spPr>
        <a:xfrm>
          <a:off x="0" y="2381121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This list can include information such as the website's name, description, and the type of content it contains.</a:t>
          </a:r>
          <a:endParaRPr lang="en-US" sz="2400" kern="1200"/>
        </a:p>
      </dsp:txBody>
      <dsp:txXfrm>
        <a:off x="0" y="2381121"/>
        <a:ext cx="7880423" cy="1190560"/>
      </dsp:txXfrm>
    </dsp:sp>
    <dsp:sp modelId="{ECE9A09F-B445-4B60-9D17-89FC94E0252B}">
      <dsp:nvSpPr>
        <dsp:cNvPr id="0" name=""/>
        <dsp:cNvSpPr/>
      </dsp:nvSpPr>
      <dsp:spPr>
        <a:xfrm>
          <a:off x="0" y="3571682"/>
          <a:ext cx="7880423" cy="0"/>
        </a:xfrm>
        <a:prstGeom prst="line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accent2">
              <a:hueOff val="-1512095"/>
              <a:satOff val="-3839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3CF42-9304-4F31-85EC-FB0256DDC522}">
      <dsp:nvSpPr>
        <dsp:cNvPr id="0" name=""/>
        <dsp:cNvSpPr/>
      </dsp:nvSpPr>
      <dsp:spPr>
        <a:xfrm>
          <a:off x="0" y="3571682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 some cases, the crawler may also capture metadata about the web pages, such as their title, keywords, and other information.</a:t>
          </a:r>
          <a:endParaRPr lang="en-US" sz="2400" kern="1200"/>
        </a:p>
      </dsp:txBody>
      <dsp:txXfrm>
        <a:off x="0" y="3571682"/>
        <a:ext cx="7880423" cy="119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A6DD2-423C-4B0E-928A-3F2370E0F6BD}">
      <dsp:nvSpPr>
        <dsp:cNvPr id="0" name=""/>
        <dsp:cNvSpPr/>
      </dsp:nvSpPr>
      <dsp:spPr>
        <a:xfrm>
          <a:off x="691257" y="1345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 the field of monitoring the dark web, web crawlers also play an essential role.</a:t>
          </a:r>
          <a:endParaRPr lang="en-US" sz="1600" kern="1200"/>
        </a:p>
      </dsp:txBody>
      <dsp:txXfrm>
        <a:off x="691257" y="1345"/>
        <a:ext cx="3024249" cy="1814549"/>
      </dsp:txXfrm>
    </dsp:sp>
    <dsp:sp modelId="{AA83F01D-665E-484C-9139-6F68EB3AB415}">
      <dsp:nvSpPr>
        <dsp:cNvPr id="0" name=""/>
        <dsp:cNvSpPr/>
      </dsp:nvSpPr>
      <dsp:spPr>
        <a:xfrm>
          <a:off x="4017931" y="1345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term "dark web" refers to a portion of the internet that is not searched by conventional search engines and that is only accessible through the use of specialized software such as the TOR network.</a:t>
          </a:r>
          <a:endParaRPr lang="en-US" sz="1600" kern="1200"/>
        </a:p>
      </dsp:txBody>
      <dsp:txXfrm>
        <a:off x="4017931" y="1345"/>
        <a:ext cx="3024249" cy="1814549"/>
      </dsp:txXfrm>
    </dsp:sp>
    <dsp:sp modelId="{7ACEA405-034D-400A-AA5A-9A56072D64D3}">
      <dsp:nvSpPr>
        <dsp:cNvPr id="0" name=""/>
        <dsp:cNvSpPr/>
      </dsp:nvSpPr>
      <dsp:spPr>
        <a:xfrm>
          <a:off x="7344606" y="1345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Traditional search engines are unable to access the dark web.</a:t>
          </a:r>
          <a:endParaRPr lang="en-US" sz="1600" kern="1200"/>
        </a:p>
      </dsp:txBody>
      <dsp:txXfrm>
        <a:off x="7344606" y="1345"/>
        <a:ext cx="3024249" cy="1814549"/>
      </dsp:txXfrm>
    </dsp:sp>
    <dsp:sp modelId="{5F71FB57-73DB-4BF5-9E09-06EBCC81CA80}">
      <dsp:nvSpPr>
        <dsp:cNvPr id="0" name=""/>
        <dsp:cNvSpPr/>
      </dsp:nvSpPr>
      <dsp:spPr>
        <a:xfrm>
          <a:off x="691257" y="2118319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"dark web" is frequently used for illegal endeavors, including the purchase and sale of illicit substances, firearms, and stolen personal information.</a:t>
          </a:r>
          <a:endParaRPr lang="en-US" sz="1600" kern="1200"/>
        </a:p>
      </dsp:txBody>
      <dsp:txXfrm>
        <a:off x="691257" y="2118319"/>
        <a:ext cx="3024249" cy="1814549"/>
      </dsp:txXfrm>
    </dsp:sp>
    <dsp:sp modelId="{6AFAB824-88F4-472F-8D1D-754B8D4660F5}">
      <dsp:nvSpPr>
        <dsp:cNvPr id="0" name=""/>
        <dsp:cNvSpPr/>
      </dsp:nvSpPr>
      <dsp:spPr>
        <a:xfrm>
          <a:off x="4017931" y="2118319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Web crawlers can be used to monitor the dark web and collect intelligence on illegal activity.</a:t>
          </a:r>
          <a:endParaRPr lang="en-US" sz="1600" kern="1200"/>
        </a:p>
      </dsp:txBody>
      <dsp:txXfrm>
        <a:off x="4017931" y="2118319"/>
        <a:ext cx="3024249" cy="1814549"/>
      </dsp:txXfrm>
    </dsp:sp>
    <dsp:sp modelId="{F00F4F57-C395-4FD4-9020-0CB95A163F0E}">
      <dsp:nvSpPr>
        <dsp:cNvPr id="0" name=""/>
        <dsp:cNvSpPr/>
      </dsp:nvSpPr>
      <dsp:spPr>
        <a:xfrm>
          <a:off x="7344606" y="2118319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This can help law enforcement find the people who did something wrong so they can bring them to justice.</a:t>
          </a:r>
          <a:endParaRPr lang="en-US" sz="1600" kern="1200"/>
        </a:p>
      </dsp:txBody>
      <dsp:txXfrm>
        <a:off x="7344606" y="2118319"/>
        <a:ext cx="3024249" cy="181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92ACE-6BA4-49A5-9F84-C83A0B77E7A4}">
      <dsp:nvSpPr>
        <dsp:cNvPr id="0" name=""/>
        <dsp:cNvSpPr/>
      </dsp:nvSpPr>
      <dsp:spPr>
        <a:xfrm>
          <a:off x="0" y="475168"/>
          <a:ext cx="6593202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Detection of criminal activities</a:t>
          </a:r>
        </a:p>
      </dsp:txBody>
      <dsp:txXfrm>
        <a:off x="33955" y="509123"/>
        <a:ext cx="6525292" cy="627655"/>
      </dsp:txXfrm>
    </dsp:sp>
    <dsp:sp modelId="{11E2209F-EF50-4CE0-8088-A4EED80FF349}">
      <dsp:nvSpPr>
        <dsp:cNvPr id="0" name=""/>
        <dsp:cNvSpPr/>
      </dsp:nvSpPr>
      <dsp:spPr>
        <a:xfrm>
          <a:off x="0" y="1254253"/>
          <a:ext cx="6593202" cy="695565"/>
        </a:xfrm>
        <a:prstGeom prst="roundRect">
          <a:avLst/>
        </a:prstGeom>
        <a:solidFill>
          <a:schemeClr val="accent2">
            <a:hueOff val="-378024"/>
            <a:satOff val="-960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Prevention of cybercrime</a:t>
          </a:r>
          <a:endParaRPr lang="en-US" sz="2900" kern="1200"/>
        </a:p>
      </dsp:txBody>
      <dsp:txXfrm>
        <a:off x="33955" y="1288208"/>
        <a:ext cx="6525292" cy="627655"/>
      </dsp:txXfrm>
    </dsp:sp>
    <dsp:sp modelId="{0047DFC1-F336-4191-9FA1-3352D4E9D154}">
      <dsp:nvSpPr>
        <dsp:cNvPr id="0" name=""/>
        <dsp:cNvSpPr/>
      </dsp:nvSpPr>
      <dsp:spPr>
        <a:xfrm>
          <a:off x="0" y="2033338"/>
          <a:ext cx="6593202" cy="695565"/>
        </a:xfrm>
        <a:prstGeom prst="roundRect">
          <a:avLst/>
        </a:prstGeom>
        <a:solidFill>
          <a:schemeClr val="accent2">
            <a:hueOff val="-756048"/>
            <a:satOff val="-1920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Mitigation of risk</a:t>
          </a:r>
          <a:endParaRPr lang="en-US" sz="2900" kern="1200"/>
        </a:p>
      </dsp:txBody>
      <dsp:txXfrm>
        <a:off x="33955" y="2067293"/>
        <a:ext cx="6525292" cy="627655"/>
      </dsp:txXfrm>
    </dsp:sp>
    <dsp:sp modelId="{906A707A-659E-4DC4-B9E4-C5BDC89294AC}">
      <dsp:nvSpPr>
        <dsp:cNvPr id="0" name=""/>
        <dsp:cNvSpPr/>
      </dsp:nvSpPr>
      <dsp:spPr>
        <a:xfrm>
          <a:off x="0" y="2812424"/>
          <a:ext cx="6593202" cy="695565"/>
        </a:xfrm>
        <a:prstGeom prst="roundRect">
          <a:avLst/>
        </a:prstGeom>
        <a:solidFill>
          <a:schemeClr val="accent2">
            <a:hueOff val="-1134071"/>
            <a:satOff val="-2879"/>
            <a:lumOff val="-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Enhancement of investigations</a:t>
          </a:r>
          <a:endParaRPr lang="en-US" sz="2900" kern="1200"/>
        </a:p>
      </dsp:txBody>
      <dsp:txXfrm>
        <a:off x="33955" y="2846379"/>
        <a:ext cx="6525292" cy="627655"/>
      </dsp:txXfrm>
    </dsp:sp>
    <dsp:sp modelId="{5239839A-7F06-4FFC-B035-BEEF92CAA543}">
      <dsp:nvSpPr>
        <dsp:cNvPr id="0" name=""/>
        <dsp:cNvSpPr/>
      </dsp:nvSpPr>
      <dsp:spPr>
        <a:xfrm>
          <a:off x="0" y="3591509"/>
          <a:ext cx="6593202" cy="695565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Improvement of situational awareness</a:t>
          </a:r>
          <a:endParaRPr lang="en-US" sz="2900" kern="1200"/>
        </a:p>
      </dsp:txBody>
      <dsp:txXfrm>
        <a:off x="33955" y="3625464"/>
        <a:ext cx="6525292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8B917-D313-4F67-97F3-BEFFEB61D3C2}">
      <dsp:nvSpPr>
        <dsp:cNvPr id="0" name=""/>
        <dsp:cNvSpPr/>
      </dsp:nvSpPr>
      <dsp:spPr>
        <a:xfrm>
          <a:off x="0" y="32481"/>
          <a:ext cx="6593202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Protection of individuals and organizations</a:t>
          </a:r>
          <a:endParaRPr lang="en-US" sz="2800" kern="1200"/>
        </a:p>
      </dsp:txBody>
      <dsp:txXfrm>
        <a:off x="54373" y="86854"/>
        <a:ext cx="6484456" cy="1005094"/>
      </dsp:txXfrm>
    </dsp:sp>
    <dsp:sp modelId="{16A152D0-880A-450E-8103-019462386606}">
      <dsp:nvSpPr>
        <dsp:cNvPr id="0" name=""/>
        <dsp:cNvSpPr/>
      </dsp:nvSpPr>
      <dsp:spPr>
        <a:xfrm>
          <a:off x="0" y="1226961"/>
          <a:ext cx="6593202" cy="1113840"/>
        </a:xfrm>
        <a:prstGeom prst="roundRect">
          <a:avLst/>
        </a:prstGeom>
        <a:solidFill>
          <a:schemeClr val="accent2">
            <a:hueOff val="-504032"/>
            <a:satOff val="-1280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Reduction of illegal activities</a:t>
          </a:r>
          <a:endParaRPr lang="en-US" sz="2800" kern="1200"/>
        </a:p>
      </dsp:txBody>
      <dsp:txXfrm>
        <a:off x="54373" y="1281334"/>
        <a:ext cx="6484456" cy="1005094"/>
      </dsp:txXfrm>
    </dsp:sp>
    <dsp:sp modelId="{2E560163-DA44-40C2-BACC-D09CFDFE4036}">
      <dsp:nvSpPr>
        <dsp:cNvPr id="0" name=""/>
        <dsp:cNvSpPr/>
      </dsp:nvSpPr>
      <dsp:spPr>
        <a:xfrm>
          <a:off x="0" y="2421441"/>
          <a:ext cx="6593202" cy="1113840"/>
        </a:xfrm>
        <a:prstGeom prst="roundRect">
          <a:avLst/>
        </a:prstGeom>
        <a:solidFill>
          <a:schemeClr val="accent2">
            <a:hueOff val="-1008063"/>
            <a:satOff val="-2559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Enhancement of law enforcement efforts</a:t>
          </a:r>
          <a:endParaRPr lang="en-US" sz="2800" kern="1200"/>
        </a:p>
      </dsp:txBody>
      <dsp:txXfrm>
        <a:off x="54373" y="2475814"/>
        <a:ext cx="6484456" cy="1005094"/>
      </dsp:txXfrm>
    </dsp:sp>
    <dsp:sp modelId="{64E5EE13-7BDE-4BA6-B019-30AA3D6C918C}">
      <dsp:nvSpPr>
        <dsp:cNvPr id="0" name=""/>
        <dsp:cNvSpPr/>
      </dsp:nvSpPr>
      <dsp:spPr>
        <a:xfrm>
          <a:off x="0" y="3615921"/>
          <a:ext cx="6593202" cy="1113840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Improvement of trust in online transactions</a:t>
          </a:r>
          <a:endParaRPr lang="en-US" sz="2800" kern="1200"/>
        </a:p>
      </dsp:txBody>
      <dsp:txXfrm>
        <a:off x="54373" y="3670294"/>
        <a:ext cx="6484456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3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4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n abstract genetic concept">
            <a:extLst>
              <a:ext uri="{FF2B5EF4-FFF2-40B4-BE49-F238E27FC236}">
                <a16:creationId xmlns:a16="http://schemas.microsoft.com/office/drawing/2014/main" id="{1E636256-43F9-7C46-C28B-C00C5FCC9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5B64-8306-40ED-7589-B3256576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1" y="721363"/>
            <a:ext cx="8041633" cy="5286530"/>
          </a:xfrm>
        </p:spPr>
        <p:txBody>
          <a:bodyPr anchor="b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CYBERFORENSICS</a:t>
            </a:r>
            <a:br>
              <a:rPr lang="en-IN" sz="6000" dirty="0">
                <a:solidFill>
                  <a:srgbClr val="FFFFFF"/>
                </a:solidFill>
              </a:rPr>
            </a:br>
            <a:r>
              <a:rPr lang="en-IN" sz="6000" dirty="0">
                <a:solidFill>
                  <a:srgbClr val="FFFFFF"/>
                </a:solidFill>
              </a:rPr>
              <a:t>T20 SERIES</a:t>
            </a:r>
            <a:br>
              <a:rPr lang="en-IN" sz="6000" dirty="0">
                <a:solidFill>
                  <a:srgbClr val="FFFFFF"/>
                </a:solidFill>
              </a:rPr>
            </a:br>
            <a:br>
              <a:rPr lang="en-IN" sz="6000" dirty="0">
                <a:solidFill>
                  <a:srgbClr val="FFFFFF"/>
                </a:solidFill>
              </a:rPr>
            </a:br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EE3AA-011E-DF80-DC2D-2D5D381EB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1446" y="917843"/>
            <a:ext cx="2946387" cy="5020747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TEAM NAME: ALPHA</a:t>
            </a:r>
          </a:p>
          <a:p>
            <a:r>
              <a:rPr lang="en-IN" dirty="0">
                <a:solidFill>
                  <a:srgbClr val="FFFFFF"/>
                </a:solidFill>
              </a:rPr>
              <a:t>NIVETHA S 20MIS0347</a:t>
            </a:r>
          </a:p>
          <a:p>
            <a:r>
              <a:rPr lang="en-IN" dirty="0">
                <a:solidFill>
                  <a:srgbClr val="FFFFFF"/>
                </a:solidFill>
              </a:rPr>
              <a:t>KAUSTUBH MATHUR 20MIS0225</a:t>
            </a:r>
          </a:p>
          <a:p>
            <a:r>
              <a:rPr lang="en-IN" dirty="0">
                <a:solidFill>
                  <a:srgbClr val="FFFFFF"/>
                </a:solidFill>
              </a:rPr>
              <a:t>THILAK RAJ C 20MIS0401</a:t>
            </a:r>
          </a:p>
          <a:p>
            <a:r>
              <a:rPr lang="en-IN" dirty="0">
                <a:solidFill>
                  <a:srgbClr val="FFFFFF"/>
                </a:solidFill>
              </a:rPr>
              <a:t>THULASI MADHAN 20MIS0415</a:t>
            </a:r>
          </a:p>
          <a:p>
            <a:r>
              <a:rPr lang="en-IN" dirty="0">
                <a:solidFill>
                  <a:srgbClr val="FFFFFF"/>
                </a:solidFill>
              </a:rPr>
              <a:t>MAHALAKSHMI V 20MIS0263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7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D29DC-7061-EFA9-C4B8-127FC976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2483246" cy="5296270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80AB293F-6422-56B6-CC07-E83733C3B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495686"/>
              </p:ext>
            </p:extLst>
          </p:nvPr>
        </p:nvGraphicFramePr>
        <p:xfrm>
          <a:off x="3751189" y="1061686"/>
          <a:ext cx="7880423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78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4B12E239-4DE9-474C-CAF3-F0F5E2FAB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9" b="13309"/>
          <a:stretch/>
        </p:blipFill>
        <p:spPr>
          <a:xfrm>
            <a:off x="-1" y="68532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637B-57BE-FD1E-8E4C-C3BDB9C5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OUTCOME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8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85E84-1B7F-983A-880B-DAC64C6C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304C440-03F8-2401-A455-96BECD65A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220106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63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C8D8729D-33E7-3400-A28E-1BE40F5D4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0" r="1" b="1"/>
          <a:stretch/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E958F-F5D6-9CE1-DB97-450795C7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SIGNIFICANCE TO THE SECURITY INDUSTRY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3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7E3A9-D3A0-8668-ABB2-129A5EA7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1C2570C-262B-91C0-F342-C5510DE19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056735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37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1A3B1DBF-43DB-826E-3451-039EB88DB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105103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8798B-195C-9FFD-88F6-21C73DFC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0929" y="204508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SIGNIFICANCE TO THE SOCIETY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8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61CD365-856B-4B26-38A7-4F20CD7E8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102413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36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367C138-6242-F26E-177F-EF8EBE44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3" b="122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C2C8E-69E6-FCDD-B48C-3F3B0713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1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62D3F7-A8A1-3735-CAF9-36F740D0A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317776"/>
              </p:ext>
            </p:extLst>
          </p:nvPr>
        </p:nvGraphicFramePr>
        <p:xfrm>
          <a:off x="1849120" y="538480"/>
          <a:ext cx="8097520" cy="526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8ECB1B51-D4AA-E9EA-B58B-A5079FEA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0" r="1" b="1"/>
          <a:stretch/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8DD24-9375-AFA7-37AA-7A91E14B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FUTURE RESEARCH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ny question marks on black background">
            <a:extLst>
              <a:ext uri="{FF2B5EF4-FFF2-40B4-BE49-F238E27FC236}">
                <a16:creationId xmlns:a16="http://schemas.microsoft.com/office/drawing/2014/main" id="{5460421F-92F2-C90C-2F37-4E31CF8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988E4-E198-1B86-D8EE-14393A4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4" y="822960"/>
            <a:ext cx="5425025" cy="4977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PROBLEM STATEMENT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5760" y="571500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3763E0-7CA6-97E5-4CE6-0D2AF8DADB6B}"/>
              </a:ext>
            </a:extLst>
          </p:cNvPr>
          <p:cNvSpPr txBox="1"/>
          <p:nvPr/>
        </p:nvSpPr>
        <p:spPr>
          <a:xfrm>
            <a:off x="7853682" y="948751"/>
            <a:ext cx="4338298" cy="4966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Identifying/profiling information about Dark web markets selling Leaked Data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indent="-228600">
              <a:lnSpc>
                <a:spcPct val="120000"/>
              </a:lnSpc>
              <a:spcAft>
                <a:spcPts val="600"/>
              </a:spcAft>
              <a:buSzPct val="80000"/>
              <a:buNone/>
            </a:pPr>
            <a:endParaRPr lang="en-US" b="0" i="0" dirty="0">
              <a:solidFill>
                <a:srgbClr val="FFFFFF"/>
              </a:solidFill>
              <a:effectLst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1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4C2CB-E6A4-BD65-6D4C-4CC291F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21" y="950864"/>
            <a:ext cx="6113878" cy="4956265"/>
          </a:xfrm>
        </p:spPr>
        <p:txBody>
          <a:bodyPr anchor="b">
            <a:normAutofit/>
          </a:bodyPr>
          <a:lstStyle/>
          <a:p>
            <a:r>
              <a:rPr lang="en-US" sz="4200" b="0" i="0" dirty="0">
                <a:effectLst/>
              </a:rPr>
              <a:t>We can try to implement a real-time scenario for criminal activity tracking using an artificial neural network in the future.</a:t>
            </a:r>
            <a:br>
              <a:rPr lang="en-IN" sz="4200" dirty="0"/>
            </a:br>
            <a:endParaRPr lang="en-IN" sz="4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918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BA66-952F-5BF2-D1F3-85E0E94F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3334" y="1016664"/>
            <a:ext cx="3384681" cy="4912957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575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11EA929-B2EA-9AD6-FFC1-1CE436DB5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1F96C-3AD1-886E-39A5-F3BDDC0B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240B73C4-F2BE-7E7C-CC59-3BC5AC0E9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D829-54F3-D484-5889-41327453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OUR SOLUTION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1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974B7E3F-2423-6748-A9BC-837FA45CA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6" b="4904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08C4D-8F9C-2032-D5C6-CB6540A8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OBJECTIVES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extBox 6">
            <a:extLst>
              <a:ext uri="{FF2B5EF4-FFF2-40B4-BE49-F238E27FC236}">
                <a16:creationId xmlns:a16="http://schemas.microsoft.com/office/drawing/2014/main" id="{06864D39-7E4F-7651-5D33-18E246796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799819"/>
              </p:ext>
            </p:extLst>
          </p:nvPr>
        </p:nvGraphicFramePr>
        <p:xfrm>
          <a:off x="3403599" y="1066806"/>
          <a:ext cx="8228013" cy="475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86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architecture">
            <a:extLst>
              <a:ext uri="{FF2B5EF4-FFF2-40B4-BE49-F238E27FC236}">
                <a16:creationId xmlns:a16="http://schemas.microsoft.com/office/drawing/2014/main" id="{1811AEC7-21F2-0EA7-48D2-40B1C6FF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8DECE-8F48-0414-F909-FD2AAFB3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ARCHITECTURE OF THE CRAWLER DEVELOPED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E957-C97B-C059-00E9-DFB8E73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IN" dirty="0"/>
              <a:t>LOW LEVEL 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4A81-76F8-A95A-EE44-E73743DA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IN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C09B3E23-2057-3556-76B2-FF5DEB4F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915" y="850792"/>
            <a:ext cx="5625775" cy="52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E957-C97B-C059-00E9-DFB8E73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IN" dirty="0"/>
              <a:t>HIGH LEVEL DESIGN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BC814EB-DC64-5B61-D332-EDD8C82D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28E227D-5D00-9A47-FD31-2092C3A47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r="16759"/>
          <a:stretch/>
        </p:blipFill>
        <p:spPr>
          <a:xfrm>
            <a:off x="4519124" y="786384"/>
            <a:ext cx="7398553" cy="521555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6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 amid grey arrows">
            <a:extLst>
              <a:ext uri="{FF2B5EF4-FFF2-40B4-BE49-F238E27FC236}">
                <a16:creationId xmlns:a16="http://schemas.microsoft.com/office/drawing/2014/main" id="{EDFECBA8-8D63-D9D1-B1DF-534C317CF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0ED7-587C-0665-1DB1-0DCDAC5F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5449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374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Batang</vt:lpstr>
      <vt:lpstr>Arial</vt:lpstr>
      <vt:lpstr>Avenir Next LT Pro Light</vt:lpstr>
      <vt:lpstr>Calibri</vt:lpstr>
      <vt:lpstr>Times New Roman</vt:lpstr>
      <vt:lpstr>AlignmentVTI</vt:lpstr>
      <vt:lpstr>CYBERFORENSICS T20 SERIES  </vt:lpstr>
      <vt:lpstr>PROBLEM STATEMENT   </vt:lpstr>
      <vt:lpstr>OUR SOLUTION</vt:lpstr>
      <vt:lpstr>OBJECTIVES</vt:lpstr>
      <vt:lpstr>PowerPoint Presentation</vt:lpstr>
      <vt:lpstr>ARCHITECTURE OF THE CRAWLER DEVELOPED</vt:lpstr>
      <vt:lpstr>LOW LEVEL DESIGN</vt:lpstr>
      <vt:lpstr>HIGH LEVEL DESIGN</vt:lpstr>
      <vt:lpstr>OUTPUT</vt:lpstr>
      <vt:lpstr>PowerPoint Presentation</vt:lpstr>
      <vt:lpstr>OUTCOME</vt:lpstr>
      <vt:lpstr>PowerPoint Presentation</vt:lpstr>
      <vt:lpstr>SIGNIFICANCE TO THE SECURITY INDUSTRY</vt:lpstr>
      <vt:lpstr>PowerPoint Presentation</vt:lpstr>
      <vt:lpstr>SIGNIFICANCE TO THE SOCIETY</vt:lpstr>
      <vt:lpstr>PowerPoint Presentation</vt:lpstr>
      <vt:lpstr>RESULTS</vt:lpstr>
      <vt:lpstr>PowerPoint Presentation</vt:lpstr>
      <vt:lpstr>FUTURE RESEARCH</vt:lpstr>
      <vt:lpstr>We can try to implement a real-time scenario for criminal activity tracking using an artificial neural network in the future.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CYBERFORENSICS T20 SERIES H@CKA@THON-23   </dc:title>
  <dc:creator>nive dhanu</dc:creator>
  <cp:lastModifiedBy>nive dhanu</cp:lastModifiedBy>
  <cp:revision>2</cp:revision>
  <dcterms:created xsi:type="dcterms:W3CDTF">2023-04-05T01:40:12Z</dcterms:created>
  <dcterms:modified xsi:type="dcterms:W3CDTF">2023-04-05T02:10:53Z</dcterms:modified>
</cp:coreProperties>
</file>