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Introduction_to_HTML/Document_and_website_structur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Introduction_to_HTML/Document_and_website_structu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Semantic wrappers =&gt; describes the structure of a web document</a:t>
            </a:r>
          </a:p>
          <a:p>
            <a:r>
              <a:rPr dirty="0"/>
              <a:t>Why should you do this?</a:t>
            </a:r>
          </a:p>
          <a:p>
            <a:r>
              <a:rPr dirty="0"/>
              <a:t>	Screen readers</a:t>
            </a:r>
          </a:p>
          <a:p>
            <a:r>
              <a:rPr dirty="0"/>
              <a:t>	Help Web crawlers</a:t>
            </a:r>
          </a:p>
          <a:p>
            <a:endParaRPr dirty="0"/>
          </a:p>
          <a:p>
            <a:r>
              <a:rPr u="sng" dirty="0">
                <a:hlinkClick r:id="rId3"/>
              </a:rPr>
              <a:t>https://developer.mozilla.org/en-US/docs/Learn/HTML/Introduction_to_HTML/Document_and_website_structure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Semantic wrappers =&gt; describes the structure of a web document</a:t>
            </a:r>
          </a:p>
          <a:p>
            <a:r>
              <a:rPr dirty="0"/>
              <a:t>Why should you do this?</a:t>
            </a:r>
          </a:p>
          <a:p>
            <a:r>
              <a:rPr dirty="0"/>
              <a:t>	Screen readers</a:t>
            </a:r>
          </a:p>
          <a:p>
            <a:r>
              <a:rPr dirty="0"/>
              <a:t>	Help Web crawlers</a:t>
            </a:r>
          </a:p>
          <a:p>
            <a:endParaRPr dirty="0"/>
          </a:p>
          <a:p>
            <a:r>
              <a:rPr u="sng" dirty="0">
                <a:hlinkClick r:id="rId3"/>
              </a:rPr>
              <a:t>https://developer.mozilla.org/en-US/docs/Learn/HTML/Introduction_to_HTML/Document_and_website_structure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ayou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Layouts</a:t>
            </a:r>
          </a:p>
        </p:txBody>
      </p:sp>
      <p:sp>
        <p:nvSpPr>
          <p:cNvPr id="120" name="Week 7 - IST 26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7 - IST 263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TML 5 El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5 Elements</a:t>
            </a:r>
          </a:p>
        </p:txBody>
      </p:sp>
      <p:sp>
        <p:nvSpPr>
          <p:cNvPr id="123" name="Head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54076" indent="-354076" defTabSz="397256">
              <a:spcBef>
                <a:spcPts val="3100"/>
              </a:spcBef>
              <a:defRPr sz="3128"/>
            </a:pPr>
            <a:r>
              <a:t>Header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Nav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Aside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Main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Article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Section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Footer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041" y="2947021"/>
            <a:ext cx="8905581" cy="5866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rid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Grid System</a:t>
            </a:r>
          </a:p>
        </p:txBody>
      </p:sp>
      <p:sp>
        <p:nvSpPr>
          <p:cNvPr id="129" name="Standard web page width is usually 960px or 1200px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12293600" cy="2308570"/>
          </a:xfrm>
          <a:prstGeom prst="rect">
            <a:avLst/>
          </a:prstGeom>
        </p:spPr>
        <p:txBody>
          <a:bodyPr/>
          <a:lstStyle/>
          <a:p>
            <a:pPr marL="494665" indent="-494665" defTabSz="554990">
              <a:spcBef>
                <a:spcPts val="4300"/>
              </a:spcBef>
              <a:defRPr sz="4370"/>
            </a:pPr>
            <a:r>
              <a:t>Standard web page width is usually 960px or 1200px 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12 grid column</a:t>
            </a:r>
          </a:p>
        </p:txBody>
      </p:sp>
      <p:pic>
        <p:nvPicPr>
          <p:cNvPr id="130" name="Screen Shot 2017-10-01 at 8.22.17 PM.png" descr="Screen Shot 2017-10-01 at 8.22.1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672436"/>
            <a:ext cx="10871200" cy="331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rid System Combin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Grid System Combinations</a:t>
            </a:r>
          </a:p>
        </p:txBody>
      </p:sp>
      <p:pic>
        <p:nvPicPr>
          <p:cNvPr id="133" name="Screen Shot 2017-10-01 at 8.24.48 PM.png" descr="Screen Shot 2017-10-01 at 8.24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03997"/>
            <a:ext cx="13004801" cy="4352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3663" y="-107009"/>
            <a:ext cx="15132126" cy="9967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sponsive Desig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Responsive Design</a:t>
            </a:r>
          </a:p>
        </p:txBody>
      </p:sp>
      <p:sp>
        <p:nvSpPr>
          <p:cNvPr id="140" name="Next Clas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Class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69</Words>
  <Application>Microsoft Office PowerPoint</Application>
  <PresentationFormat>Custom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Light</vt:lpstr>
      <vt:lpstr>Helvetica Neue</vt:lpstr>
      <vt:lpstr>Showroom</vt:lpstr>
      <vt:lpstr>Layouts</vt:lpstr>
      <vt:lpstr>HTML 5 Elements</vt:lpstr>
      <vt:lpstr>Grid System</vt:lpstr>
      <vt:lpstr>Grid System Combinations</vt:lpstr>
      <vt:lpstr>PowerPoint Presentation</vt:lpstr>
      <vt:lpstr>Responsive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</dc:title>
  <dc:creator>David Talley - admin</dc:creator>
  <cp:lastModifiedBy>David Talley</cp:lastModifiedBy>
  <cp:revision>4</cp:revision>
  <dcterms:modified xsi:type="dcterms:W3CDTF">2019-08-29T19:08:32Z</dcterms:modified>
</cp:coreProperties>
</file>