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rwd_viewport.as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@media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 constraints when viewing web pages on mobile devices</a:t>
            </a:r>
          </a:p>
          <a:p>
            <a:endParaRPr/>
          </a:p>
          <a:p>
            <a:r>
              <a:t>Talk about increase in mobile traffic, difference in processor. </a:t>
            </a:r>
          </a:p>
          <a:p>
            <a:pPr marL="249030" indent="-249030">
              <a:buClr>
                <a:srgbClr val="535353"/>
              </a:buClr>
              <a:buSzPct val="82000"/>
              <a:buChar char="-"/>
            </a:pPr>
            <a:r>
              <a:t>need to load content quickly in a mobile device</a:t>
            </a:r>
          </a:p>
          <a:p>
            <a:pPr marL="249030" indent="-249030">
              <a:buClr>
                <a:srgbClr val="535353"/>
              </a:buClr>
              <a:buSzPct val="82000"/>
              <a:buChar char="-"/>
            </a:pPr>
            <a:endParaRPr/>
          </a:p>
          <a:p>
            <a:r>
              <a:rPr u="sng">
                <a:hlinkClick r:id="rId3"/>
              </a:rPr>
              <a:t>https://www.w3schools.com/css/css_rwd_viewport.asp</a:t>
            </a:r>
          </a:p>
          <a:p>
            <a:r>
              <a:t>Example sites - https://www.w3schools.com/w3css/tryw3css_templates_architect.htm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https://developer.mozilla.org/en-US/docs/Mozilla/Mobile/Viewport_meta_tag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@rule is used to apply part of a style sheet based on a result</a:t>
            </a:r>
          </a:p>
          <a:p>
            <a:r>
              <a:rPr u="sng">
                <a:hlinkClick r:id="rId3"/>
              </a:rPr>
              <a:t>https://developer.mozilla.org/en-US/docs/Web/CSS/@media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ings don’t get easy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500" cap="none"/>
            </a:pPr>
            <a:r>
              <a:t>Things don’t get easy</a:t>
            </a:r>
          </a:p>
          <a:p>
            <a:pPr>
              <a:defRPr sz="7500" cap="none"/>
            </a:pPr>
            <a:r>
              <a:t>you have to get better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sponsive Desig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Responsive Design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ain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ContainerS</a:t>
            </a:r>
          </a:p>
        </p:txBody>
      </p:sp>
      <p:sp>
        <p:nvSpPr>
          <p:cNvPr id="125" name="Layout should be consistent when the browser resizes…"/>
          <p:cNvSpPr txBox="1"/>
          <p:nvPr/>
        </p:nvSpPr>
        <p:spPr>
          <a:xfrm>
            <a:off x="717387" y="2446986"/>
            <a:ext cx="11570026" cy="29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07504" indent="-407504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Layout should be consistent when the browser resizes</a:t>
            </a:r>
          </a:p>
          <a:p>
            <a:pPr marL="407504" indent="-407504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Avoid horizontal scrolling</a:t>
            </a:r>
          </a:p>
          <a:p>
            <a:pPr marL="407504" indent="-407504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Fluid Containers</a:t>
            </a:r>
          </a:p>
          <a:p>
            <a:pPr marL="407504" indent="-407504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Non-Fluid Containers</a:t>
            </a:r>
          </a:p>
        </p:txBody>
      </p:sp>
      <p:pic>
        <p:nvPicPr>
          <p:cNvPr id="126" name="Screen Shot 2019-03-02 at 8.41.56 AM.png" descr="Screen Shot 2019-03-02 at 8.41.5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10" y="6235154"/>
            <a:ext cx="5785999" cy="2177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Screen Shot 2019-03-02 at 8.42.24 AM.png" descr="Screen Shot 2019-03-02 at 8.42.2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380" y="6218969"/>
            <a:ext cx="5477272" cy="2209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isplay Ran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Display Range</a:t>
            </a:r>
          </a:p>
        </p:txBody>
      </p:sp>
      <p:sp>
        <p:nvSpPr>
          <p:cNvPr id="130" name="User’s visible area of a web page"/>
          <p:cNvSpPr txBox="1">
            <a:spLocks noGrp="1"/>
          </p:cNvSpPr>
          <p:nvPr>
            <p:ph type="body" sz="quarter" idx="1"/>
          </p:nvPr>
        </p:nvSpPr>
        <p:spPr>
          <a:xfrm>
            <a:off x="355600" y="2730500"/>
            <a:ext cx="12293600" cy="128139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r>
              <a:t>User’s visible area of a web page</a:t>
            </a:r>
          </a:p>
        </p:txBody>
      </p:sp>
      <p:graphicFrame>
        <p:nvGraphicFramePr>
          <p:cNvPr id="131" name="Table"/>
          <p:cNvGraphicFramePr/>
          <p:nvPr/>
        </p:nvGraphicFramePr>
        <p:xfrm>
          <a:off x="1086031" y="4163193"/>
          <a:ext cx="10845438" cy="48676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1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3737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5A5F5E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Device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3000" b="1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r>
                        <a:t>Visible Area Available </a:t>
                      </a:r>
                    </a:p>
                    <a:p>
                      <a:pPr>
                        <a:defRPr sz="3000"/>
                      </a:pPr>
                      <a:r>
                        <a:t>(Width in px)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3000" b="1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737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Laptops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1200 - 1600px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Medium or Large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737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Tablets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768 - 1024px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Small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3737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Mobile Devices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320 - 736px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Extra Small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sponsive Desig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Responsive Design</a:t>
            </a:r>
          </a:p>
        </p:txBody>
      </p:sp>
      <p:sp>
        <p:nvSpPr>
          <p:cNvPr id="134" name="This is used to make web page look good in all different devi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This is used to make web page look good in all different devices</a:t>
            </a:r>
          </a:p>
          <a:p>
            <a:r>
              <a:t>Desktop</a:t>
            </a:r>
          </a:p>
          <a:p>
            <a:r>
              <a:t>Tablets</a:t>
            </a:r>
          </a:p>
          <a:p>
            <a:r>
              <a:t>Mobile Devices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View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Viewport</a:t>
            </a:r>
          </a:p>
        </p:txBody>
      </p:sp>
      <p:sp>
        <p:nvSpPr>
          <p:cNvPr id="139" name="Users are used to scrolling vertically, but not horizontally.…"/>
          <p:cNvSpPr txBox="1">
            <a:spLocks noGrp="1"/>
          </p:cNvSpPr>
          <p:nvPr>
            <p:ph type="body" sz="quarter" idx="1"/>
          </p:nvPr>
        </p:nvSpPr>
        <p:spPr>
          <a:xfrm>
            <a:off x="355600" y="2730500"/>
            <a:ext cx="12293600" cy="19008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32180" indent="-432180" defTabSz="484886">
              <a:spcBef>
                <a:spcPts val="3800"/>
              </a:spcBef>
              <a:buClr>
                <a:srgbClr val="535353"/>
              </a:buClr>
              <a:defRPr sz="3818"/>
            </a:pPr>
            <a:r>
              <a:t>Users are used to scrolling vertically, </a:t>
            </a:r>
            <a:r>
              <a:rPr b="1" i="1">
                <a:latin typeface="Gill Sans"/>
                <a:ea typeface="Gill Sans"/>
                <a:cs typeface="Gill Sans"/>
                <a:sym typeface="Gill Sans"/>
              </a:rPr>
              <a:t>but not horizontally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.</a:t>
            </a:r>
          </a:p>
          <a:p>
            <a:pPr marL="432180" indent="-432180" defTabSz="484886">
              <a:spcBef>
                <a:spcPts val="3800"/>
              </a:spcBef>
              <a:buClr>
                <a:srgbClr val="535353"/>
              </a:buClr>
              <a:defRPr sz="3818"/>
            </a:pPr>
            <a:r>
              <a:t>Instruct browser how to control dimension and scale content </a:t>
            </a:r>
          </a:p>
        </p:txBody>
      </p:sp>
      <p:sp>
        <p:nvSpPr>
          <p:cNvPr id="140" name="&lt;meta name=&quot;viewport&quot; content=&quot;width=device-width, initial-scale=1&quot;&gt;"/>
          <p:cNvSpPr txBox="1"/>
          <p:nvPr/>
        </p:nvSpPr>
        <p:spPr>
          <a:xfrm>
            <a:off x="244146" y="5992900"/>
            <a:ext cx="12735075" cy="8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 sz="2400">
                <a:solidFill>
                  <a:srgbClr val="0077A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meta </a:t>
            </a:r>
            <a:r>
              <a:rPr>
                <a:solidFill>
                  <a:srgbClr val="669900"/>
                </a:solidFill>
              </a:rPr>
              <a:t>name</a:t>
            </a:r>
            <a:r>
              <a:rPr>
                <a:solidFill>
                  <a:srgbClr val="999999"/>
                </a:solidFill>
              </a:rPr>
              <a:t>="</a:t>
            </a:r>
            <a:r>
              <a:t>viewport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669900"/>
                </a:solidFill>
              </a:rPr>
              <a:t>content</a:t>
            </a:r>
            <a:r>
              <a:rPr>
                <a:solidFill>
                  <a:srgbClr val="999999"/>
                </a:solidFill>
              </a:rPr>
              <a:t>="</a:t>
            </a:r>
            <a:r>
              <a:t>width</a:t>
            </a:r>
            <a:r>
              <a:rPr>
                <a:solidFill>
                  <a:srgbClr val="999999"/>
                </a:solidFill>
              </a:rPr>
              <a:t>=</a:t>
            </a:r>
            <a:r>
              <a:t>device-width, initial-scale</a:t>
            </a:r>
            <a:r>
              <a:rPr>
                <a:solidFill>
                  <a:srgbClr val="999999"/>
                </a:solidFill>
              </a:rPr>
              <a:t>=</a:t>
            </a:r>
            <a:r>
              <a:t>1</a:t>
            </a:r>
            <a:r>
              <a:rPr>
                <a:solidFill>
                  <a:srgbClr val="999999"/>
                </a:solidFill>
              </a:rPr>
              <a:t>"&gt;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edia Qu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Query</a:t>
            </a:r>
          </a:p>
        </p:txBody>
      </p:sp>
      <p:sp>
        <p:nvSpPr>
          <p:cNvPr id="145" name="/* Smartphones (portrait and landscape) ----------- */…"/>
          <p:cNvSpPr txBox="1"/>
          <p:nvPr/>
        </p:nvSpPr>
        <p:spPr>
          <a:xfrm>
            <a:off x="576895" y="3196195"/>
            <a:ext cx="11851010" cy="3361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000"/>
              </a:lnSpc>
              <a:defRPr sz="2800">
                <a:solidFill>
                  <a:srgbClr val="70809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/* Smartphones (portrait and landscape) -----------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6000"/>
              </a:lnSpc>
              <a:defRPr sz="2800">
                <a:solidFill>
                  <a:srgbClr val="0077AA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@media only screen </a:t>
            </a:r>
          </a:p>
          <a:p>
            <a:pPr lvl="4" algn="l" defTabSz="457200">
              <a:lnSpc>
                <a:spcPts val="6000"/>
              </a:lnSpc>
              <a:defRPr sz="2800">
                <a:solidFill>
                  <a:srgbClr val="0077AA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and 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990055"/>
                </a:solidFill>
              </a:rPr>
              <a:t>min-device-width</a:t>
            </a:r>
            <a:r>
              <a:t> </a:t>
            </a:r>
            <a:r>
              <a:rPr>
                <a:solidFill>
                  <a:srgbClr val="999999"/>
                </a:solidFill>
              </a:rPr>
              <a:t>:</a:t>
            </a:r>
            <a:r>
              <a:t> 320px</a:t>
            </a:r>
            <a:r>
              <a:rPr>
                <a:solidFill>
                  <a:srgbClr val="999999"/>
                </a:solidFill>
              </a:rPr>
              <a:t>)</a:t>
            </a:r>
            <a:r>
              <a:t> </a:t>
            </a:r>
          </a:p>
          <a:p>
            <a:pPr lvl="4" algn="l" defTabSz="457200">
              <a:lnSpc>
                <a:spcPts val="6000"/>
              </a:lnSpc>
              <a:defRPr sz="2800">
                <a:solidFill>
                  <a:srgbClr val="0077AA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and 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990055"/>
                </a:solidFill>
              </a:rPr>
              <a:t>max-device-width</a:t>
            </a:r>
            <a:r>
              <a:t> </a:t>
            </a:r>
            <a:r>
              <a:rPr>
                <a:solidFill>
                  <a:srgbClr val="999999"/>
                </a:solidFill>
              </a:rPr>
              <a:t>:</a:t>
            </a:r>
            <a:r>
              <a:t> 480px</a:t>
            </a:r>
            <a:r>
              <a:rPr>
                <a:solidFill>
                  <a:srgbClr val="999999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6000"/>
              </a:lnSpc>
              <a:defRPr sz="2800">
                <a:solidFill>
                  <a:srgbClr val="70809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/* Add CSS styles here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6000"/>
              </a:lnSpc>
              <a:defRPr sz="2800">
                <a:solidFill>
                  <a:srgbClr val="999999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274</Words>
  <Application>Microsoft Office PowerPoint</Application>
  <PresentationFormat>Custom</PresentationFormat>
  <Paragraphs>48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Gill Sans</vt:lpstr>
      <vt:lpstr>Gill Sans Light</vt:lpstr>
      <vt:lpstr>Helvetica Neue</vt:lpstr>
      <vt:lpstr>Monaco</vt:lpstr>
      <vt:lpstr>Showroom</vt:lpstr>
      <vt:lpstr>Things don’t get easy you have to get better</vt:lpstr>
      <vt:lpstr>Responsive Design</vt:lpstr>
      <vt:lpstr>ContainerS</vt:lpstr>
      <vt:lpstr>Display Range</vt:lpstr>
      <vt:lpstr>Responsive Design</vt:lpstr>
      <vt:lpstr>Viewport</vt:lpstr>
      <vt:lpstr>media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don’t get easy you have to get better</dc:title>
  <dc:creator>David Talley - admin</dc:creator>
  <cp:lastModifiedBy>David Talley</cp:lastModifiedBy>
  <cp:revision>2</cp:revision>
  <dcterms:modified xsi:type="dcterms:W3CDTF">2019-08-29T19:17:32Z</dcterms:modified>
</cp:coreProperties>
</file>