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F-EE46-B3E2-3FAC5E7AFAC5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FF-EE46-B3E2-3FAC5E7AFAC5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FF-EE46-B3E2-3FAC5E7AFAC5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FF-EE46-B3E2-3FAC5E7AF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M. NIVETHA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312206234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madhan</cp:lastModifiedBy>
  <cp:revision>16</cp:revision>
  <dcterms:created xsi:type="dcterms:W3CDTF">2024-03-29T15:07:00Z</dcterms:created>
  <dcterms:modified xsi:type="dcterms:W3CDTF">2024-09-11T06:59:46Z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