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A6EEB-6017-4796-92AC-FF21DAC55B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285FBD-71DE-41E5-8CA2-F5FCE430E923}">
      <dgm:prSet/>
      <dgm:spPr/>
      <dgm:t>
        <a:bodyPr/>
        <a:lstStyle/>
        <a:p>
          <a:r>
            <a:rPr lang="en-US" dirty="0"/>
            <a:t>Ada Boosting</a:t>
          </a:r>
        </a:p>
      </dgm:t>
    </dgm:pt>
    <dgm:pt modelId="{94FEF3DE-B52D-438C-A4D3-BF96ECBBEA9D}" type="parTrans" cxnId="{96F5DDCD-4848-4347-882C-BD59AB3AA02D}">
      <dgm:prSet/>
      <dgm:spPr/>
      <dgm:t>
        <a:bodyPr/>
        <a:lstStyle/>
        <a:p>
          <a:endParaRPr lang="en-US"/>
        </a:p>
      </dgm:t>
    </dgm:pt>
    <dgm:pt modelId="{F385A7E9-034B-4A49-A924-13541536FC12}" type="sibTrans" cxnId="{96F5DDCD-4848-4347-882C-BD59AB3AA02D}">
      <dgm:prSet/>
      <dgm:spPr/>
      <dgm:t>
        <a:bodyPr/>
        <a:lstStyle/>
        <a:p>
          <a:endParaRPr lang="en-US"/>
        </a:p>
      </dgm:t>
    </dgm:pt>
    <dgm:pt modelId="{9F0844BF-9150-4476-8415-959FC5A461A3}">
      <dgm:prSet/>
      <dgm:spPr/>
      <dgm:t>
        <a:bodyPr/>
        <a:lstStyle/>
        <a:p>
          <a:r>
            <a:rPr lang="en-US"/>
            <a:t>XG Boosting</a:t>
          </a:r>
        </a:p>
      </dgm:t>
    </dgm:pt>
    <dgm:pt modelId="{DFE7E3BD-6674-4F9A-80A9-56265CDE731C}" type="parTrans" cxnId="{D102FCFA-0B64-4910-9970-D55D5F4015EE}">
      <dgm:prSet/>
      <dgm:spPr/>
      <dgm:t>
        <a:bodyPr/>
        <a:lstStyle/>
        <a:p>
          <a:endParaRPr lang="en-US"/>
        </a:p>
      </dgm:t>
    </dgm:pt>
    <dgm:pt modelId="{0BE24AF6-1DE1-4268-8F4C-237C06A055B6}" type="sibTrans" cxnId="{D102FCFA-0B64-4910-9970-D55D5F4015EE}">
      <dgm:prSet/>
      <dgm:spPr/>
      <dgm:t>
        <a:bodyPr/>
        <a:lstStyle/>
        <a:p>
          <a:endParaRPr lang="en-US"/>
        </a:p>
      </dgm:t>
    </dgm:pt>
    <dgm:pt modelId="{CF90EDA4-D88E-4998-956B-210318FB5097}">
      <dgm:prSet/>
      <dgm:spPr/>
      <dgm:t>
        <a:bodyPr/>
        <a:lstStyle/>
        <a:p>
          <a:r>
            <a:rPr lang="en-US" dirty="0" err="1"/>
            <a:t>LightGBM</a:t>
          </a:r>
          <a:r>
            <a:rPr lang="en-US" dirty="0"/>
            <a:t> Boosting</a:t>
          </a:r>
        </a:p>
      </dgm:t>
    </dgm:pt>
    <dgm:pt modelId="{E1EBDCE7-4BDA-4594-B648-F04DE5D8D829}" type="parTrans" cxnId="{6591D737-46EE-47A2-B2B1-7C25EFD4D1F0}">
      <dgm:prSet/>
      <dgm:spPr/>
      <dgm:t>
        <a:bodyPr/>
        <a:lstStyle/>
        <a:p>
          <a:endParaRPr lang="en-US"/>
        </a:p>
      </dgm:t>
    </dgm:pt>
    <dgm:pt modelId="{89117E67-0A7D-4165-A4AF-5B0AA84B92FE}" type="sibTrans" cxnId="{6591D737-46EE-47A2-B2B1-7C25EFD4D1F0}">
      <dgm:prSet/>
      <dgm:spPr/>
      <dgm:t>
        <a:bodyPr/>
        <a:lstStyle/>
        <a:p>
          <a:endParaRPr lang="en-US"/>
        </a:p>
      </dgm:t>
    </dgm:pt>
    <dgm:pt modelId="{D5BB5E6D-DF3F-4839-856B-EE02239E76B0}" type="pres">
      <dgm:prSet presAssocID="{5B8A6EEB-6017-4796-92AC-FF21DAC55BB0}" presName="outerComposite" presStyleCnt="0">
        <dgm:presLayoutVars>
          <dgm:chMax val="5"/>
          <dgm:dir/>
          <dgm:resizeHandles val="exact"/>
        </dgm:presLayoutVars>
      </dgm:prSet>
      <dgm:spPr/>
    </dgm:pt>
    <dgm:pt modelId="{178C3048-1A55-480D-A352-21831DF43B6A}" type="pres">
      <dgm:prSet presAssocID="{5B8A6EEB-6017-4796-92AC-FF21DAC55BB0}" presName="dummyMaxCanvas" presStyleCnt="0">
        <dgm:presLayoutVars/>
      </dgm:prSet>
      <dgm:spPr/>
    </dgm:pt>
    <dgm:pt modelId="{E6BFE4C4-6E0B-4BBD-B81C-64333C114B1F}" type="pres">
      <dgm:prSet presAssocID="{5B8A6EEB-6017-4796-92AC-FF21DAC55BB0}" presName="ThreeNodes_1" presStyleLbl="node1" presStyleIdx="0" presStyleCnt="3">
        <dgm:presLayoutVars>
          <dgm:bulletEnabled val="1"/>
        </dgm:presLayoutVars>
      </dgm:prSet>
      <dgm:spPr/>
    </dgm:pt>
    <dgm:pt modelId="{9F6E8907-CFFE-4F61-94E1-F745A007300B}" type="pres">
      <dgm:prSet presAssocID="{5B8A6EEB-6017-4796-92AC-FF21DAC55BB0}" presName="ThreeNodes_2" presStyleLbl="node1" presStyleIdx="1" presStyleCnt="3">
        <dgm:presLayoutVars>
          <dgm:bulletEnabled val="1"/>
        </dgm:presLayoutVars>
      </dgm:prSet>
      <dgm:spPr/>
    </dgm:pt>
    <dgm:pt modelId="{25DBBD19-5C46-457C-8129-48F1BDE359B0}" type="pres">
      <dgm:prSet presAssocID="{5B8A6EEB-6017-4796-92AC-FF21DAC55BB0}" presName="ThreeNodes_3" presStyleLbl="node1" presStyleIdx="2" presStyleCnt="3">
        <dgm:presLayoutVars>
          <dgm:bulletEnabled val="1"/>
        </dgm:presLayoutVars>
      </dgm:prSet>
      <dgm:spPr/>
    </dgm:pt>
    <dgm:pt modelId="{4B5115FD-7962-4141-AF5A-63121154D8DC}" type="pres">
      <dgm:prSet presAssocID="{5B8A6EEB-6017-4796-92AC-FF21DAC55BB0}" presName="ThreeConn_1-2" presStyleLbl="fgAccFollowNode1" presStyleIdx="0" presStyleCnt="2">
        <dgm:presLayoutVars>
          <dgm:bulletEnabled val="1"/>
        </dgm:presLayoutVars>
      </dgm:prSet>
      <dgm:spPr/>
    </dgm:pt>
    <dgm:pt modelId="{513F09EB-1141-4A01-87AD-F96F4352BB74}" type="pres">
      <dgm:prSet presAssocID="{5B8A6EEB-6017-4796-92AC-FF21DAC55BB0}" presName="ThreeConn_2-3" presStyleLbl="fgAccFollowNode1" presStyleIdx="1" presStyleCnt="2">
        <dgm:presLayoutVars>
          <dgm:bulletEnabled val="1"/>
        </dgm:presLayoutVars>
      </dgm:prSet>
      <dgm:spPr/>
    </dgm:pt>
    <dgm:pt modelId="{57CF7BAE-4D89-4930-AACB-A3D37A2B1C52}" type="pres">
      <dgm:prSet presAssocID="{5B8A6EEB-6017-4796-92AC-FF21DAC55BB0}" presName="ThreeNodes_1_text" presStyleLbl="node1" presStyleIdx="2" presStyleCnt="3">
        <dgm:presLayoutVars>
          <dgm:bulletEnabled val="1"/>
        </dgm:presLayoutVars>
      </dgm:prSet>
      <dgm:spPr/>
    </dgm:pt>
    <dgm:pt modelId="{7AD683F5-F6B1-4C4F-9B2B-FD55A3AAA035}" type="pres">
      <dgm:prSet presAssocID="{5B8A6EEB-6017-4796-92AC-FF21DAC55BB0}" presName="ThreeNodes_2_text" presStyleLbl="node1" presStyleIdx="2" presStyleCnt="3">
        <dgm:presLayoutVars>
          <dgm:bulletEnabled val="1"/>
        </dgm:presLayoutVars>
      </dgm:prSet>
      <dgm:spPr/>
    </dgm:pt>
    <dgm:pt modelId="{2B103A14-69B2-444B-912F-C7897D5301F2}" type="pres">
      <dgm:prSet presAssocID="{5B8A6EEB-6017-4796-92AC-FF21DAC55BB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CF6733-4AEB-4C12-9ECB-30C95483221E}" type="presOf" srcId="{9F0844BF-9150-4476-8415-959FC5A461A3}" destId="{7AD683F5-F6B1-4C4F-9B2B-FD55A3AAA035}" srcOrd="1" destOrd="0" presId="urn:microsoft.com/office/officeart/2005/8/layout/vProcess5"/>
    <dgm:cxn modelId="{6591D737-46EE-47A2-B2B1-7C25EFD4D1F0}" srcId="{5B8A6EEB-6017-4796-92AC-FF21DAC55BB0}" destId="{CF90EDA4-D88E-4998-956B-210318FB5097}" srcOrd="2" destOrd="0" parTransId="{E1EBDCE7-4BDA-4594-B648-F04DE5D8D829}" sibTransId="{89117E67-0A7D-4165-A4AF-5B0AA84B92FE}"/>
    <dgm:cxn modelId="{420FFC39-108D-4A51-A3C9-83F8B7FBD2B8}" type="presOf" srcId="{F385A7E9-034B-4A49-A924-13541536FC12}" destId="{4B5115FD-7962-4141-AF5A-63121154D8DC}" srcOrd="0" destOrd="0" presId="urn:microsoft.com/office/officeart/2005/8/layout/vProcess5"/>
    <dgm:cxn modelId="{19E0A660-EFF2-4211-B109-FAA120B818D3}" type="presOf" srcId="{29285FBD-71DE-41E5-8CA2-F5FCE430E923}" destId="{57CF7BAE-4D89-4930-AACB-A3D37A2B1C52}" srcOrd="1" destOrd="0" presId="urn:microsoft.com/office/officeart/2005/8/layout/vProcess5"/>
    <dgm:cxn modelId="{1E3A9045-04D8-4DE7-B348-0B2806BF731E}" type="presOf" srcId="{CF90EDA4-D88E-4998-956B-210318FB5097}" destId="{25DBBD19-5C46-457C-8129-48F1BDE359B0}" srcOrd="0" destOrd="0" presId="urn:microsoft.com/office/officeart/2005/8/layout/vProcess5"/>
    <dgm:cxn modelId="{343F3A4B-285B-4DF4-ACCD-49E6BE2564E8}" type="presOf" srcId="{29285FBD-71DE-41E5-8CA2-F5FCE430E923}" destId="{E6BFE4C4-6E0B-4BBD-B81C-64333C114B1F}" srcOrd="0" destOrd="0" presId="urn:microsoft.com/office/officeart/2005/8/layout/vProcess5"/>
    <dgm:cxn modelId="{BACE514E-B5E2-43FB-A3EF-F4F6365143D5}" type="presOf" srcId="{9F0844BF-9150-4476-8415-959FC5A461A3}" destId="{9F6E8907-CFFE-4F61-94E1-F745A007300B}" srcOrd="0" destOrd="0" presId="urn:microsoft.com/office/officeart/2005/8/layout/vProcess5"/>
    <dgm:cxn modelId="{555B8474-DE72-4E1B-B222-359F9E6089E5}" type="presOf" srcId="{CF90EDA4-D88E-4998-956B-210318FB5097}" destId="{2B103A14-69B2-444B-912F-C7897D5301F2}" srcOrd="1" destOrd="0" presId="urn:microsoft.com/office/officeart/2005/8/layout/vProcess5"/>
    <dgm:cxn modelId="{629BCA80-CD83-4DC1-975D-2C87020FB204}" type="presOf" srcId="{5B8A6EEB-6017-4796-92AC-FF21DAC55BB0}" destId="{D5BB5E6D-DF3F-4839-856B-EE02239E76B0}" srcOrd="0" destOrd="0" presId="urn:microsoft.com/office/officeart/2005/8/layout/vProcess5"/>
    <dgm:cxn modelId="{162F79BB-DA2F-4AC1-AEF4-45D547CC3FCF}" type="presOf" srcId="{0BE24AF6-1DE1-4268-8F4C-237C06A055B6}" destId="{513F09EB-1141-4A01-87AD-F96F4352BB74}" srcOrd="0" destOrd="0" presId="urn:microsoft.com/office/officeart/2005/8/layout/vProcess5"/>
    <dgm:cxn modelId="{96F5DDCD-4848-4347-882C-BD59AB3AA02D}" srcId="{5B8A6EEB-6017-4796-92AC-FF21DAC55BB0}" destId="{29285FBD-71DE-41E5-8CA2-F5FCE430E923}" srcOrd="0" destOrd="0" parTransId="{94FEF3DE-B52D-438C-A4D3-BF96ECBBEA9D}" sibTransId="{F385A7E9-034B-4A49-A924-13541536FC12}"/>
    <dgm:cxn modelId="{D102FCFA-0B64-4910-9970-D55D5F4015EE}" srcId="{5B8A6EEB-6017-4796-92AC-FF21DAC55BB0}" destId="{9F0844BF-9150-4476-8415-959FC5A461A3}" srcOrd="1" destOrd="0" parTransId="{DFE7E3BD-6674-4F9A-80A9-56265CDE731C}" sibTransId="{0BE24AF6-1DE1-4268-8F4C-237C06A055B6}"/>
    <dgm:cxn modelId="{3FBE98F2-9CE0-43F9-9E48-B12A217C3638}" type="presParOf" srcId="{D5BB5E6D-DF3F-4839-856B-EE02239E76B0}" destId="{178C3048-1A55-480D-A352-21831DF43B6A}" srcOrd="0" destOrd="0" presId="urn:microsoft.com/office/officeart/2005/8/layout/vProcess5"/>
    <dgm:cxn modelId="{ECF81644-67FA-4B86-9F1F-1700785EC295}" type="presParOf" srcId="{D5BB5E6D-DF3F-4839-856B-EE02239E76B0}" destId="{E6BFE4C4-6E0B-4BBD-B81C-64333C114B1F}" srcOrd="1" destOrd="0" presId="urn:microsoft.com/office/officeart/2005/8/layout/vProcess5"/>
    <dgm:cxn modelId="{AF072B02-84F6-4796-92B2-3391BFC955CB}" type="presParOf" srcId="{D5BB5E6D-DF3F-4839-856B-EE02239E76B0}" destId="{9F6E8907-CFFE-4F61-94E1-F745A007300B}" srcOrd="2" destOrd="0" presId="urn:microsoft.com/office/officeart/2005/8/layout/vProcess5"/>
    <dgm:cxn modelId="{03A0378C-CDDE-4AE9-A831-91DF2943AF2B}" type="presParOf" srcId="{D5BB5E6D-DF3F-4839-856B-EE02239E76B0}" destId="{25DBBD19-5C46-457C-8129-48F1BDE359B0}" srcOrd="3" destOrd="0" presId="urn:microsoft.com/office/officeart/2005/8/layout/vProcess5"/>
    <dgm:cxn modelId="{D114FF34-CB60-4080-B9E8-B2B5D2ABB671}" type="presParOf" srcId="{D5BB5E6D-DF3F-4839-856B-EE02239E76B0}" destId="{4B5115FD-7962-4141-AF5A-63121154D8DC}" srcOrd="4" destOrd="0" presId="urn:microsoft.com/office/officeart/2005/8/layout/vProcess5"/>
    <dgm:cxn modelId="{B5192FD5-F0B8-4BA5-B6BC-D7AA9A57FC77}" type="presParOf" srcId="{D5BB5E6D-DF3F-4839-856B-EE02239E76B0}" destId="{513F09EB-1141-4A01-87AD-F96F4352BB74}" srcOrd="5" destOrd="0" presId="urn:microsoft.com/office/officeart/2005/8/layout/vProcess5"/>
    <dgm:cxn modelId="{019AB244-2713-4798-9357-B92992E99523}" type="presParOf" srcId="{D5BB5E6D-DF3F-4839-856B-EE02239E76B0}" destId="{57CF7BAE-4D89-4930-AACB-A3D37A2B1C52}" srcOrd="6" destOrd="0" presId="urn:microsoft.com/office/officeart/2005/8/layout/vProcess5"/>
    <dgm:cxn modelId="{680061F6-9716-4422-8604-1AAF4FAF258A}" type="presParOf" srcId="{D5BB5E6D-DF3F-4839-856B-EE02239E76B0}" destId="{7AD683F5-F6B1-4C4F-9B2B-FD55A3AAA035}" srcOrd="7" destOrd="0" presId="urn:microsoft.com/office/officeart/2005/8/layout/vProcess5"/>
    <dgm:cxn modelId="{EC185EC7-0715-4DDD-B4DF-E14A287C575E}" type="presParOf" srcId="{D5BB5E6D-DF3F-4839-856B-EE02239E76B0}" destId="{2B103A14-69B2-444B-912F-C7897D5301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FE4C4-6E0B-4BBD-B81C-64333C114B1F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Ada Boosting</a:t>
          </a:r>
        </a:p>
      </dsp:txBody>
      <dsp:txXfrm>
        <a:off x="32808" y="32808"/>
        <a:ext cx="7988621" cy="1054523"/>
      </dsp:txXfrm>
    </dsp:sp>
    <dsp:sp modelId="{9F6E8907-CFFE-4F61-94E1-F745A007300B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XG Boosting</a:t>
          </a:r>
        </a:p>
      </dsp:txBody>
      <dsp:txXfrm>
        <a:off x="844337" y="1339637"/>
        <a:ext cx="7592103" cy="1054523"/>
      </dsp:txXfrm>
    </dsp:sp>
    <dsp:sp modelId="{25DBBD19-5C46-457C-8129-48F1BDE359B0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LightGBM</a:t>
          </a:r>
          <a:r>
            <a:rPr lang="en-US" sz="4800" kern="1200" dirty="0"/>
            <a:t> Boosting</a:t>
          </a:r>
        </a:p>
      </dsp:txBody>
      <dsp:txXfrm>
        <a:off x="1655867" y="2646467"/>
        <a:ext cx="7592103" cy="1054523"/>
      </dsp:txXfrm>
    </dsp:sp>
    <dsp:sp modelId="{4B5115FD-7962-4141-AF5A-63121154D8DC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513F09EB-1141-4A01-87AD-F96F4352BB74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6207-5579-3429-16BA-55055C5A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45B8-38A8-1217-E29E-817C5F36F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EA5C-F320-0893-00FD-5D6EEDA3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DB8E-8E13-8B76-3E1E-FEB246B6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7907-8F7F-CD6E-2D91-DCDE720C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5DD2-2202-8D20-9787-7533DD8D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19112-CD93-2593-FA3A-532D03D9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8023-D3F4-5ED1-E5E8-F5C8E4EC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3734-1244-16C6-4409-B2AC8C49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366D-354B-C4F2-0BDF-2C5E7A70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D7A49-BB80-EEAC-E099-50DD0076A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ABAA1-4CA9-7B41-2EC6-A80A61DB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5004-53AD-F29A-8F6B-9C37C47A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0D12-9669-68E6-EA36-1F9341A6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F897-B7C7-686D-193A-0BBFB5B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02AC-02E3-B5D6-D654-5004A9F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82C6-EA77-E53A-F96E-F75AEACE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5372-AB45-AA63-FB4E-761A83F7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757E-EA42-A6EA-E6E1-73642C4F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79D0-A374-93B8-6E65-7BB790E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3E87-A32E-8884-7120-58B6FC36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AAE6-6E21-915F-7E5F-31B678E3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1D-39A8-0E58-27A5-629D1FB0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BD84-2651-6F44-58EE-C71AE343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6435-B642-948D-2A19-4940D69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D6C3-7347-3CD2-77AE-9E5C467F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D7A7-343E-CCDE-2032-2F018F22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F80E0-E29F-8246-13EB-9DAEC75B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7520-EB7D-AC0A-0B0F-671483A0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63E5-4064-545C-481E-6CE2CE8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02CF-BB0F-2E2E-6719-107240E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6142-1ADA-A437-D5B1-1DE84FE3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F768-DF71-6E29-2D89-05FFD80B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B8A33-8A9C-728A-E59D-45CE6A58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97F02-FF63-A571-2A60-3F4EC999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DCD1C-B3CC-912A-7A1C-BAD15C46D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DD35A-2E9E-070C-A247-C7F93E6D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CC20D-B4BC-3029-FDF1-0A1D66A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59D6-74A2-956C-D549-8FEC6A7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D70F-6FF7-46CC-2BD3-29B3AD8F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3F9ED-DF04-6DD8-4E5A-831C439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18E16-2057-14A7-683E-19A71663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9ED70-FA98-99DF-1F9F-53D1215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69BF5-C7A0-51DF-1F03-B833D45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A244-A66A-D1BF-9D41-66D5E3D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F294-3338-C1F4-8B70-20027D30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8237-EC3D-EACE-29AB-BCAB6DC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CF8E-65B3-E9C7-2293-2635531F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48EA-9E01-3886-C751-3A6455F7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12554-467D-96FD-4F68-B4386AD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E770-AA3D-91D0-5128-FC31A6AA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616-1F7C-9160-1D9B-AD31E6BE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95DA-09C8-E440-0475-78D9A01D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66CA-87C7-6E53-8F81-7F1D3557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3B1FF-B730-B295-1030-786375EE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2F95-159B-2713-7F2B-F4792AE1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A354-4272-B2A5-0E33-80711B7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C3FF-5346-84A0-CD31-ACF6F77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8B108-12BD-9F0E-65A8-EE32FEB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B7A54-2963-D7C6-6738-AEE85029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FEDB-CEED-5F20-28E1-D5707277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CE89-2337-067C-01B0-BE5F60F6A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D3D2-DDFA-A95B-85CE-B45AD986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6BF12-438D-3A5E-17F8-D23E6803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Boosting Algorithm-Regression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113138-AF47-73D3-F7C2-7993CF76A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12293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4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455B-61E8-B809-7EA3-268AF378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Ada Boosting-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AC70FE-0CFA-B179-7187-2F260AC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500" dirty="0"/>
              <a:t>Create a model using the original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It takes only the decision stump(</a:t>
            </a:r>
            <a:r>
              <a:rPr lang="en-US" sz="1500" dirty="0" err="1"/>
              <a:t>onr</a:t>
            </a:r>
            <a:r>
              <a:rPr lang="en-US" sz="1500" dirty="0"/>
              <a:t> </a:t>
            </a:r>
            <a:r>
              <a:rPr lang="en-US" sz="1500" dirty="0" err="1"/>
              <a:t>eeot</a:t>
            </a:r>
            <a:r>
              <a:rPr lang="en-US" sz="1500" dirty="0"/>
              <a:t> node and two leaf nodes)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Identify the wrong predictions made by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Increase the weights of misclassified points(larger weight for incorrect predictions).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Train a new model using the modified dataset, with more focus on misclassified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Repeat the process until a final strong model is created by combining all the weak models.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AI-generated content may be incorrect.">
            <a:extLst>
              <a:ext uri="{FF2B5EF4-FFF2-40B4-BE49-F238E27FC236}">
                <a16:creationId xmlns:a16="http://schemas.microsoft.com/office/drawing/2014/main" id="{C40CEC7B-A5C0-57E6-1E15-75B36C32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287095"/>
            <a:ext cx="5628018" cy="4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E091B-2AED-19E6-B506-0F050081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 Boosting(Extreme Gradient Boosting)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CD1A7-E10C-CCF5-DDA2-A387AF8CE648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XG Boost uses</a:t>
            </a:r>
            <a:r>
              <a:rPr lang="en-US" b="1" i="0" dirty="0">
                <a:effectLst/>
              </a:rPr>
              <a:t> </a:t>
            </a:r>
            <a:r>
              <a:rPr lang="en-US" dirty="0"/>
              <a:t>decision trees </a:t>
            </a:r>
            <a:r>
              <a:rPr lang="en-US" b="0" i="0" dirty="0">
                <a:effectLst/>
              </a:rPr>
              <a:t>as its base learners combining them sequentially to improve the model’s performance. </a:t>
            </a:r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Flow chart of XGBoost.">
            <a:extLst>
              <a:ext uri="{FF2B5EF4-FFF2-40B4-BE49-F238E27FC236}">
                <a16:creationId xmlns:a16="http://schemas.microsoft.com/office/drawing/2014/main" id="{BF394207-354C-01FB-4EB6-0F0D7D2C6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528152"/>
            <a:ext cx="5628018" cy="3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742A7-5C28-31D1-EB53-FC7C7D79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LightGB</a:t>
            </a:r>
            <a:r>
              <a:rPr lang="en-US" sz="3600" dirty="0" err="1"/>
              <a:t>M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Boosting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B66A6-806D-BC3F-E37A-F856A2A6980E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 Gradient Boosting Machine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Algorithm grows leaf wise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uses histogram-based algorithms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E1534-C3CD-EF68-B268-63B8C3FE8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2334697"/>
            <a:ext cx="5628018" cy="195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7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Boosting Algorithm-Regression</vt:lpstr>
      <vt:lpstr>Ada Boosting-</vt:lpstr>
      <vt:lpstr>XG Boosting(Extreme Gradient Boosting)</vt:lpstr>
      <vt:lpstr>LightGBM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 Balasubramani</dc:creator>
  <cp:lastModifiedBy>Natesan Balasubramani</cp:lastModifiedBy>
  <cp:revision>2</cp:revision>
  <dcterms:created xsi:type="dcterms:W3CDTF">2025-03-07T00:42:33Z</dcterms:created>
  <dcterms:modified xsi:type="dcterms:W3CDTF">2025-03-07T04:51:10Z</dcterms:modified>
</cp:coreProperties>
</file>