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3551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538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8867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2900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157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0929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1362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3198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7405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914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14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949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6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5250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7075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198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699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9142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74752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856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5895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6288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9403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9568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1888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802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347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8095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9/10/2024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4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14400" y="3053161"/>
            <a:ext cx="10844212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Nivetha 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:312218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094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:St. Anne’s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E6DAD4521E1448AA3154621EA095AC8C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753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0320041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42651392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1660574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5070126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525213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5038155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 rot="0">
            <a:off x="990600" y="2133600"/>
            <a:ext cx="6248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560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6086244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669737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9795208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48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51</cp:revision>
  <dcterms:created xsi:type="dcterms:W3CDTF">2024-03-29T15:07:22Z</dcterms:created>
  <dcterms:modified xsi:type="dcterms:W3CDTF">2024-09-10T08:17:25Z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